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3.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93" r:id="rId1"/>
    <p:sldMasterId id="2147484308" r:id="rId2"/>
    <p:sldMasterId id="2147484320" r:id="rId3"/>
    <p:sldMasterId id="2147484330" r:id="rId4"/>
  </p:sldMasterIdLst>
  <p:notesMasterIdLst>
    <p:notesMasterId r:id="rId86"/>
  </p:notesMasterIdLst>
  <p:sldIdLst>
    <p:sldId id="2666" r:id="rId5"/>
    <p:sldId id="2689" r:id="rId6"/>
    <p:sldId id="2657" r:id="rId7"/>
    <p:sldId id="2658" r:id="rId8"/>
    <p:sldId id="2659" r:id="rId9"/>
    <p:sldId id="2660" r:id="rId10"/>
    <p:sldId id="2696" r:id="rId11"/>
    <p:sldId id="2697" r:id="rId12"/>
    <p:sldId id="2693" r:id="rId13"/>
    <p:sldId id="2694" r:id="rId14"/>
    <p:sldId id="2690" r:id="rId15"/>
    <p:sldId id="2691" r:id="rId16"/>
    <p:sldId id="2699" r:id="rId17"/>
    <p:sldId id="2692" r:id="rId18"/>
    <p:sldId id="2783" r:id="rId19"/>
    <p:sldId id="2804" r:id="rId20"/>
    <p:sldId id="2805" r:id="rId21"/>
    <p:sldId id="141168489" r:id="rId22"/>
    <p:sldId id="2743" r:id="rId23"/>
    <p:sldId id="2744" r:id="rId24"/>
    <p:sldId id="2748" r:id="rId25"/>
    <p:sldId id="141168490" r:id="rId26"/>
    <p:sldId id="2746" r:id="rId27"/>
    <p:sldId id="141168487" r:id="rId28"/>
    <p:sldId id="141168488" r:id="rId29"/>
    <p:sldId id="2700" r:id="rId30"/>
    <p:sldId id="2732" r:id="rId31"/>
    <p:sldId id="2796" r:id="rId32"/>
    <p:sldId id="2650" r:id="rId33"/>
    <p:sldId id="141169038" r:id="rId34"/>
    <p:sldId id="141169039" r:id="rId35"/>
    <p:sldId id="141169040" r:id="rId36"/>
    <p:sldId id="141168485" r:id="rId37"/>
    <p:sldId id="141168486" r:id="rId38"/>
    <p:sldId id="141168516" r:id="rId39"/>
    <p:sldId id="141168517" r:id="rId40"/>
    <p:sldId id="141168518" r:id="rId41"/>
    <p:sldId id="141168519" r:id="rId42"/>
    <p:sldId id="141168520" r:id="rId43"/>
    <p:sldId id="141168521" r:id="rId44"/>
    <p:sldId id="141169004" r:id="rId45"/>
    <p:sldId id="2740" r:id="rId46"/>
    <p:sldId id="2762" r:id="rId47"/>
    <p:sldId id="141168491" r:id="rId48"/>
    <p:sldId id="2653" r:id="rId49"/>
    <p:sldId id="2667" r:id="rId50"/>
    <p:sldId id="2668" r:id="rId51"/>
    <p:sldId id="2774" r:id="rId52"/>
    <p:sldId id="2781" r:id="rId53"/>
    <p:sldId id="2803" r:id="rId54"/>
    <p:sldId id="2776" r:id="rId55"/>
    <p:sldId id="2778" r:id="rId56"/>
    <p:sldId id="2780" r:id="rId57"/>
    <p:sldId id="2775" r:id="rId58"/>
    <p:sldId id="2801" r:id="rId59"/>
    <p:sldId id="2802" r:id="rId60"/>
    <p:sldId id="2782" r:id="rId61"/>
    <p:sldId id="2799" r:id="rId62"/>
    <p:sldId id="2800" r:id="rId63"/>
    <p:sldId id="2731" r:id="rId64"/>
    <p:sldId id="2786" r:id="rId65"/>
    <p:sldId id="2794" r:id="rId66"/>
    <p:sldId id="2792" r:id="rId67"/>
    <p:sldId id="2795" r:id="rId68"/>
    <p:sldId id="141168483" r:id="rId69"/>
    <p:sldId id="141169041" r:id="rId70"/>
    <p:sldId id="141169042" r:id="rId71"/>
    <p:sldId id="141169043" r:id="rId72"/>
    <p:sldId id="2728" r:id="rId73"/>
    <p:sldId id="141168484" r:id="rId74"/>
    <p:sldId id="141168482" r:id="rId75"/>
    <p:sldId id="2706" r:id="rId76"/>
    <p:sldId id="2707" r:id="rId77"/>
    <p:sldId id="2708" r:id="rId78"/>
    <p:sldId id="258" r:id="rId79"/>
    <p:sldId id="267" r:id="rId80"/>
    <p:sldId id="2806" r:id="rId81"/>
    <p:sldId id="2729" r:id="rId82"/>
    <p:sldId id="2797" r:id="rId83"/>
    <p:sldId id="2730" r:id="rId84"/>
    <p:sldId id="287" r:id="rId85"/>
  </p:sldIdLst>
  <p:sldSz cx="12192000" cy="6858000"/>
  <p:notesSz cx="7086600" cy="9372600"/>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071"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15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226"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301"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5382" algn="l" defTabSz="91415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2450" algn="l" defTabSz="91415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199520" algn="l" defTabSz="91415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6591" algn="l" defTabSz="914150" rtl="0" eaLnBrk="1" latinLnBrk="0" hangingPunct="1">
      <a:defRPr kern="1200">
        <a:solidFill>
          <a:schemeClr val="tx1"/>
        </a:solidFill>
        <a:latin typeface="Arial" panose="020B0604020202020204" pitchFamily="34" charset="0"/>
        <a:ea typeface="+mn-ea"/>
        <a:cs typeface="Arial" panose="020B0604020202020204" pitchFamily="34" charset="0"/>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0000FF"/>
    <a:srgbClr val="D50000"/>
    <a:srgbClr val="1B44A7"/>
    <a:srgbClr val="D76F59"/>
    <a:srgbClr val="FF5BD0"/>
    <a:srgbClr val="9D381C"/>
    <a:srgbClr val="B4FFB2"/>
    <a:srgbClr val="00813C"/>
    <a:srgbClr val="EC5798"/>
    <a:srgbClr val="D7FBC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605" autoAdjust="0"/>
    <p:restoredTop sz="87593" autoAdjust="0"/>
  </p:normalViewPr>
  <p:slideViewPr>
    <p:cSldViewPr snapToGrid="0">
      <p:cViewPr>
        <p:scale>
          <a:sx n="87" d="100"/>
          <a:sy n="87" d="100"/>
        </p:scale>
        <p:origin x="1472" y="392"/>
      </p:cViewPr>
      <p:guideLst>
        <p:guide orient="horz" pos="2160"/>
        <p:guide pos="3840"/>
      </p:guideLst>
    </p:cSldViewPr>
  </p:slideViewPr>
  <p:outlineViewPr>
    <p:cViewPr>
      <p:scale>
        <a:sx n="33" d="100"/>
        <a:sy n="33" d="100"/>
      </p:scale>
      <p:origin x="0" y="-7072"/>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85" d="100"/>
          <a:sy n="85" d="100"/>
        </p:scale>
        <p:origin x="2664" y="20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theme" Target="theme/theme1.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5" Type="http://schemas.openxmlformats.org/officeDocument/2006/relationships/slide" Target="slides/slide1.xml"/><Relationship Id="rId90" Type="http://schemas.openxmlformats.org/officeDocument/2006/relationships/tableStyles" Target="tableStyles.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slideMaster" Target="slideMasters/slideMaster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presProps" Target="presProps.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3070860" cy="468630"/>
          </a:xfrm>
          <a:prstGeom prst="rect">
            <a:avLst/>
          </a:prstGeom>
        </p:spPr>
        <p:txBody>
          <a:bodyPr vert="horz" lIns="94032" tIns="47016" rIns="94032" bIns="47016" rtlCol="0"/>
          <a:lstStyle>
            <a:lvl1pPr algn="l" eaLnBrk="1" fontAlgn="auto" hangingPunct="1">
              <a:spcBef>
                <a:spcPts val="0"/>
              </a:spcBef>
              <a:spcAft>
                <a:spcPts val="0"/>
              </a:spcAft>
              <a:defRPr sz="1200">
                <a:latin typeface="+mn-lt"/>
                <a:cs typeface="+mn-cs"/>
              </a:defRPr>
            </a:lvl1pPr>
          </a:lstStyle>
          <a:p>
            <a:pPr>
              <a:defRPr/>
            </a:pPr>
            <a:endParaRPr lang="en-US"/>
          </a:p>
        </p:txBody>
      </p:sp>
      <p:sp>
        <p:nvSpPr>
          <p:cNvPr id="3" name="Date Placeholder 2"/>
          <p:cNvSpPr>
            <a:spLocks noGrp="1"/>
          </p:cNvSpPr>
          <p:nvPr>
            <p:ph type="dt" idx="1"/>
          </p:nvPr>
        </p:nvSpPr>
        <p:spPr>
          <a:xfrm>
            <a:off x="4014101" y="0"/>
            <a:ext cx="3070860" cy="468630"/>
          </a:xfrm>
          <a:prstGeom prst="rect">
            <a:avLst/>
          </a:prstGeom>
        </p:spPr>
        <p:txBody>
          <a:bodyPr vert="horz" lIns="94032" tIns="47016" rIns="94032" bIns="47016" rtlCol="0"/>
          <a:lstStyle>
            <a:lvl1pPr algn="r" eaLnBrk="1" fontAlgn="auto" hangingPunct="1">
              <a:spcBef>
                <a:spcPts val="0"/>
              </a:spcBef>
              <a:spcAft>
                <a:spcPts val="0"/>
              </a:spcAft>
              <a:defRPr sz="1200">
                <a:latin typeface="+mn-lt"/>
                <a:cs typeface="+mn-cs"/>
              </a:defRPr>
            </a:lvl1pPr>
          </a:lstStyle>
          <a:p>
            <a:pPr>
              <a:defRPr/>
            </a:pPr>
            <a:fld id="{072C787D-442B-43D8-AD70-00AE06982550}" type="datetimeFigureOut">
              <a:rPr lang="en-US"/>
              <a:pPr>
                <a:defRPr/>
              </a:pPr>
              <a:t>10/23/20</a:t>
            </a:fld>
            <a:endParaRPr lang="en-US"/>
          </a:p>
        </p:txBody>
      </p:sp>
      <p:sp>
        <p:nvSpPr>
          <p:cNvPr id="4" name="Slide Image Placeholder 3"/>
          <p:cNvSpPr>
            <a:spLocks noGrp="1" noRot="1" noChangeAspect="1"/>
          </p:cNvSpPr>
          <p:nvPr>
            <p:ph type="sldImg" idx="2"/>
          </p:nvPr>
        </p:nvSpPr>
        <p:spPr>
          <a:xfrm>
            <a:off x="419100" y="703263"/>
            <a:ext cx="6248400" cy="3514725"/>
          </a:xfrm>
          <a:prstGeom prst="rect">
            <a:avLst/>
          </a:prstGeom>
          <a:noFill/>
          <a:ln w="12700">
            <a:solidFill>
              <a:prstClr val="black"/>
            </a:solidFill>
          </a:ln>
        </p:spPr>
        <p:txBody>
          <a:bodyPr vert="horz" lIns="94032" tIns="47016" rIns="94032" bIns="47016" rtlCol="0" anchor="ctr"/>
          <a:lstStyle/>
          <a:p>
            <a:pPr lvl="0"/>
            <a:endParaRPr lang="en-US" noProof="0"/>
          </a:p>
        </p:txBody>
      </p:sp>
      <p:sp>
        <p:nvSpPr>
          <p:cNvPr id="5" name="Notes Placeholder 4"/>
          <p:cNvSpPr>
            <a:spLocks noGrp="1"/>
          </p:cNvSpPr>
          <p:nvPr>
            <p:ph type="body" sz="quarter" idx="3"/>
          </p:nvPr>
        </p:nvSpPr>
        <p:spPr>
          <a:xfrm>
            <a:off x="708660" y="4451985"/>
            <a:ext cx="5669280" cy="4217670"/>
          </a:xfrm>
          <a:prstGeom prst="rect">
            <a:avLst/>
          </a:prstGeom>
        </p:spPr>
        <p:txBody>
          <a:bodyPr vert="horz" lIns="94032" tIns="47016" rIns="94032" bIns="47016"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1" y="8902343"/>
            <a:ext cx="3070860" cy="468630"/>
          </a:xfrm>
          <a:prstGeom prst="rect">
            <a:avLst/>
          </a:prstGeom>
        </p:spPr>
        <p:txBody>
          <a:bodyPr vert="horz" lIns="94032" tIns="47016" rIns="94032" bIns="47016" rtlCol="0" anchor="b"/>
          <a:lstStyle>
            <a:lvl1pPr algn="l" eaLnBrk="1" fontAlgn="auto" hangingPunct="1">
              <a:spcBef>
                <a:spcPts val="0"/>
              </a:spcBef>
              <a:spcAft>
                <a:spcPts val="0"/>
              </a:spcAft>
              <a:defRPr sz="1200">
                <a:latin typeface="+mn-lt"/>
                <a:cs typeface="+mn-cs"/>
              </a:defRPr>
            </a:lvl1pPr>
          </a:lstStyle>
          <a:p>
            <a:pPr>
              <a:defRPr/>
            </a:pPr>
            <a:endParaRPr lang="en-US"/>
          </a:p>
        </p:txBody>
      </p:sp>
      <p:sp>
        <p:nvSpPr>
          <p:cNvPr id="7" name="Slide Number Placeholder 6"/>
          <p:cNvSpPr>
            <a:spLocks noGrp="1"/>
          </p:cNvSpPr>
          <p:nvPr>
            <p:ph type="sldNum" sz="quarter" idx="5"/>
          </p:nvPr>
        </p:nvSpPr>
        <p:spPr>
          <a:xfrm>
            <a:off x="4014101" y="8902343"/>
            <a:ext cx="3070860" cy="468630"/>
          </a:xfrm>
          <a:prstGeom prst="rect">
            <a:avLst/>
          </a:prstGeom>
        </p:spPr>
        <p:txBody>
          <a:bodyPr vert="horz" wrap="square" lIns="94032" tIns="47016" rIns="94032" bIns="47016" numCol="1" anchor="b" anchorCtr="0" compatLnSpc="1">
            <a:prstTxWarp prst="textNoShape">
              <a:avLst/>
            </a:prstTxWarp>
          </a:bodyPr>
          <a:lstStyle>
            <a:lvl1pPr algn="r" eaLnBrk="1" hangingPunct="1">
              <a:defRPr sz="1200">
                <a:latin typeface="Calibri" panose="020F0502020204030204" pitchFamily="34" charset="0"/>
              </a:defRPr>
            </a:lvl1pPr>
          </a:lstStyle>
          <a:p>
            <a:pPr>
              <a:defRPr/>
            </a:pPr>
            <a:fld id="{06AAAE1B-F6B9-4FCD-B9AB-4A0AD0AFAC97}" type="slidenum">
              <a:rPr lang="en-US" altLang="en-US"/>
              <a:pPr>
                <a:defRPr/>
              </a:pPr>
              <a:t>‹#›</a:t>
            </a:fld>
            <a:endParaRPr lang="en-US" altLang="en-US"/>
          </a:p>
        </p:txBody>
      </p:sp>
    </p:spTree>
    <p:extLst>
      <p:ext uri="{BB962C8B-B14F-4D97-AF65-F5344CB8AC3E}">
        <p14:creationId xmlns:p14="http://schemas.microsoft.com/office/powerpoint/2010/main" val="1214064853"/>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071" algn="l" rtl="0" eaLnBrk="0" fontAlgn="base" hangingPunct="0">
      <a:spcBef>
        <a:spcPct val="30000"/>
      </a:spcBef>
      <a:spcAft>
        <a:spcPct val="0"/>
      </a:spcAft>
      <a:defRPr sz="1200" kern="1200">
        <a:solidFill>
          <a:schemeClr val="tx1"/>
        </a:solidFill>
        <a:latin typeface="+mn-lt"/>
        <a:ea typeface="+mn-ea"/>
        <a:cs typeface="+mn-cs"/>
      </a:defRPr>
    </a:lvl2pPr>
    <a:lvl3pPr marL="914150" algn="l" rtl="0" eaLnBrk="0" fontAlgn="base" hangingPunct="0">
      <a:spcBef>
        <a:spcPct val="30000"/>
      </a:spcBef>
      <a:spcAft>
        <a:spcPct val="0"/>
      </a:spcAft>
      <a:defRPr sz="1200" kern="1200">
        <a:solidFill>
          <a:schemeClr val="tx1"/>
        </a:solidFill>
        <a:latin typeface="+mn-lt"/>
        <a:ea typeface="+mn-ea"/>
        <a:cs typeface="+mn-cs"/>
      </a:defRPr>
    </a:lvl3pPr>
    <a:lvl4pPr marL="1371226" algn="l" rtl="0" eaLnBrk="0" fontAlgn="base" hangingPunct="0">
      <a:spcBef>
        <a:spcPct val="30000"/>
      </a:spcBef>
      <a:spcAft>
        <a:spcPct val="0"/>
      </a:spcAft>
      <a:defRPr sz="1200" kern="1200">
        <a:solidFill>
          <a:schemeClr val="tx1"/>
        </a:solidFill>
        <a:latin typeface="+mn-lt"/>
        <a:ea typeface="+mn-ea"/>
        <a:cs typeface="+mn-cs"/>
      </a:defRPr>
    </a:lvl4pPr>
    <a:lvl5pPr marL="1828301" algn="l" rtl="0" eaLnBrk="0" fontAlgn="base" hangingPunct="0">
      <a:spcBef>
        <a:spcPct val="30000"/>
      </a:spcBef>
      <a:spcAft>
        <a:spcPct val="0"/>
      </a:spcAft>
      <a:defRPr sz="1200" kern="1200">
        <a:solidFill>
          <a:schemeClr val="tx1"/>
        </a:solidFill>
        <a:latin typeface="+mn-lt"/>
        <a:ea typeface="+mn-ea"/>
        <a:cs typeface="+mn-cs"/>
      </a:defRPr>
    </a:lvl5pPr>
    <a:lvl6pPr marL="2285382" algn="l" defTabSz="914150" rtl="0" eaLnBrk="1" latinLnBrk="0" hangingPunct="1">
      <a:defRPr sz="1200" kern="1200">
        <a:solidFill>
          <a:schemeClr val="tx1"/>
        </a:solidFill>
        <a:latin typeface="+mn-lt"/>
        <a:ea typeface="+mn-ea"/>
        <a:cs typeface="+mn-cs"/>
      </a:defRPr>
    </a:lvl6pPr>
    <a:lvl7pPr marL="2742450" algn="l" defTabSz="914150" rtl="0" eaLnBrk="1" latinLnBrk="0" hangingPunct="1">
      <a:defRPr sz="1200" kern="1200">
        <a:solidFill>
          <a:schemeClr val="tx1"/>
        </a:solidFill>
        <a:latin typeface="+mn-lt"/>
        <a:ea typeface="+mn-ea"/>
        <a:cs typeface="+mn-cs"/>
      </a:defRPr>
    </a:lvl7pPr>
    <a:lvl8pPr marL="3199520" algn="l" defTabSz="914150" rtl="0" eaLnBrk="1" latinLnBrk="0" hangingPunct="1">
      <a:defRPr sz="1200" kern="1200">
        <a:solidFill>
          <a:schemeClr val="tx1"/>
        </a:solidFill>
        <a:latin typeface="+mn-lt"/>
        <a:ea typeface="+mn-ea"/>
        <a:cs typeface="+mn-cs"/>
      </a:defRPr>
    </a:lvl8pPr>
    <a:lvl9pPr marL="3656591" algn="l" defTabSz="91415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traditional modern architecture with some focus on API and channels</a:t>
            </a:r>
          </a:p>
        </p:txBody>
      </p:sp>
      <p:sp>
        <p:nvSpPr>
          <p:cNvPr id="4" name="Slide Number Placeholder 3"/>
          <p:cNvSpPr>
            <a:spLocks noGrp="1"/>
          </p:cNvSpPr>
          <p:nvPr>
            <p:ph type="sldNum" sz="quarter" idx="10"/>
          </p:nvPr>
        </p:nvSpPr>
        <p:spPr/>
        <p:txBody>
          <a:bodyPr/>
          <a:lstStyle/>
          <a:p>
            <a:pPr>
              <a:defRPr/>
            </a:pPr>
            <a:fld id="{06AAAE1B-F6B9-4FCD-B9AB-4A0AD0AFAC97}" type="slidenum">
              <a:rPr lang="en-US" altLang="en-US" smtClean="0"/>
              <a:pPr>
                <a:defRPr/>
              </a:pPr>
              <a:t>3</a:t>
            </a:fld>
            <a:endParaRPr lang="en-US" altLang="en-US" dirty="0"/>
          </a:p>
        </p:txBody>
      </p:sp>
    </p:spTree>
    <p:extLst>
      <p:ext uri="{BB962C8B-B14F-4D97-AF65-F5344CB8AC3E}">
        <p14:creationId xmlns:p14="http://schemas.microsoft.com/office/powerpoint/2010/main" val="25042362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way to support this 2 phases commit, is </a:t>
            </a:r>
          </a:p>
          <a:p>
            <a:r>
              <a:rPr lang="en-US" dirty="0"/>
              <a:t>1- to generate event with transaction, from the write model. </a:t>
            </a:r>
          </a:p>
          <a:p>
            <a:r>
              <a:rPr lang="en-US" dirty="0"/>
              <a:t>2- Then consume the event </a:t>
            </a:r>
          </a:p>
          <a:p>
            <a:r>
              <a:rPr lang="en-US" dirty="0"/>
              <a:t>3- write to the DB and commit the read offset </a:t>
            </a:r>
          </a:p>
          <a:p>
            <a:r>
              <a:rPr lang="en-US" dirty="0"/>
              <a:t>4- in case of write to the DB error, persist to an error log and notify administrator</a:t>
            </a:r>
          </a:p>
          <a:p>
            <a:r>
              <a:rPr lang="en-US" dirty="0"/>
              <a:t>5- Expose a CLI with admin API </a:t>
            </a:r>
          </a:p>
          <a:p>
            <a:r>
              <a:rPr lang="en-US" dirty="0"/>
              <a:t>6- So admin user can retrigger the consumer read operation from last committed offset.</a:t>
            </a:r>
          </a:p>
        </p:txBody>
      </p:sp>
      <p:sp>
        <p:nvSpPr>
          <p:cNvPr id="4" name="Slide Number Placeholder 3"/>
          <p:cNvSpPr>
            <a:spLocks noGrp="1"/>
          </p:cNvSpPr>
          <p:nvPr>
            <p:ph type="sldNum" sz="quarter" idx="5"/>
          </p:nvPr>
        </p:nvSpPr>
        <p:spPr/>
        <p:txBody>
          <a:bodyPr/>
          <a:lstStyle/>
          <a:p>
            <a:fld id="{18D02FFD-07D4-5C4F-BD77-921008177348}" type="slidenum">
              <a:rPr lang="en-US" smtClean="0"/>
              <a:t>18</a:t>
            </a:fld>
            <a:endParaRPr lang="en-US" dirty="0"/>
          </a:p>
        </p:txBody>
      </p:sp>
    </p:spTree>
    <p:extLst>
      <p:ext uri="{BB962C8B-B14F-4D97-AF65-F5344CB8AC3E}">
        <p14:creationId xmlns:p14="http://schemas.microsoft.com/office/powerpoint/2010/main" val="22456106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the order is created, it can be updated at any time by the user until he books it for the final order. As soon as the order is booked, the process needs to allocate the voyage, assign containers and update the list of container to load for a voyage at the ship context level. Those actions / commands are chained. The Final state (in this schema not in the reality as the process has more steps) is the Order assigned state in the order microservice.</a:t>
            </a:r>
          </a:p>
          <a:p>
            <a:endParaRPr lang="en-US" dirty="0"/>
          </a:p>
          <a:p>
            <a:endParaRPr lang="en-US" dirty="0"/>
          </a:p>
          <a:p>
            <a:r>
              <a:rPr lang="en-US" sz="900" b="0" i="1" kern="1200" dirty="0">
                <a:solidFill>
                  <a:schemeClr val="tx1"/>
                </a:solidFill>
                <a:effectLst/>
                <a:latin typeface="+mn-lt"/>
                <a:ea typeface="+mn-ea"/>
                <a:cs typeface="+mn-cs"/>
              </a:rPr>
              <a:t>Consider the lost request and its idempotent execution. In the past, a form would have multiple carbon copies with a printed serial number on top of them. When a purchase-order request was submitted, a copy was kept in the file of the submitter and placed in a folder with the expected date of the response. If the form and its work were not completed by the expected date, the submitter would initiate an inquiry and ask to locate the purchase-order form in question. Even if the work was lost, the purchase-order would be resubmitted without modification to ensure a lack of confusion in the processing of the work. You wouldn’t change the number of items being ordered as that may cause confusion. The unique serial number on the top would act as a mechanism to ensure the work was not performed twice.</a:t>
            </a:r>
          </a:p>
          <a:p>
            <a:endParaRPr lang="en-US" dirty="0"/>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18D02FFD-07D4-5C4F-BD77-92100817734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414289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a:solidFill>
                  <a:schemeClr val="tx1"/>
                </a:solidFill>
                <a:effectLst/>
                <a:latin typeface="+mn-lt"/>
                <a:ea typeface="+mn-ea"/>
                <a:cs typeface="+mn-cs"/>
              </a:rPr>
              <a:t>the first service executes a transaction and then publishes an event. It maintains the business entity status, (</a:t>
            </a:r>
            <a:r>
              <a:rPr lang="en-US" sz="900" b="0" i="0" kern="1200" err="1">
                <a:solidFill>
                  <a:schemeClr val="tx1"/>
                </a:solidFill>
                <a:effectLst/>
                <a:latin typeface="+mn-lt"/>
                <a:ea typeface="+mn-ea"/>
                <a:cs typeface="+mn-cs"/>
              </a:rPr>
              <a:t>order.status</a:t>
            </a:r>
            <a:r>
              <a:rPr lang="en-US" sz="900" b="0" i="0" kern="1200">
                <a:solidFill>
                  <a:schemeClr val="tx1"/>
                </a:solidFill>
                <a:effectLst/>
                <a:latin typeface="+mn-lt"/>
                <a:ea typeface="+mn-ea"/>
                <a:cs typeface="+mn-cs"/>
              </a:rPr>
              <a:t>) to the pending state until it is completed. This event is listened by one or more services which execute local transactions and publish (or not) new events.</a:t>
            </a:r>
          </a:p>
          <a:p>
            <a:pPr fontAlgn="base"/>
            <a:r>
              <a:rPr lang="en-US" sz="900" b="0" kern="1200">
                <a:solidFill>
                  <a:schemeClr val="tx1"/>
                </a:solidFill>
                <a:effectLst/>
                <a:latin typeface="+mn-lt"/>
                <a:ea typeface="+mn-ea"/>
                <a:cs typeface="+mn-cs"/>
              </a:rPr>
              <a:t>The distributed transaction ends when the last service executes its local transaction and does not publish any events or the event published is not heard by any of the saga’s participants.</a:t>
            </a:r>
            <a:endParaRPr lang="en-US" sz="900"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18D02FFD-07D4-5C4F-BD77-92100817734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7472312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a:solidFill>
                  <a:schemeClr val="tx1"/>
                </a:solidFill>
                <a:effectLst/>
                <a:latin typeface="+mn-lt"/>
                <a:ea typeface="+mn-ea"/>
                <a:cs typeface="+mn-cs"/>
              </a:rPr>
              <a:t>Rolling back a distributed transaction does not come for free. Normally you have to implement another operation/transaction to compensate for what has been done before.</a:t>
            </a:r>
            <a:endParaRPr lang="en-US"/>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18D02FFD-07D4-5C4F-BD77-92100817734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1097891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a:solidFill>
                  <a:schemeClr val="tx1"/>
                </a:solidFill>
                <a:effectLst/>
                <a:latin typeface="+mn-lt"/>
                <a:ea typeface="+mn-ea"/>
                <a:cs typeface="+mn-cs"/>
              </a:rPr>
              <a:t>Rolling back a distributed transaction does not come for free. Normally you have to implement another operation/transaction to compensate for what has been done before.</a:t>
            </a:r>
            <a:endParaRPr lang="en-US"/>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18D02FFD-07D4-5C4F-BD77-92100817734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0027083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a:solidFill>
                  <a:schemeClr val="tx1"/>
                </a:solidFill>
                <a:effectLst/>
                <a:latin typeface="+mn-lt"/>
                <a:ea typeface="+mn-ea"/>
                <a:cs typeface="+mn-cs"/>
              </a:rPr>
              <a:t>If anything fails, it is also responsible for coordinating the rollback by sending commands to each participant to undo the previous operation.</a:t>
            </a:r>
          </a:p>
          <a:p>
            <a:r>
              <a:rPr lang="en-US" sz="900" b="0" i="0" kern="1200">
                <a:solidFill>
                  <a:schemeClr val="tx1"/>
                </a:solidFill>
                <a:effectLst/>
                <a:latin typeface="+mn-lt"/>
                <a:ea typeface="+mn-ea"/>
                <a:cs typeface="+mn-cs"/>
              </a:rPr>
              <a:t>orchestrator is a State Machine where each transformation corresponds to a command or message.</a:t>
            </a:r>
          </a:p>
          <a:p>
            <a:r>
              <a:rPr lang="en-US" sz="900" b="0" i="0" kern="1200">
                <a:solidFill>
                  <a:schemeClr val="tx1"/>
                </a:solidFill>
                <a:effectLst/>
                <a:latin typeface="+mn-lt"/>
                <a:ea typeface="+mn-ea"/>
                <a:cs typeface="+mn-cs"/>
              </a:rPr>
              <a:t>Rollbacks are a lot easier when you have an orchestrator to coordinate everything</a:t>
            </a:r>
            <a:endParaRPr lang="en-US"/>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18D02FFD-07D4-5C4F-BD77-92100817734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34612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a:solidFill>
                  <a:schemeClr val="tx1"/>
                </a:solidFill>
                <a:effectLst/>
                <a:latin typeface="+mn-lt"/>
                <a:ea typeface="+mn-ea"/>
                <a:cs typeface="+mn-cs"/>
              </a:rPr>
              <a:t>messages on a topic are not immediately removed after they are consumed</a:t>
            </a:r>
            <a:endParaRPr lang="en-US" dirty="0"/>
          </a:p>
          <a:p>
            <a:endParaRPr lang="en-US" sz="900" b="0" i="0" kern="1200" dirty="0">
              <a:solidFill>
                <a:schemeClr val="tx1"/>
              </a:solidFill>
              <a:effectLst/>
              <a:latin typeface="+mn-lt"/>
              <a:ea typeface="+mn-ea"/>
              <a:cs typeface="+mn-cs"/>
            </a:endParaRPr>
          </a:p>
          <a:p>
            <a:r>
              <a:rPr lang="en-US" sz="900" b="0" i="0" kern="1200" dirty="0">
                <a:solidFill>
                  <a:schemeClr val="tx1"/>
                </a:solidFill>
                <a:effectLst/>
                <a:latin typeface="+mn-lt"/>
                <a:ea typeface="+mn-ea"/>
                <a:cs typeface="+mn-cs"/>
              </a:rPr>
              <a:t>Each partition of a topic consists of a sequence of files called log segments. The size of the log segments is determined by the cluster configuration </a:t>
            </a:r>
            <a:r>
              <a:rPr lang="en-US" dirty="0" err="1"/>
              <a:t>log.segment.bytes</a:t>
            </a:r>
            <a:r>
              <a:rPr lang="en-US" sz="900" b="0" i="0" kern="1200" dirty="0">
                <a:solidFill>
                  <a:schemeClr val="tx1"/>
                </a:solidFill>
                <a:effectLst/>
                <a:latin typeface="+mn-lt"/>
                <a:ea typeface="+mn-ea"/>
                <a:cs typeface="+mn-cs"/>
              </a:rPr>
              <a:t> (default is 1 GB). This can be overridden by using the topic-level configuration </a:t>
            </a:r>
            <a:r>
              <a:rPr lang="en-US" dirty="0" err="1"/>
              <a:t>segment.bytes</a:t>
            </a:r>
            <a:r>
              <a:rPr lang="en-US" sz="900" b="0" i="0" kern="1200" dirty="0">
                <a:solidFill>
                  <a:schemeClr val="tx1"/>
                </a:solidFill>
                <a:effectLst/>
                <a:latin typeface="+mn-lt"/>
                <a:ea typeface="+mn-ea"/>
                <a:cs typeface="+mn-cs"/>
              </a:rPr>
              <a:t>.</a:t>
            </a:r>
          </a:p>
          <a:p>
            <a:endParaRPr lang="en-US" sz="900" b="0" i="0" kern="1200" dirty="0">
              <a:solidFill>
                <a:schemeClr val="tx1"/>
              </a:solidFill>
              <a:effectLst/>
              <a:latin typeface="+mn-lt"/>
              <a:ea typeface="+mn-ea"/>
              <a:cs typeface="+mn-cs"/>
            </a:endParaRPr>
          </a:p>
          <a:p>
            <a:r>
              <a:rPr lang="en-US" dirty="0"/>
              <a:t>Disk Space: </a:t>
            </a:r>
            <a:r>
              <a:rPr lang="en-US" sz="900" b="0" i="0" kern="1200" dirty="0">
                <a:solidFill>
                  <a:schemeClr val="tx1"/>
                </a:solidFill>
                <a:effectLst/>
                <a:latin typeface="+mn-lt"/>
                <a:ea typeface="+mn-ea"/>
                <a:cs typeface="+mn-cs"/>
              </a:rPr>
              <a:t>sufficient disk space in the persistent storage for the Kafka brokers to meet your expected throughput and retention requirements</a:t>
            </a:r>
          </a:p>
          <a:p>
            <a:r>
              <a:rPr lang="en-US" sz="900" b="0" i="0" kern="1200" dirty="0">
                <a:solidFill>
                  <a:schemeClr val="tx1"/>
                </a:solidFill>
                <a:effectLst/>
                <a:latin typeface="+mn-lt"/>
                <a:ea typeface="+mn-ea"/>
                <a:cs typeface="+mn-cs"/>
              </a:rPr>
              <a:t>Sum (</a:t>
            </a:r>
            <a:r>
              <a:rPr lang="en-US" sz="900" b="0" i="0" kern="1200" dirty="0" err="1">
                <a:solidFill>
                  <a:schemeClr val="tx1"/>
                </a:solidFill>
                <a:effectLst/>
                <a:latin typeface="+mn-lt"/>
                <a:ea typeface="+mn-ea"/>
                <a:cs typeface="+mn-cs"/>
              </a:rPr>
              <a:t>Nb</a:t>
            </a:r>
            <a:r>
              <a:rPr lang="en-US" sz="900" b="0" i="0" kern="1200" dirty="0">
                <a:solidFill>
                  <a:schemeClr val="tx1"/>
                </a:solidFill>
                <a:effectLst/>
                <a:latin typeface="+mn-lt"/>
                <a:ea typeface="+mn-ea"/>
                <a:cs typeface="+mn-cs"/>
              </a:rPr>
              <a:t> messages per minutes * average size * retention time * replica factor) per topic  </a:t>
            </a:r>
          </a:p>
          <a:p>
            <a:endParaRPr lang="en-US" dirty="0"/>
          </a:p>
        </p:txBody>
      </p:sp>
      <p:sp>
        <p:nvSpPr>
          <p:cNvPr id="4" name="Slide Number Placeholder 3"/>
          <p:cNvSpPr>
            <a:spLocks noGrp="1"/>
          </p:cNvSpPr>
          <p:nvPr>
            <p:ph type="sldNum" sz="quarter" idx="5"/>
          </p:nvPr>
        </p:nvSpPr>
        <p:spPr/>
        <p:txBody>
          <a:bodyPr/>
          <a:lstStyle/>
          <a:p>
            <a:fld id="{18D02FFD-07D4-5C4F-BD77-921008177348}" type="slidenum">
              <a:rPr lang="en-US" smtClean="0"/>
              <a:t>28</a:t>
            </a:fld>
            <a:endParaRPr lang="en-US"/>
          </a:p>
        </p:txBody>
      </p:sp>
    </p:spTree>
    <p:extLst>
      <p:ext uri="{BB962C8B-B14F-4D97-AF65-F5344CB8AC3E}">
        <p14:creationId xmlns:p14="http://schemas.microsoft.com/office/powerpoint/2010/main" val="40320137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a:solidFill>
                  <a:schemeClr val="tx1"/>
                </a:solidFill>
                <a:effectLst/>
                <a:latin typeface="+mn-lt"/>
                <a:ea typeface="+mn-ea"/>
                <a:cs typeface="+mn-cs"/>
              </a:rPr>
              <a:t>1- the producer submit a message</a:t>
            </a:r>
          </a:p>
          <a:p>
            <a:r>
              <a:rPr lang="en-US" sz="900" b="0" i="0" kern="1200" dirty="0">
                <a:solidFill>
                  <a:schemeClr val="tx1"/>
                </a:solidFill>
                <a:effectLst/>
                <a:latin typeface="+mn-lt"/>
                <a:ea typeface="+mn-ea"/>
                <a:cs typeface="+mn-cs"/>
              </a:rPr>
              <a:t>2- the in-synch replicas acknowledged the replicas so the partition leader sends ack back. The message is committed and ready for consumption</a:t>
            </a:r>
          </a:p>
          <a:p>
            <a:r>
              <a:rPr lang="en-US" sz="900" b="0" i="0" kern="1200" dirty="0">
                <a:solidFill>
                  <a:schemeClr val="tx1"/>
                </a:solidFill>
                <a:effectLst/>
                <a:latin typeface="+mn-lt"/>
                <a:ea typeface="+mn-ea"/>
                <a:cs typeface="+mn-cs"/>
              </a:rPr>
              <a:t>3- The consumer pulls the message, processes it, and commits the message offset to indicate that it has completed its processing. It will not receive it again, even if the consumer application fails and restarts.</a:t>
            </a:r>
          </a:p>
          <a:p>
            <a:endParaRPr lang="en-US" sz="900" b="0" i="0" kern="1200" dirty="0">
              <a:solidFill>
                <a:schemeClr val="tx1"/>
              </a:solidFill>
              <a:effectLst/>
              <a:latin typeface="+mn-lt"/>
              <a:ea typeface="+mn-ea"/>
              <a:cs typeface="+mn-cs"/>
            </a:endParaRPr>
          </a:p>
          <a:p>
            <a:r>
              <a:rPr lang="en-US" sz="900" b="0" i="0" kern="1200" dirty="0">
                <a:solidFill>
                  <a:schemeClr val="tx1"/>
                </a:solidFill>
                <a:effectLst/>
                <a:latin typeface="+mn-lt"/>
                <a:ea typeface="+mn-ea"/>
                <a:cs typeface="+mn-cs"/>
              </a:rPr>
              <a:t>Since there is no way for the producer to know the nature of the failure, it is forced to assume that the message was not written successfully and to retry it. In some cases, this will cause the same message to be duplicated in the Kafka partition log, causing the end consumer to receive it more than once.</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06AAAE1B-F6B9-4FCD-B9AB-4A0AD0AFAC97}"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30</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1739697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a:solidFill>
                  <a:schemeClr val="tx1"/>
                </a:solidFill>
                <a:effectLst/>
                <a:latin typeface="+mn-lt"/>
                <a:ea typeface="+mn-ea"/>
                <a:cs typeface="+mn-cs"/>
              </a:rPr>
              <a:t>In case of acks not reaching back to the producer.</a:t>
            </a:r>
          </a:p>
          <a:p>
            <a:r>
              <a:rPr lang="en-US" sz="900" b="0" i="0" kern="1200" dirty="0">
                <a:solidFill>
                  <a:schemeClr val="tx1"/>
                </a:solidFill>
                <a:effectLst/>
                <a:latin typeface="+mn-lt"/>
                <a:ea typeface="+mn-ea"/>
                <a:cs typeface="+mn-cs"/>
              </a:rPr>
              <a:t>Since there is no way for the producer to know the nature of the failure, it is forced to assume that the message was not written successfully and to retry it. In some cases, this will cause the same message to be duplicated in the Kafka partition log, causing the end consumer to receive it more than once.</a:t>
            </a:r>
          </a:p>
          <a:p>
            <a:endParaRPr lang="en-US" sz="900" b="0" i="0" kern="1200" dirty="0">
              <a:solidFill>
                <a:schemeClr val="tx1"/>
              </a:solidFill>
              <a:effectLst/>
              <a:latin typeface="+mn-lt"/>
              <a:ea typeface="+mn-ea"/>
              <a:cs typeface="+mn-cs"/>
            </a:endParaRPr>
          </a:p>
          <a:p>
            <a:r>
              <a:rPr lang="en-US" sz="900" b="0" i="0" kern="1200" dirty="0">
                <a:solidFill>
                  <a:schemeClr val="tx1"/>
                </a:solidFill>
                <a:effectLst/>
                <a:latin typeface="+mn-lt"/>
                <a:ea typeface="+mn-ea"/>
                <a:cs typeface="+mn-cs"/>
              </a:rPr>
              <a:t>Consumer must be able to recover from whatever state the failed instance left behind and begin processing from a safe point. This means that consumed offsets must always be kept in sync with produced output.</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06AAAE1B-F6B9-4FCD-B9AB-4A0AD0AFAC97}"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31</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42052343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a:solidFill>
                  <a:schemeClr val="tx1"/>
                </a:solidFill>
                <a:effectLst/>
                <a:latin typeface="+mn-lt"/>
                <a:ea typeface="+mn-ea"/>
                <a:cs typeface="+mn-cs"/>
              </a:rPr>
              <a:t>An </a:t>
            </a:r>
            <a:r>
              <a:rPr lang="en-US" sz="900" b="0" i="1" kern="1200" dirty="0">
                <a:solidFill>
                  <a:schemeClr val="tx1"/>
                </a:solidFill>
                <a:effectLst/>
                <a:latin typeface="+mn-lt"/>
                <a:ea typeface="+mn-ea"/>
                <a:cs typeface="+mn-cs"/>
              </a:rPr>
              <a:t>idempotent</a:t>
            </a:r>
            <a:r>
              <a:rPr lang="en-US" sz="900" b="0" i="0" kern="1200" dirty="0">
                <a:solidFill>
                  <a:schemeClr val="tx1"/>
                </a:solidFill>
                <a:effectLst/>
                <a:latin typeface="+mn-lt"/>
                <a:ea typeface="+mn-ea"/>
                <a:cs typeface="+mn-cs"/>
              </a:rPr>
              <a:t> operation is one which can be performed many times without causing a different effect than only being performed once.</a:t>
            </a:r>
          </a:p>
          <a:p>
            <a:endParaRPr lang="en-US" sz="900" b="0" i="0" kern="1200" dirty="0">
              <a:solidFill>
                <a:schemeClr val="tx1"/>
              </a:solidFill>
              <a:effectLst/>
              <a:latin typeface="+mn-lt"/>
              <a:ea typeface="+mn-ea"/>
              <a:cs typeface="+mn-cs"/>
            </a:endParaRPr>
          </a:p>
          <a:p>
            <a:r>
              <a:rPr lang="en-US" sz="900" b="0" i="0" kern="1200" dirty="0">
                <a:solidFill>
                  <a:schemeClr val="tx1"/>
                </a:solidFill>
                <a:effectLst/>
                <a:latin typeface="+mn-lt"/>
                <a:ea typeface="+mn-ea"/>
                <a:cs typeface="+mn-cs"/>
              </a:rPr>
              <a:t>each batch of messages sent to Kafka will contain a sequence number which the broker will use to dedupe any duplicate send. </a:t>
            </a:r>
          </a:p>
          <a:p>
            <a:r>
              <a:rPr lang="en-US" sz="900" b="0" i="0" kern="1200" dirty="0">
                <a:solidFill>
                  <a:schemeClr val="tx1"/>
                </a:solidFill>
                <a:effectLst/>
                <a:latin typeface="+mn-lt"/>
                <a:ea typeface="+mn-ea"/>
                <a:cs typeface="+mn-cs"/>
              </a:rPr>
              <a:t>this sequence number is persisted to the replicated log, so even if the leader fails, any broker that takes over will also know if a resend is a duplicate.</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06AAAE1B-F6B9-4FCD-B9AB-4A0AD0AFAC97}"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32</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3995897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traditional modern architecture with some focus on API and channels</a:t>
            </a:r>
          </a:p>
        </p:txBody>
      </p:sp>
      <p:sp>
        <p:nvSpPr>
          <p:cNvPr id="4" name="Slide Number Placeholder 3"/>
          <p:cNvSpPr>
            <a:spLocks noGrp="1"/>
          </p:cNvSpPr>
          <p:nvPr>
            <p:ph type="sldNum" sz="quarter" idx="10"/>
          </p:nvPr>
        </p:nvSpPr>
        <p:spPr/>
        <p:txBody>
          <a:bodyPr/>
          <a:lstStyle/>
          <a:p>
            <a:pPr>
              <a:defRPr/>
            </a:pPr>
            <a:fld id="{06AAAE1B-F6B9-4FCD-B9AB-4A0AD0AFAC97}" type="slidenum">
              <a:rPr lang="en-US" altLang="en-US" smtClean="0"/>
              <a:pPr>
                <a:defRPr/>
              </a:pPr>
              <a:t>4</a:t>
            </a:fld>
            <a:endParaRPr lang="en-US" altLang="en-US" dirty="0"/>
          </a:p>
        </p:txBody>
      </p:sp>
    </p:spTree>
    <p:extLst>
      <p:ext uri="{BB962C8B-B14F-4D97-AF65-F5344CB8AC3E}">
        <p14:creationId xmlns:p14="http://schemas.microsoft.com/office/powerpoint/2010/main" val="153913881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Producer sends 3 records with different keys, as it is idempotent and transactional, producer id and sequence number are added to the records metadata.</a:t>
            </a:r>
          </a:p>
          <a:p>
            <a:r>
              <a:rPr lang="en-US"/>
              <a:t>partition leader keeps the producer id and last committed sequence number in a log, per topic - partition</a:t>
            </a:r>
          </a:p>
        </p:txBody>
      </p:sp>
      <p:sp>
        <p:nvSpPr>
          <p:cNvPr id="4" name="Slide Number Placeholder 3"/>
          <p:cNvSpPr>
            <a:spLocks noGrp="1"/>
          </p:cNvSpPr>
          <p:nvPr>
            <p:ph type="sldNum" sz="quarter" idx="5"/>
          </p:nvPr>
        </p:nvSpPr>
        <p:spPr/>
        <p:txBody>
          <a:bodyPr/>
          <a:lstStyle/>
          <a:p>
            <a:pPr>
              <a:defRPr/>
            </a:pPr>
            <a:fld id="{06AAAE1B-F6B9-4FCD-B9AB-4A0AD0AFAC97}" type="slidenum">
              <a:rPr lang="en-US" altLang="en-US" smtClean="0"/>
              <a:pPr>
                <a:defRPr/>
              </a:pPr>
              <a:t>33</a:t>
            </a:fld>
            <a:endParaRPr lang="en-US" altLang="en-US"/>
          </a:p>
        </p:txBody>
      </p:sp>
    </p:spTree>
    <p:extLst>
      <p:ext uri="{BB962C8B-B14F-4D97-AF65-F5344CB8AC3E}">
        <p14:creationId xmlns:p14="http://schemas.microsoft.com/office/powerpoint/2010/main" val="42298339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case of retries, the events that were not  committed are accepted, the ones with a sequence id &lt;= of the one in the log, are rejected.</a:t>
            </a:r>
          </a:p>
        </p:txBody>
      </p:sp>
      <p:sp>
        <p:nvSpPr>
          <p:cNvPr id="4" name="Slide Number Placeholder 3"/>
          <p:cNvSpPr>
            <a:spLocks noGrp="1"/>
          </p:cNvSpPr>
          <p:nvPr>
            <p:ph type="sldNum" sz="quarter" idx="5"/>
          </p:nvPr>
        </p:nvSpPr>
        <p:spPr/>
        <p:txBody>
          <a:bodyPr/>
          <a:lstStyle/>
          <a:p>
            <a:pPr>
              <a:defRPr/>
            </a:pPr>
            <a:fld id="{06AAAE1B-F6B9-4FCD-B9AB-4A0AD0AFAC97}" type="slidenum">
              <a:rPr lang="en-US" altLang="en-US" smtClean="0"/>
              <a:pPr>
                <a:defRPr/>
              </a:pPr>
              <a:t>34</a:t>
            </a:fld>
            <a:endParaRPr lang="en-US" altLang="en-US"/>
          </a:p>
        </p:txBody>
      </p:sp>
    </p:spTree>
    <p:extLst>
      <p:ext uri="{BB962C8B-B14F-4D97-AF65-F5344CB8AC3E}">
        <p14:creationId xmlns:p14="http://schemas.microsoft.com/office/powerpoint/2010/main" val="21041027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a:solidFill>
                  <a:schemeClr val="tx1"/>
                </a:solidFill>
                <a:effectLst/>
                <a:latin typeface="+mn-lt"/>
                <a:ea typeface="+mn-ea"/>
                <a:cs typeface="+mn-cs"/>
              </a:rPr>
              <a:t>In standalone mode all work is performed in a single process.</a:t>
            </a:r>
          </a:p>
          <a:p>
            <a:r>
              <a:rPr lang="en-US" sz="900" b="0" i="0" kern="1200">
                <a:solidFill>
                  <a:schemeClr val="tx1"/>
                </a:solidFill>
                <a:effectLst/>
                <a:latin typeface="+mn-lt"/>
                <a:ea typeface="+mn-ea"/>
                <a:cs typeface="+mn-cs"/>
              </a:rPr>
              <a:t>In distributed mode, a cluster of workers is used and task states are saved to topics</a:t>
            </a:r>
          </a:p>
          <a:p>
            <a:r>
              <a:rPr lang="en-US" sz="900" b="0" i="0" kern="1200">
                <a:solidFill>
                  <a:schemeClr val="tx1"/>
                </a:solidFill>
                <a:effectLst/>
                <a:latin typeface="+mn-lt"/>
                <a:ea typeface="+mn-ea"/>
                <a:cs typeface="+mn-cs"/>
              </a:rPr>
              <a:t>When a connector is first submitted to the cluster, the workers rebalance the full set of connectors in the cluster and their tasks so that each worker has approximately the same amount of work. </a:t>
            </a:r>
            <a:endParaRPr lang="en-US"/>
          </a:p>
        </p:txBody>
      </p:sp>
      <p:sp>
        <p:nvSpPr>
          <p:cNvPr id="4" name="Slide Number Placeholder 3"/>
          <p:cNvSpPr>
            <a:spLocks noGrp="1"/>
          </p:cNvSpPr>
          <p:nvPr>
            <p:ph type="sldNum" sz="quarter" idx="5"/>
          </p:nvPr>
        </p:nvSpPr>
        <p:spPr/>
        <p:txBody>
          <a:bodyPr/>
          <a:lstStyle/>
          <a:p>
            <a:fld id="{18D02FFD-07D4-5C4F-BD77-921008177348}" type="slidenum">
              <a:rPr lang="en-US" smtClean="0"/>
              <a:t>35</a:t>
            </a:fld>
            <a:endParaRPr lang="en-US"/>
          </a:p>
        </p:txBody>
      </p:sp>
    </p:spTree>
    <p:extLst>
      <p:ext uri="{BB962C8B-B14F-4D97-AF65-F5344CB8AC3E}">
        <p14:creationId xmlns:p14="http://schemas.microsoft.com/office/powerpoint/2010/main" val="13738470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a:solidFill>
                  <a:schemeClr val="tx1"/>
                </a:solidFill>
                <a:effectLst/>
                <a:latin typeface="+mn-lt"/>
                <a:ea typeface="+mn-ea"/>
                <a:cs typeface="+mn-cs"/>
              </a:rPr>
              <a:t>In standalone mode all work is performed in a single process.</a:t>
            </a:r>
          </a:p>
          <a:p>
            <a:r>
              <a:rPr lang="en-US" sz="900" b="0" i="0" kern="1200">
                <a:solidFill>
                  <a:schemeClr val="tx1"/>
                </a:solidFill>
                <a:effectLst/>
                <a:latin typeface="+mn-lt"/>
                <a:ea typeface="+mn-ea"/>
                <a:cs typeface="+mn-cs"/>
              </a:rPr>
              <a:t>In distributed mode, a cluster of workers is used and task states are saved to topics</a:t>
            </a:r>
          </a:p>
          <a:p>
            <a:r>
              <a:rPr lang="en-US" sz="900" b="0" i="0" kern="1200">
                <a:solidFill>
                  <a:schemeClr val="tx1"/>
                </a:solidFill>
                <a:effectLst/>
                <a:latin typeface="+mn-lt"/>
                <a:ea typeface="+mn-ea"/>
                <a:cs typeface="+mn-cs"/>
              </a:rPr>
              <a:t>When a connector is first submitted to the cluster, the workers rebalance the full set of connectors in the cluster and their tasks so that each worker has approximately the same amount of work. </a:t>
            </a:r>
            <a:endParaRPr lang="en-US"/>
          </a:p>
        </p:txBody>
      </p:sp>
      <p:sp>
        <p:nvSpPr>
          <p:cNvPr id="4" name="Slide Number Placeholder 3"/>
          <p:cNvSpPr>
            <a:spLocks noGrp="1"/>
          </p:cNvSpPr>
          <p:nvPr>
            <p:ph type="sldNum" sz="quarter" idx="5"/>
          </p:nvPr>
        </p:nvSpPr>
        <p:spPr/>
        <p:txBody>
          <a:bodyPr/>
          <a:lstStyle/>
          <a:p>
            <a:fld id="{18D02FFD-07D4-5C4F-BD77-921008177348}" type="slidenum">
              <a:rPr lang="en-US" smtClean="0"/>
              <a:t>36</a:t>
            </a:fld>
            <a:endParaRPr lang="en-US"/>
          </a:p>
        </p:txBody>
      </p:sp>
    </p:spTree>
    <p:extLst>
      <p:ext uri="{BB962C8B-B14F-4D97-AF65-F5344CB8AC3E}">
        <p14:creationId xmlns:p14="http://schemas.microsoft.com/office/powerpoint/2010/main" val="262243271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One topic, 2 partitions, 3 replicas, 1 consumer group with two consumers. </a:t>
            </a:r>
          </a:p>
        </p:txBody>
      </p:sp>
      <p:sp>
        <p:nvSpPr>
          <p:cNvPr id="4" name="Slide Number Placeholder 3"/>
          <p:cNvSpPr>
            <a:spLocks noGrp="1"/>
          </p:cNvSpPr>
          <p:nvPr>
            <p:ph type="sldNum" sz="quarter" idx="5"/>
          </p:nvPr>
        </p:nvSpPr>
        <p:spPr/>
        <p:txBody>
          <a:bodyPr/>
          <a:lstStyle/>
          <a:p>
            <a:fld id="{18D02FFD-07D4-5C4F-BD77-921008177348}" type="slidenum">
              <a:rPr lang="en-US" smtClean="0"/>
              <a:t>42</a:t>
            </a:fld>
            <a:endParaRPr lang="en-US"/>
          </a:p>
        </p:txBody>
      </p:sp>
    </p:spTree>
    <p:extLst>
      <p:ext uri="{BB962C8B-B14F-4D97-AF65-F5344CB8AC3E}">
        <p14:creationId xmlns:p14="http://schemas.microsoft.com/office/powerpoint/2010/main" val="240582855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 event added to the dc1-order-topic is consumed locally, but mirrored to the second data center</a:t>
            </a:r>
          </a:p>
        </p:txBody>
      </p:sp>
      <p:sp>
        <p:nvSpPr>
          <p:cNvPr id="4" name="Slide Number Placeholder 3"/>
          <p:cNvSpPr>
            <a:spLocks noGrp="1"/>
          </p:cNvSpPr>
          <p:nvPr>
            <p:ph type="sldNum" sz="quarter" idx="5"/>
          </p:nvPr>
        </p:nvSpPr>
        <p:spPr/>
        <p:txBody>
          <a:bodyPr/>
          <a:lstStyle/>
          <a:p>
            <a:fld id="{18D02FFD-07D4-5C4F-BD77-921008177348}" type="slidenum">
              <a:rPr lang="en-US" smtClean="0"/>
              <a:t>43</a:t>
            </a:fld>
            <a:endParaRPr lang="en-US"/>
          </a:p>
        </p:txBody>
      </p:sp>
    </p:spTree>
    <p:extLst>
      <p:ext uri="{BB962C8B-B14F-4D97-AF65-F5344CB8AC3E}">
        <p14:creationId xmlns:p14="http://schemas.microsoft.com/office/powerpoint/2010/main" val="300720762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 event added to the dc1-order-topic is consumed locally, but mirrored to the second data center</a:t>
            </a:r>
          </a:p>
        </p:txBody>
      </p:sp>
      <p:sp>
        <p:nvSpPr>
          <p:cNvPr id="4" name="Slide Number Placeholder 3"/>
          <p:cNvSpPr>
            <a:spLocks noGrp="1"/>
          </p:cNvSpPr>
          <p:nvPr>
            <p:ph type="sldNum" sz="quarter" idx="5"/>
          </p:nvPr>
        </p:nvSpPr>
        <p:spPr/>
        <p:txBody>
          <a:bodyPr/>
          <a:lstStyle/>
          <a:p>
            <a:fld id="{18D02FFD-07D4-5C4F-BD77-921008177348}" type="slidenum">
              <a:rPr lang="en-US" smtClean="0"/>
              <a:t>44</a:t>
            </a:fld>
            <a:endParaRPr lang="en-US"/>
          </a:p>
        </p:txBody>
      </p:sp>
    </p:spTree>
    <p:extLst>
      <p:ext uri="{BB962C8B-B14F-4D97-AF65-F5344CB8AC3E}">
        <p14:creationId xmlns:p14="http://schemas.microsoft.com/office/powerpoint/2010/main" val="417369697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06AAAE1B-F6B9-4FCD-B9AB-4A0AD0AFAC97}" type="slidenum">
              <a:rPr lang="en-US" altLang="en-US" smtClean="0"/>
              <a:pPr>
                <a:defRPr/>
              </a:pPr>
              <a:t>45</a:t>
            </a:fld>
            <a:endParaRPr lang="en-US" altLang="en-US"/>
          </a:p>
        </p:txBody>
      </p:sp>
    </p:spTree>
    <p:extLst>
      <p:ext uri="{BB962C8B-B14F-4D97-AF65-F5344CB8AC3E}">
        <p14:creationId xmlns:p14="http://schemas.microsoft.com/office/powerpoint/2010/main" val="44075609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06AAAE1B-F6B9-4FCD-B9AB-4A0AD0AFAC97}" type="slidenum">
              <a:rPr lang="en-US" altLang="en-US" smtClean="0"/>
              <a:pPr>
                <a:defRPr/>
              </a:pPr>
              <a:t>46</a:t>
            </a:fld>
            <a:endParaRPr lang="en-US" altLang="en-US"/>
          </a:p>
        </p:txBody>
      </p:sp>
    </p:spTree>
    <p:extLst>
      <p:ext uri="{BB962C8B-B14F-4D97-AF65-F5344CB8AC3E}">
        <p14:creationId xmlns:p14="http://schemas.microsoft.com/office/powerpoint/2010/main" val="373452875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What to consider:</a:t>
            </a:r>
          </a:p>
          <a:p>
            <a:r>
              <a:rPr lang="en-US"/>
              <a:t>- </a:t>
            </a:r>
          </a:p>
        </p:txBody>
      </p:sp>
      <p:sp>
        <p:nvSpPr>
          <p:cNvPr id="4" name="Slide Number Placeholder 3"/>
          <p:cNvSpPr>
            <a:spLocks noGrp="1"/>
          </p:cNvSpPr>
          <p:nvPr>
            <p:ph type="sldNum" sz="quarter" idx="5"/>
          </p:nvPr>
        </p:nvSpPr>
        <p:spPr/>
        <p:txBody>
          <a:bodyPr/>
          <a:lstStyle/>
          <a:p>
            <a:pPr>
              <a:defRPr/>
            </a:pPr>
            <a:fld id="{06AAAE1B-F6B9-4FCD-B9AB-4A0AD0AFAC97}" type="slidenum">
              <a:rPr lang="en-US" altLang="en-US" smtClean="0"/>
              <a:pPr>
                <a:defRPr/>
              </a:pPr>
              <a:t>55</a:t>
            </a:fld>
            <a:endParaRPr lang="en-US" altLang="en-US"/>
          </a:p>
        </p:txBody>
      </p:sp>
    </p:spTree>
    <p:extLst>
      <p:ext uri="{BB962C8B-B14F-4D97-AF65-F5344CB8AC3E}">
        <p14:creationId xmlns:p14="http://schemas.microsoft.com/office/powerpoint/2010/main" val="13475455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traditional modern architecture with some focus on API and channels</a:t>
            </a:r>
          </a:p>
        </p:txBody>
      </p:sp>
      <p:sp>
        <p:nvSpPr>
          <p:cNvPr id="4" name="Slide Number Placeholder 3"/>
          <p:cNvSpPr>
            <a:spLocks noGrp="1"/>
          </p:cNvSpPr>
          <p:nvPr>
            <p:ph type="sldNum" sz="quarter" idx="10"/>
          </p:nvPr>
        </p:nvSpPr>
        <p:spPr/>
        <p:txBody>
          <a:bodyPr/>
          <a:lstStyle/>
          <a:p>
            <a:pPr>
              <a:defRPr/>
            </a:pPr>
            <a:fld id="{06AAAE1B-F6B9-4FCD-B9AB-4A0AD0AFAC97}" type="slidenum">
              <a:rPr lang="en-US" altLang="en-US" smtClean="0"/>
              <a:pPr>
                <a:defRPr/>
              </a:pPr>
              <a:t>5</a:t>
            </a:fld>
            <a:endParaRPr lang="en-US" altLang="en-US" dirty="0"/>
          </a:p>
        </p:txBody>
      </p:sp>
    </p:spTree>
    <p:extLst>
      <p:ext uri="{BB962C8B-B14F-4D97-AF65-F5344CB8AC3E}">
        <p14:creationId xmlns:p14="http://schemas.microsoft.com/office/powerpoint/2010/main" val="303305721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Representing DB2 table to distinct Kafka topic</a:t>
            </a:r>
          </a:p>
          <a:p>
            <a:r>
              <a:rPr lang="en-US" dirty="0"/>
              <a:t>A unique row in a DB2 table is represented by the Kafka record’s “Key”</a:t>
            </a:r>
          </a:p>
          <a:p>
            <a:r>
              <a:rPr lang="en-US" dirty="0"/>
              <a:t>The “Kafka Key” is comprised of a subset of the columns in the DB2 table which make the row unique</a:t>
            </a:r>
          </a:p>
          <a:p>
            <a:r>
              <a:rPr lang="en-US" dirty="0"/>
              <a:t>The “Kafka Key” is comprised of a subset of the columns in the DB2 table which make the row unique</a:t>
            </a:r>
          </a:p>
          <a:p>
            <a:pPr lvl="1"/>
            <a:r>
              <a:rPr lang="en-US" dirty="0"/>
              <a:t>Could be a unique index or the primary index defined on the DB2 table </a:t>
            </a:r>
          </a:p>
          <a:p>
            <a:pPr lvl="1"/>
            <a:r>
              <a:rPr lang="en-US" dirty="0"/>
              <a:t>Also possible for the rows to logically be unique, needn’t be a created index</a:t>
            </a:r>
          </a:p>
          <a:p>
            <a:r>
              <a:rPr lang="en-US" dirty="0"/>
              <a:t>The Kafka record’s “Value” contains the current values for all columns in the row </a:t>
            </a:r>
          </a:p>
          <a:p>
            <a:r>
              <a:rPr lang="en-US" dirty="0"/>
              <a:t>The messages in a topic represent the changes to the rows of a table over time</a:t>
            </a:r>
          </a:p>
          <a:p>
            <a:r>
              <a:rPr lang="en-US" dirty="0"/>
              <a:t>At any given sample offset in the topic, taking the most recent value up to that point for each unique key in the topic gives the original DB2 table at that point</a:t>
            </a:r>
          </a:p>
          <a:p>
            <a:pPr lvl="1"/>
            <a:r>
              <a:rPr lang="en-US" dirty="0"/>
              <a:t>Sample offset most useful if at a transaction boundary</a:t>
            </a:r>
          </a:p>
          <a:p>
            <a:r>
              <a:rPr lang="en-US" dirty="0"/>
              <a:t>For table orders ( orderID int, </a:t>
            </a:r>
            <a:r>
              <a:rPr lang="en-US" dirty="0" err="1"/>
              <a:t>anAttribute</a:t>
            </a:r>
            <a:r>
              <a:rPr lang="en-US" dirty="0"/>
              <a:t> varchar (30))</a:t>
            </a:r>
          </a:p>
          <a:p>
            <a:pPr lvl="1"/>
            <a:r>
              <a:rPr lang="en-US" dirty="0"/>
              <a:t>A Kafka mapping might use orderID=24 as the key value. </a:t>
            </a:r>
          </a:p>
          <a:p>
            <a:pPr lvl="1"/>
            <a:r>
              <a:rPr lang="en-US" dirty="0"/>
              <a:t>The Topic for orders (</a:t>
            </a:r>
            <a:r>
              <a:rPr lang="en-US" dirty="0" err="1"/>
              <a:t>Topic_orders</a:t>
            </a:r>
            <a:r>
              <a:rPr lang="en-US" dirty="0"/>
              <a:t>) might consist of the following (</a:t>
            </a:r>
            <a:r>
              <a:rPr lang="en-US" dirty="0" err="1"/>
              <a:t>key,value</a:t>
            </a:r>
            <a:r>
              <a:rPr lang="en-US" dirty="0"/>
              <a:t>) pairs: (24, (24, “</a:t>
            </a:r>
            <a:r>
              <a:rPr lang="en-US" dirty="0" err="1"/>
              <a:t>abc</a:t>
            </a:r>
            <a:r>
              <a:rPr lang="en-US" dirty="0"/>
              <a:t>”)), (25,(25, “def”)), (24, (24, “</a:t>
            </a:r>
            <a:r>
              <a:rPr lang="en-US" dirty="0" err="1"/>
              <a:t>ghi</a:t>
            </a:r>
            <a:r>
              <a:rPr lang="en-US" dirty="0"/>
              <a:t>”))</a:t>
            </a:r>
          </a:p>
          <a:p>
            <a:pPr lvl="1"/>
            <a:r>
              <a:rPr lang="en-US" dirty="0"/>
              <a:t>The aggregate result of these records would be a table with 2 rows: (24, “</a:t>
            </a:r>
            <a:r>
              <a:rPr lang="en-US" dirty="0" err="1"/>
              <a:t>ghi</a:t>
            </a:r>
            <a:r>
              <a:rPr lang="en-US" dirty="0"/>
              <a:t>”), (25, “def”)</a:t>
            </a:r>
          </a:p>
          <a:p>
            <a:endParaRPr lang="en-US" sz="900" kern="1200" dirty="0">
              <a:solidFill>
                <a:schemeClr val="tx1"/>
              </a:solidFill>
              <a:effectLst/>
              <a:latin typeface="+mn-lt"/>
              <a:ea typeface="+mn-ea"/>
              <a:cs typeface="+mn-cs"/>
            </a:endParaRPr>
          </a:p>
          <a:p>
            <a:r>
              <a:rPr lang="en-US" sz="900" kern="1200" dirty="0">
                <a:solidFill>
                  <a:schemeClr val="tx1"/>
                </a:solidFill>
                <a:effectLst/>
                <a:latin typeface="+mn-lt"/>
                <a:ea typeface="+mn-ea"/>
                <a:cs typeface="+mn-cs"/>
              </a:rPr>
              <a:t>Operations are implemented by record writes to a Kafka topic</a:t>
            </a:r>
            <a:br>
              <a:rPr lang="en-US" sz="900" kern="1200" dirty="0">
                <a:solidFill>
                  <a:schemeClr val="tx1"/>
                </a:solidFill>
                <a:effectLst/>
                <a:latin typeface="+mn-lt"/>
                <a:ea typeface="+mn-ea"/>
                <a:cs typeface="+mn-cs"/>
              </a:rPr>
            </a:br>
            <a:endParaRPr lang="en-US" sz="900" kern="1200" dirty="0">
              <a:solidFill>
                <a:schemeClr val="tx1"/>
              </a:solidFill>
              <a:effectLst/>
              <a:latin typeface="+mn-lt"/>
              <a:ea typeface="+mn-ea"/>
              <a:cs typeface="+mn-cs"/>
            </a:endParaRPr>
          </a:p>
          <a:p>
            <a:r>
              <a:rPr lang="en-US" sz="900" kern="1200" dirty="0">
                <a:solidFill>
                  <a:schemeClr val="tx1"/>
                </a:solidFill>
                <a:effectLst/>
                <a:latin typeface="+mn-lt"/>
                <a:ea typeface="+mn-ea"/>
                <a:cs typeface="+mn-cs"/>
              </a:rPr>
              <a:t>Deletes</a:t>
            </a:r>
          </a:p>
          <a:p>
            <a:r>
              <a:rPr lang="en-US" sz="900" kern="1200" dirty="0">
                <a:solidFill>
                  <a:schemeClr val="tx1"/>
                </a:solidFill>
                <a:effectLst/>
                <a:latin typeface="+mn-lt"/>
                <a:ea typeface="+mn-ea"/>
                <a:cs typeface="+mn-cs"/>
              </a:rPr>
              <a:t>•Kafka represents a delete as a record with a key and null for the value.</a:t>
            </a:r>
          </a:p>
          <a:p>
            <a:r>
              <a:rPr lang="en-US" sz="900" kern="1200" dirty="0">
                <a:solidFill>
                  <a:schemeClr val="tx1"/>
                </a:solidFill>
                <a:effectLst/>
                <a:latin typeface="+mn-lt"/>
                <a:ea typeface="+mn-ea"/>
                <a:cs typeface="+mn-cs"/>
              </a:rPr>
              <a:t>•To represent a delete of the row with i1 value 1, send the (key, value) pair (1, null)</a:t>
            </a:r>
          </a:p>
          <a:p>
            <a:r>
              <a:rPr lang="en-US" sz="900" kern="1200" dirty="0">
                <a:solidFill>
                  <a:schemeClr val="tx1"/>
                </a:solidFill>
                <a:effectLst/>
                <a:latin typeface="+mn-lt"/>
                <a:ea typeface="+mn-ea"/>
                <a:cs typeface="+mn-cs"/>
              </a:rPr>
              <a:t>•New users often confused when they view values and simply see null. </a:t>
            </a:r>
          </a:p>
          <a:p>
            <a:r>
              <a:rPr lang="en-US" sz="900" kern="1200" dirty="0">
                <a:solidFill>
                  <a:schemeClr val="tx1"/>
                </a:solidFill>
                <a:effectLst/>
                <a:latin typeface="+mn-lt"/>
                <a:ea typeface="+mn-ea"/>
                <a:cs typeface="+mn-cs"/>
              </a:rPr>
              <a:t>•Displaying the key portion of the record is useful. (</a:t>
            </a:r>
            <a:r>
              <a:rPr lang="en-US" sz="900" kern="1200" dirty="0" err="1">
                <a:solidFill>
                  <a:schemeClr val="tx1"/>
                </a:solidFill>
                <a:effectLst/>
                <a:latin typeface="+mn-lt"/>
                <a:ea typeface="+mn-ea"/>
                <a:cs typeface="+mn-cs"/>
              </a:rPr>
              <a:t>print.key</a:t>
            </a:r>
            <a:r>
              <a:rPr lang="en-US" sz="900" kern="1200" dirty="0">
                <a:solidFill>
                  <a:schemeClr val="tx1"/>
                </a:solidFill>
                <a:effectLst/>
                <a:latin typeface="+mn-lt"/>
                <a:ea typeface="+mn-ea"/>
                <a:cs typeface="+mn-cs"/>
              </a:rPr>
              <a:t>=true)</a:t>
            </a:r>
            <a:br>
              <a:rPr lang="en-US" sz="900" kern="1200" dirty="0">
                <a:solidFill>
                  <a:schemeClr val="tx1"/>
                </a:solidFill>
                <a:effectLst/>
                <a:latin typeface="+mn-lt"/>
                <a:ea typeface="+mn-ea"/>
                <a:cs typeface="+mn-cs"/>
              </a:rPr>
            </a:br>
            <a:endParaRPr lang="en-US" sz="900" kern="1200" dirty="0">
              <a:solidFill>
                <a:schemeClr val="tx1"/>
              </a:solidFill>
              <a:effectLst/>
              <a:latin typeface="+mn-lt"/>
              <a:ea typeface="+mn-ea"/>
              <a:cs typeface="+mn-cs"/>
            </a:endParaRPr>
          </a:p>
          <a:p>
            <a:r>
              <a:rPr lang="en-US" sz="900" kern="1200" dirty="0">
                <a:solidFill>
                  <a:schemeClr val="tx1"/>
                </a:solidFill>
                <a:effectLst/>
                <a:latin typeface="+mn-lt"/>
                <a:ea typeface="+mn-ea"/>
                <a:cs typeface="+mn-cs"/>
              </a:rPr>
              <a:t>Updates</a:t>
            </a:r>
          </a:p>
          <a:p>
            <a:r>
              <a:rPr lang="en-US" sz="900" kern="1200" dirty="0">
                <a:solidFill>
                  <a:schemeClr val="tx1"/>
                </a:solidFill>
                <a:effectLst/>
                <a:latin typeface="+mn-lt"/>
                <a:ea typeface="+mn-ea"/>
                <a:cs typeface="+mn-cs"/>
              </a:rPr>
              <a:t>•If the value being updated is not part of the key, an update is simply an insert.</a:t>
            </a:r>
          </a:p>
          <a:p>
            <a:r>
              <a:rPr lang="en-US" sz="900" kern="1200" dirty="0">
                <a:solidFill>
                  <a:schemeClr val="tx1"/>
                </a:solidFill>
                <a:effectLst/>
                <a:latin typeface="+mn-lt"/>
                <a:ea typeface="+mn-ea"/>
                <a:cs typeface="+mn-cs"/>
              </a:rPr>
              <a:t>•To represent a row update of (1, “</a:t>
            </a:r>
            <a:r>
              <a:rPr lang="en-US" sz="900" kern="1200" dirty="0" err="1">
                <a:solidFill>
                  <a:schemeClr val="tx1"/>
                </a:solidFill>
                <a:effectLst/>
                <a:latin typeface="+mn-lt"/>
                <a:ea typeface="+mn-ea"/>
                <a:cs typeface="+mn-cs"/>
              </a:rPr>
              <a:t>abc</a:t>
            </a:r>
            <a:r>
              <a:rPr lang="en-US" sz="900" kern="1200" dirty="0">
                <a:solidFill>
                  <a:schemeClr val="tx1"/>
                </a:solidFill>
                <a:effectLst/>
                <a:latin typeface="+mn-lt"/>
                <a:ea typeface="+mn-ea"/>
                <a:cs typeface="+mn-cs"/>
              </a:rPr>
              <a:t>”) to (1, “</a:t>
            </a:r>
            <a:r>
              <a:rPr lang="en-US" sz="900" kern="1200" dirty="0" err="1">
                <a:solidFill>
                  <a:schemeClr val="tx1"/>
                </a:solidFill>
                <a:effectLst/>
                <a:latin typeface="+mn-lt"/>
                <a:ea typeface="+mn-ea"/>
                <a:cs typeface="+mn-cs"/>
              </a:rPr>
              <a:t>ghi</a:t>
            </a:r>
            <a:r>
              <a:rPr lang="en-US" sz="900" kern="1200" dirty="0">
                <a:solidFill>
                  <a:schemeClr val="tx1"/>
                </a:solidFill>
                <a:effectLst/>
                <a:latin typeface="+mn-lt"/>
                <a:ea typeface="+mn-ea"/>
                <a:cs typeface="+mn-cs"/>
              </a:rPr>
              <a:t>) send the (key, value) pair (1,(1, “</a:t>
            </a:r>
            <a:r>
              <a:rPr lang="en-US" sz="900" kern="1200" dirty="0" err="1">
                <a:solidFill>
                  <a:schemeClr val="tx1"/>
                </a:solidFill>
                <a:effectLst/>
                <a:latin typeface="+mn-lt"/>
                <a:ea typeface="+mn-ea"/>
                <a:cs typeface="+mn-cs"/>
              </a:rPr>
              <a:t>ghi</a:t>
            </a:r>
            <a:r>
              <a:rPr lang="en-US" sz="900" kern="1200" dirty="0">
                <a:solidFill>
                  <a:schemeClr val="tx1"/>
                </a:solidFill>
                <a:effectLst/>
                <a:latin typeface="+mn-lt"/>
                <a:ea typeface="+mn-ea"/>
                <a:cs typeface="+mn-cs"/>
              </a:rPr>
              <a:t>”))</a:t>
            </a:r>
          </a:p>
          <a:p>
            <a:r>
              <a:rPr lang="en-US" sz="900" kern="1200" dirty="0">
                <a:solidFill>
                  <a:schemeClr val="tx1"/>
                </a:solidFill>
                <a:effectLst/>
                <a:latin typeface="+mn-lt"/>
                <a:ea typeface="+mn-ea"/>
                <a:cs typeface="+mn-cs"/>
              </a:rPr>
              <a:t>•If the value being updated is a key, it is represented by a delete record and an insert record.</a:t>
            </a:r>
          </a:p>
          <a:p>
            <a:r>
              <a:rPr lang="en-US" sz="900" kern="1200" dirty="0">
                <a:solidFill>
                  <a:schemeClr val="tx1"/>
                </a:solidFill>
                <a:effectLst/>
                <a:latin typeface="+mn-lt"/>
                <a:ea typeface="+mn-ea"/>
                <a:cs typeface="+mn-cs"/>
              </a:rPr>
              <a:t>•To represent the update of row (1, “</a:t>
            </a:r>
            <a:r>
              <a:rPr lang="en-US" sz="900" kern="1200" dirty="0" err="1">
                <a:solidFill>
                  <a:schemeClr val="tx1"/>
                </a:solidFill>
                <a:effectLst/>
                <a:latin typeface="+mn-lt"/>
                <a:ea typeface="+mn-ea"/>
                <a:cs typeface="+mn-cs"/>
              </a:rPr>
              <a:t>abc</a:t>
            </a:r>
            <a:r>
              <a:rPr lang="en-US" sz="900" kern="1200" dirty="0">
                <a:solidFill>
                  <a:schemeClr val="tx1"/>
                </a:solidFill>
                <a:effectLst/>
                <a:latin typeface="+mn-lt"/>
                <a:ea typeface="+mn-ea"/>
                <a:cs typeface="+mn-cs"/>
              </a:rPr>
              <a:t>”) to (5, “</a:t>
            </a:r>
            <a:r>
              <a:rPr lang="en-US" sz="900" kern="1200" dirty="0" err="1">
                <a:solidFill>
                  <a:schemeClr val="tx1"/>
                </a:solidFill>
                <a:effectLst/>
                <a:latin typeface="+mn-lt"/>
                <a:ea typeface="+mn-ea"/>
                <a:cs typeface="+mn-cs"/>
              </a:rPr>
              <a:t>abc</a:t>
            </a:r>
            <a:r>
              <a:rPr lang="en-US" sz="900" kern="1200" dirty="0">
                <a:solidFill>
                  <a:schemeClr val="tx1"/>
                </a:solidFill>
                <a:effectLst/>
                <a:latin typeface="+mn-lt"/>
                <a:ea typeface="+mn-ea"/>
                <a:cs typeface="+mn-cs"/>
              </a:rPr>
              <a:t>”) send two (key, value) pair records (1, null) , (5, (5,“abc”))</a:t>
            </a:r>
          </a:p>
          <a:p>
            <a:endParaRPr lang="en-US" sz="900" kern="1200" dirty="0">
              <a:solidFill>
                <a:schemeClr val="tx1"/>
              </a:solidFill>
              <a:effectLst/>
              <a:latin typeface="+mn-lt"/>
              <a:ea typeface="+mn-ea"/>
              <a:cs typeface="+mn-cs"/>
            </a:endParaRPr>
          </a:p>
          <a:p>
            <a:endParaRPr lang="en-US" sz="900" kern="1200" dirty="0">
              <a:solidFill>
                <a:schemeClr val="tx1"/>
              </a:solidFill>
              <a:effectLst/>
              <a:latin typeface="+mn-lt"/>
              <a:ea typeface="+mn-ea"/>
              <a:cs typeface="+mn-cs"/>
            </a:endParaRPr>
          </a:p>
          <a:p>
            <a:endParaRPr lang="en-US" dirty="0"/>
          </a:p>
          <a:p>
            <a:endParaRPr lang="en-US" dirty="0"/>
          </a:p>
        </p:txBody>
      </p:sp>
      <p:sp>
        <p:nvSpPr>
          <p:cNvPr id="4" name="Slide Number Placeholder 3"/>
          <p:cNvSpPr>
            <a:spLocks noGrp="1"/>
          </p:cNvSpPr>
          <p:nvPr>
            <p:ph type="sldNum" sz="quarter" idx="5"/>
          </p:nvPr>
        </p:nvSpPr>
        <p:spPr/>
        <p:txBody>
          <a:bodyPr/>
          <a:lstStyle/>
          <a:p>
            <a:fld id="{18D02FFD-07D4-5C4F-BD77-921008177348}" type="slidenum">
              <a:rPr lang="en-US" smtClean="0"/>
              <a:t>61</a:t>
            </a:fld>
            <a:endParaRPr lang="en-US"/>
          </a:p>
        </p:txBody>
      </p:sp>
    </p:spTree>
    <p:extLst>
      <p:ext uri="{BB962C8B-B14F-4D97-AF65-F5344CB8AC3E}">
        <p14:creationId xmlns:p14="http://schemas.microsoft.com/office/powerpoint/2010/main" val="101733237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8D02FFD-07D4-5C4F-BD77-921008177348}" type="slidenum">
              <a:rPr lang="en-US" smtClean="0"/>
              <a:t>62</a:t>
            </a:fld>
            <a:endParaRPr lang="en-US"/>
          </a:p>
        </p:txBody>
      </p:sp>
    </p:spTree>
    <p:extLst>
      <p:ext uri="{BB962C8B-B14F-4D97-AF65-F5344CB8AC3E}">
        <p14:creationId xmlns:p14="http://schemas.microsoft.com/office/powerpoint/2010/main" val="280739325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8D02FFD-07D4-5C4F-BD77-921008177348}" type="slidenum">
              <a:rPr lang="en-US" smtClean="0"/>
              <a:t>63</a:t>
            </a:fld>
            <a:endParaRPr lang="en-US"/>
          </a:p>
        </p:txBody>
      </p:sp>
    </p:spTree>
    <p:extLst>
      <p:ext uri="{BB962C8B-B14F-4D97-AF65-F5344CB8AC3E}">
        <p14:creationId xmlns:p14="http://schemas.microsoft.com/office/powerpoint/2010/main" val="166534049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8D02FFD-07D4-5C4F-BD77-921008177348}" type="slidenum">
              <a:rPr lang="en-US" smtClean="0"/>
              <a:t>64</a:t>
            </a:fld>
            <a:endParaRPr lang="en-US"/>
          </a:p>
        </p:txBody>
      </p:sp>
    </p:spTree>
    <p:extLst>
      <p:ext uri="{BB962C8B-B14F-4D97-AF65-F5344CB8AC3E}">
        <p14:creationId xmlns:p14="http://schemas.microsoft.com/office/powerpoint/2010/main" val="401806975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829B00C-73AA-4145-8D89-18934B00791C}" type="slidenum">
              <a:rPr lang="en-US" smtClean="0"/>
              <a:t>76</a:t>
            </a:fld>
            <a:endParaRPr lang="en-US"/>
          </a:p>
        </p:txBody>
      </p:sp>
    </p:spTree>
    <p:extLst>
      <p:ext uri="{BB962C8B-B14F-4D97-AF65-F5344CB8AC3E}">
        <p14:creationId xmlns:p14="http://schemas.microsoft.com/office/powerpoint/2010/main" val="260021686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Map geographic</a:t>
            </a:r>
          </a:p>
          <a:p>
            <a:r>
              <a:rPr lang="en-US"/>
              <a:t>Multiple ships </a:t>
            </a:r>
          </a:p>
          <a:p>
            <a:r>
              <a:rPr lang="en-US"/>
              <a:t>Ship</a:t>
            </a:r>
          </a:p>
        </p:txBody>
      </p:sp>
      <p:sp>
        <p:nvSpPr>
          <p:cNvPr id="4" name="Slide Number Placeholder 3"/>
          <p:cNvSpPr>
            <a:spLocks noGrp="1"/>
          </p:cNvSpPr>
          <p:nvPr>
            <p:ph type="sldNum" sz="quarter" idx="5"/>
          </p:nvPr>
        </p:nvSpPr>
        <p:spPr/>
        <p:txBody>
          <a:bodyPr/>
          <a:lstStyle/>
          <a:p>
            <a:fld id="{3E588AFF-6FEE-DA49-9FEF-8507A408CA7C}" type="slidenum">
              <a:rPr lang="en-US" smtClean="0"/>
              <a:t>81</a:t>
            </a:fld>
            <a:endParaRPr lang="en-US"/>
          </a:p>
        </p:txBody>
      </p:sp>
    </p:spTree>
    <p:extLst>
      <p:ext uri="{BB962C8B-B14F-4D97-AF65-F5344CB8AC3E}">
        <p14:creationId xmlns:p14="http://schemas.microsoft.com/office/powerpoint/2010/main" val="23251889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traditional modern architecture with some focus on API and channels</a:t>
            </a:r>
          </a:p>
        </p:txBody>
      </p:sp>
      <p:sp>
        <p:nvSpPr>
          <p:cNvPr id="4" name="Slide Number Placeholder 3"/>
          <p:cNvSpPr>
            <a:spLocks noGrp="1"/>
          </p:cNvSpPr>
          <p:nvPr>
            <p:ph type="sldNum" sz="quarter" idx="10"/>
          </p:nvPr>
        </p:nvSpPr>
        <p:spPr/>
        <p:txBody>
          <a:bodyPr/>
          <a:lstStyle/>
          <a:p>
            <a:pPr>
              <a:defRPr/>
            </a:pPr>
            <a:fld id="{06AAAE1B-F6B9-4FCD-B9AB-4A0AD0AFAC97}" type="slidenum">
              <a:rPr lang="en-US" altLang="en-US" smtClean="0"/>
              <a:pPr>
                <a:defRPr/>
              </a:pPr>
              <a:t>6</a:t>
            </a:fld>
            <a:endParaRPr lang="en-US" altLang="en-US" dirty="0"/>
          </a:p>
        </p:txBody>
      </p:sp>
    </p:spTree>
    <p:extLst>
      <p:ext uri="{BB962C8B-B14F-4D97-AF65-F5344CB8AC3E}">
        <p14:creationId xmlns:p14="http://schemas.microsoft.com/office/powerpoint/2010/main" val="26532113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Here is a traditional modern architecture with some focus on API and channels</a:t>
            </a:r>
          </a:p>
        </p:txBody>
      </p:sp>
      <p:sp>
        <p:nvSpPr>
          <p:cNvPr id="4" name="Slide Number Placeholder 3"/>
          <p:cNvSpPr>
            <a:spLocks noGrp="1"/>
          </p:cNvSpPr>
          <p:nvPr>
            <p:ph type="sldNum" sz="quarter" idx="10"/>
          </p:nvPr>
        </p:nvSpPr>
        <p:spPr/>
        <p:txBody>
          <a:bodyPr/>
          <a:lstStyle/>
          <a:p>
            <a:pPr>
              <a:defRPr/>
            </a:pPr>
            <a:fld id="{06AAAE1B-F6B9-4FCD-B9AB-4A0AD0AFAC97}" type="slidenum">
              <a:rPr lang="en-US" altLang="en-US" smtClean="0"/>
              <a:pPr>
                <a:defRPr/>
              </a:pPr>
              <a:t>11</a:t>
            </a:fld>
            <a:endParaRPr lang="en-US" altLang="en-US"/>
          </a:p>
        </p:txBody>
      </p:sp>
    </p:spTree>
    <p:extLst>
      <p:ext uri="{BB962C8B-B14F-4D97-AF65-F5344CB8AC3E}">
        <p14:creationId xmlns:p14="http://schemas.microsoft.com/office/powerpoint/2010/main" val="14553044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Here is a traditional modern architecture with some focus on API and channels</a:t>
            </a:r>
          </a:p>
        </p:txBody>
      </p:sp>
      <p:sp>
        <p:nvSpPr>
          <p:cNvPr id="4" name="Slide Number Placeholder 3"/>
          <p:cNvSpPr>
            <a:spLocks noGrp="1"/>
          </p:cNvSpPr>
          <p:nvPr>
            <p:ph type="sldNum" sz="quarter" idx="10"/>
          </p:nvPr>
        </p:nvSpPr>
        <p:spPr/>
        <p:txBody>
          <a:bodyPr/>
          <a:lstStyle/>
          <a:p>
            <a:pPr>
              <a:defRPr/>
            </a:pPr>
            <a:fld id="{06AAAE1B-F6B9-4FCD-B9AB-4A0AD0AFAC97}" type="slidenum">
              <a:rPr lang="en-US" altLang="en-US" smtClean="0"/>
              <a:pPr>
                <a:defRPr/>
              </a:pPr>
              <a:t>12</a:t>
            </a:fld>
            <a:endParaRPr lang="en-US" altLang="en-US"/>
          </a:p>
        </p:txBody>
      </p:sp>
    </p:spTree>
    <p:extLst>
      <p:ext uri="{BB962C8B-B14F-4D97-AF65-F5344CB8AC3E}">
        <p14:creationId xmlns:p14="http://schemas.microsoft.com/office/powerpoint/2010/main" val="32789974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Map geographic</a:t>
            </a:r>
          </a:p>
          <a:p>
            <a:r>
              <a:rPr lang="en-US"/>
              <a:t>Multiple ships </a:t>
            </a:r>
          </a:p>
          <a:p>
            <a:r>
              <a:rPr lang="en-US"/>
              <a:t>Ship</a:t>
            </a:r>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E588AFF-6FEE-DA49-9FEF-8507A408CA7C}" type="slidenum">
              <a:rPr kumimoji="0" 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20356685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Map geographic</a:t>
            </a:r>
          </a:p>
          <a:p>
            <a:r>
              <a:rPr lang="en-US" dirty="0"/>
              <a:t>Multiple ships </a:t>
            </a:r>
          </a:p>
          <a:p>
            <a:r>
              <a:rPr lang="en-US" dirty="0"/>
              <a:t>Ship</a:t>
            </a:r>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E588AFF-6FEE-DA49-9FEF-8507A408CA7C}" type="slidenum">
              <a:rPr kumimoji="0" 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6719242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Map geographic</a:t>
            </a:r>
          </a:p>
          <a:p>
            <a:r>
              <a:rPr lang="en-US" dirty="0"/>
              <a:t>Multiple ships </a:t>
            </a:r>
          </a:p>
          <a:p>
            <a:r>
              <a:rPr lang="en-US" dirty="0"/>
              <a:t>Ship</a:t>
            </a:r>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E588AFF-6FEE-DA49-9FEF-8507A408CA7C}" type="slidenum">
              <a:rPr kumimoji="0" 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1863703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7033"/>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51"/>
            <a:ext cx="10363200" cy="1500187"/>
          </a:xfrm>
        </p:spPr>
        <p:txBody>
          <a:bodyPr anchor="b"/>
          <a:lstStyle>
            <a:lvl1pPr marL="0" indent="0">
              <a:buNone/>
              <a:defRPr sz="2000"/>
            </a:lvl1pPr>
            <a:lvl2pPr marL="455723" indent="0">
              <a:buNone/>
              <a:defRPr sz="1900"/>
            </a:lvl2pPr>
            <a:lvl3pPr marL="911463" indent="0">
              <a:buNone/>
              <a:defRPr sz="1600"/>
            </a:lvl3pPr>
            <a:lvl4pPr marL="1367200" indent="0">
              <a:buNone/>
              <a:defRPr sz="1500"/>
            </a:lvl4pPr>
            <a:lvl5pPr marL="1822930" indent="0">
              <a:buNone/>
              <a:defRPr sz="1500"/>
            </a:lvl5pPr>
            <a:lvl6pPr marL="2278666" indent="0">
              <a:buNone/>
              <a:defRPr sz="1500"/>
            </a:lvl6pPr>
            <a:lvl7pPr marL="2734397" indent="0">
              <a:buNone/>
              <a:defRPr sz="1500"/>
            </a:lvl7pPr>
            <a:lvl8pPr marL="3190119" indent="0">
              <a:buNone/>
              <a:defRPr sz="1500"/>
            </a:lvl8pPr>
            <a:lvl9pPr marL="3645857" indent="0">
              <a:buNone/>
              <a:defRPr sz="1500"/>
            </a:lvl9pPr>
          </a:lstStyle>
          <a:p>
            <a:pPr lvl="0"/>
            <a:r>
              <a:rPr lang="en-US"/>
              <a:t>Click to edit Master text styles</a:t>
            </a:r>
          </a:p>
        </p:txBody>
      </p:sp>
      <p:sp>
        <p:nvSpPr>
          <p:cNvPr id="4" name="Rectangle 6"/>
          <p:cNvSpPr>
            <a:spLocks noGrp="1" noChangeArrowheads="1"/>
          </p:cNvSpPr>
          <p:nvPr>
            <p:ph type="sldNum" sz="quarter" idx="10"/>
          </p:nvPr>
        </p:nvSpPr>
        <p:spPr>
          <a:xfrm>
            <a:off x="8839200" y="0"/>
            <a:ext cx="3352800" cy="304800"/>
          </a:xfrm>
          <a:prstGeom prst="rect">
            <a:avLst/>
          </a:prstGeom>
          <a:ln/>
        </p:spPr>
        <p:txBody>
          <a:bodyPr lIns="121797" tIns="60900" rIns="121797" bIns="60900"/>
          <a:lstStyle>
            <a:lvl1pPr>
              <a:defRPr/>
            </a:lvl1pPr>
          </a:lstStyle>
          <a:p>
            <a:pPr defTabSz="911231" eaLnBrk="1" fontAlgn="auto" hangingPunct="1">
              <a:spcBef>
                <a:spcPts val="0"/>
              </a:spcBef>
              <a:spcAft>
                <a:spcPts val="0"/>
              </a:spcAft>
              <a:defRPr/>
            </a:pPr>
            <a:r>
              <a:rPr lang="en-US" altLang="en-US">
                <a:solidFill>
                  <a:srgbClr val="FFFFFF"/>
                </a:solidFill>
                <a:latin typeface="Arial"/>
                <a:ea typeface="ＭＳ Ｐゴシック" charset="0"/>
                <a:cs typeface="Arial"/>
                <a:sym typeface="Helvetica" charset="0"/>
              </a:rPr>
              <a:t>IBM Confidential – Page </a:t>
            </a:r>
            <a:fld id="{90C1F791-ECB3-43BA-A459-16BED91E0200}"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a:t>
            </a:fld>
            <a:endParaRPr lang="en-US" altLang="en-US">
              <a:solidFill>
                <a:srgbClr val="FFFFFF"/>
              </a:solidFill>
              <a:latin typeface="Arial"/>
              <a:ea typeface="ＭＳ Ｐゴシック" charset="0"/>
              <a:cs typeface="Arial"/>
              <a:sym typeface="Helvetica" charset="0"/>
            </a:endParaRPr>
          </a:p>
        </p:txBody>
      </p:sp>
    </p:spTree>
    <p:extLst>
      <p:ext uri="{BB962C8B-B14F-4D97-AF65-F5344CB8AC3E}">
        <p14:creationId xmlns:p14="http://schemas.microsoft.com/office/powerpoint/2010/main" val="15751830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Rectangle 2"/>
          <p:cNvSpPr>
            <a:spLocks noGrp="1" noChangeArrowheads="1"/>
          </p:cNvSpPr>
          <p:nvPr>
            <p:ph type="title"/>
          </p:nvPr>
        </p:nvSpPr>
        <p:spPr bwMode="auto">
          <a:xfrm>
            <a:off x="388071" y="110069"/>
            <a:ext cx="11239500" cy="355600"/>
          </a:xfrm>
          <a:prstGeom prst="rect">
            <a:avLst/>
          </a:prstGeom>
          <a:noFill/>
          <a:ln w="9525">
            <a:noFill/>
            <a:miter lim="800000"/>
            <a:headEnd/>
            <a:tailEnd/>
          </a:ln>
        </p:spPr>
        <p:txBody>
          <a:bodyPr/>
          <a:lstStyle/>
          <a:p>
            <a:pPr lvl="0"/>
            <a:r>
              <a:rPr lang="en-US" altLang="en-US" dirty="0"/>
              <a:t>Click to edit Master title style</a:t>
            </a:r>
          </a:p>
        </p:txBody>
      </p:sp>
    </p:spTree>
    <p:extLst>
      <p:ext uri="{BB962C8B-B14F-4D97-AF65-F5344CB8AC3E}">
        <p14:creationId xmlns:p14="http://schemas.microsoft.com/office/powerpoint/2010/main" val="33810241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eaLnBrk="1" fontAlgn="auto" hangingPunct="1">
              <a:spcBef>
                <a:spcPts val="0"/>
              </a:spcBef>
              <a:spcAft>
                <a:spcPts val="0"/>
              </a:spcAft>
            </a:pPr>
            <a:endParaRPr lang="en-US">
              <a:solidFill>
                <a:srgbClr val="FFFFFF"/>
              </a:solidFill>
            </a:endParaRPr>
          </a:p>
        </p:txBody>
      </p:sp>
      <p:sp>
        <p:nvSpPr>
          <p:cNvPr id="6" name="Slide Number Placeholder 5"/>
          <p:cNvSpPr>
            <a:spLocks noGrp="1"/>
          </p:cNvSpPr>
          <p:nvPr>
            <p:ph type="sldNum" sz="quarter" idx="12"/>
          </p:nvPr>
        </p:nvSpPr>
        <p:spPr/>
        <p:txBody>
          <a:bodyPr/>
          <a:lstStyle/>
          <a:p>
            <a:fld id="{E9549862-13E2-C34D-815E-8545BD36FC59}" type="slidenum">
              <a:rPr lang="en-US" smtClean="0">
                <a:solidFill>
                  <a:srgbClr val="6D7777"/>
                </a:solidFill>
              </a:rPr>
              <a:pPr/>
              <a:t>‹#›</a:t>
            </a:fld>
            <a:endParaRPr lang="en-US">
              <a:solidFill>
                <a:srgbClr val="6D7777"/>
              </a:solidFill>
            </a:endParaRPr>
          </a:p>
        </p:txBody>
      </p:sp>
      <p:sp>
        <p:nvSpPr>
          <p:cNvPr id="2" name="Title 1"/>
          <p:cNvSpPr>
            <a:spLocks noGrp="1"/>
          </p:cNvSpPr>
          <p:nvPr>
            <p:ph type="ctrTitle"/>
          </p:nvPr>
        </p:nvSpPr>
        <p:spPr>
          <a:xfrm>
            <a:off x="338670" y="2868320"/>
            <a:ext cx="7913511" cy="1235229"/>
          </a:xfrm>
        </p:spPr>
        <p:txBody>
          <a:bodyPr anchor="b" anchorCtr="0">
            <a:noAutofit/>
          </a:bodyPr>
          <a:lstStyle>
            <a:lvl1pPr algn="l">
              <a:lnSpc>
                <a:spcPct val="85000"/>
              </a:lnSpc>
              <a:defRPr sz="4533">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338668" y="4126481"/>
            <a:ext cx="7924800" cy="864179"/>
          </a:xfrm>
        </p:spPr>
        <p:txBody>
          <a:bodyPr tIns="0"/>
          <a:lstStyle>
            <a:lvl1pPr marL="0" indent="0" algn="l">
              <a:buNone/>
              <a:defRPr>
                <a:solidFill>
                  <a:schemeClr val="accent6"/>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a:t>Click to edit Master subtitle style</a:t>
            </a:r>
          </a:p>
        </p:txBody>
      </p:sp>
      <p:pic>
        <p:nvPicPr>
          <p:cNvPr id="8" name="Picture 7" descr="title slide-graphic imag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06204" y="0"/>
            <a:ext cx="3997085" cy="6858000"/>
          </a:xfrm>
          <a:prstGeom prst="rect">
            <a:avLst/>
          </a:prstGeom>
        </p:spPr>
      </p:pic>
      <p:pic>
        <p:nvPicPr>
          <p:cNvPr id="9" name="Picture 8" descr="ibm logo-white-rotate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657574" y="206902"/>
            <a:ext cx="327812" cy="834737"/>
          </a:xfrm>
          <a:prstGeom prst="rect">
            <a:avLst/>
          </a:prstGeom>
        </p:spPr>
      </p:pic>
      <p:pic>
        <p:nvPicPr>
          <p:cNvPr id="4" name="Picture 3"/>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9048519" y="3870391"/>
            <a:ext cx="3074791" cy="759379"/>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200">
                <a:solidFill>
                  <a:srgbClr val="325C80"/>
                </a:solidFill>
              </a:defRPr>
            </a:lvl1pPr>
          </a:lstStyle>
          <a:p>
            <a:r>
              <a:rPr lang="en-US" dirty="0"/>
              <a:t>Click to edit Master title style</a:t>
            </a:r>
          </a:p>
        </p:txBody>
      </p:sp>
      <p:sp>
        <p:nvSpPr>
          <p:cNvPr id="3" name="Content Placeholder 2"/>
          <p:cNvSpPr>
            <a:spLocks noGrp="1"/>
          </p:cNvSpPr>
          <p:nvPr>
            <p:ph idx="1"/>
          </p:nvPr>
        </p:nvSpPr>
        <p:spPr>
          <a:xfrm>
            <a:off x="458518" y="1040290"/>
            <a:ext cx="11191615" cy="5142021"/>
          </a:xfrm>
        </p:spPr>
        <p:txBody>
          <a:bodyPr/>
          <a:lstStyle>
            <a:lvl1pPr>
              <a:defRPr>
                <a:solidFill>
                  <a:srgbClr val="595959"/>
                </a:solidFill>
              </a:defRPr>
            </a:lvl1pPr>
            <a:lvl2pPr>
              <a:defRPr>
                <a:solidFill>
                  <a:srgbClr val="595959"/>
                </a:solidFill>
              </a:defRPr>
            </a:lvl2pPr>
            <a:lvl3pPr>
              <a:defRPr>
                <a:solidFill>
                  <a:srgbClr val="595959"/>
                </a:solidFill>
              </a:defRPr>
            </a:lvl3pPr>
            <a:lvl4pPr>
              <a:defRPr>
                <a:solidFill>
                  <a:srgbClr val="595959"/>
                </a:solidFill>
              </a:defRPr>
            </a:lvl4pPr>
            <a:lvl5pPr>
              <a:defRPr>
                <a:solidFill>
                  <a:srgbClr val="595959"/>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p>
            <a:fld id="{E9549862-13E2-C34D-815E-8545BD36FC59}" type="slidenum">
              <a:rPr lang="en-US" smtClean="0">
                <a:solidFill>
                  <a:srgbClr val="6D7777"/>
                </a:solidFill>
              </a:rPr>
              <a:pPr/>
              <a:t>‹#›</a:t>
            </a:fld>
            <a:endParaRPr lang="en-US">
              <a:solidFill>
                <a:srgbClr val="6D7777"/>
              </a:solidFil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Section Header">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eaLnBrk="1" fontAlgn="auto" hangingPunct="1">
              <a:spcBef>
                <a:spcPts val="0"/>
              </a:spcBef>
              <a:spcAft>
                <a:spcPts val="0"/>
              </a:spcAft>
            </a:pPr>
            <a:endParaRPr lang="en-US">
              <a:solidFill>
                <a:srgbClr val="FFFFFF"/>
              </a:solidFil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4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667"/>
            </a:lvl1pPr>
            <a:lvl2pPr>
              <a:defRPr sz="2400"/>
            </a:lvl2pPr>
            <a:lvl3pPr>
              <a:defRPr sz="2133"/>
            </a:lvl3pPr>
            <a:lvl4pPr>
              <a:defRPr sz="1600"/>
            </a:lvl4pPr>
            <a:lvl5pPr>
              <a:defRPr sz="1600"/>
            </a:lvl5pPr>
            <a:lvl6pPr>
              <a:defRPr sz="2400"/>
            </a:lvl6pPr>
            <a:lvl7pPr>
              <a:defRPr sz="2400"/>
            </a:lvl7pPr>
            <a:lvl8pPr>
              <a:defRPr sz="2400"/>
            </a:lvl8pPr>
            <a:lvl9pPr>
              <a:defRPr sz="2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97600" y="1600201"/>
            <a:ext cx="5384800" cy="4525963"/>
          </a:xfrm>
        </p:spPr>
        <p:txBody>
          <a:bodyPr/>
          <a:lstStyle>
            <a:lvl1pPr>
              <a:defRPr sz="2667"/>
            </a:lvl1pPr>
            <a:lvl2pPr>
              <a:defRPr sz="2400"/>
            </a:lvl2pPr>
            <a:lvl3pPr>
              <a:defRPr sz="2133"/>
            </a:lvl3pPr>
            <a:lvl4pPr>
              <a:defRPr sz="1600"/>
            </a:lvl4pPr>
            <a:lvl5pPr>
              <a:defRPr sz="1600"/>
            </a:lvl5pPr>
            <a:lvl6pPr>
              <a:defRPr sz="2400"/>
            </a:lvl6pPr>
            <a:lvl7pPr>
              <a:defRPr sz="2400"/>
            </a:lvl7pPr>
            <a:lvl8pPr>
              <a:defRPr sz="2400"/>
            </a:lvl8pPr>
            <a:lvl9pPr>
              <a:defRPr sz="2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p:cNvSpPr>
            <a:spLocks noGrp="1"/>
          </p:cNvSpPr>
          <p:nvPr>
            <p:ph type="sldNum" sz="quarter" idx="12"/>
          </p:nvPr>
        </p:nvSpPr>
        <p:spPr/>
        <p:txBody>
          <a:bodyPr/>
          <a:lstStyle/>
          <a:p>
            <a:fld id="{E9549862-13E2-C34D-815E-8545BD36FC59}" type="slidenum">
              <a:rPr lang="en-US" smtClean="0">
                <a:solidFill>
                  <a:srgbClr val="6D7777"/>
                </a:solidFill>
              </a:rPr>
              <a:pPr/>
              <a:t>‹#›</a:t>
            </a:fld>
            <a:endParaRPr lang="en-US">
              <a:solidFill>
                <a:srgbClr val="6D7777"/>
              </a:solidFil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TxTwoObj" preserve="1">
  <p:cSld name="5_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a:t>Click to edit Master title style</a:t>
            </a:r>
          </a:p>
        </p:txBody>
      </p:sp>
      <p:sp>
        <p:nvSpPr>
          <p:cNvPr id="3" name="Text Placeholder 2"/>
          <p:cNvSpPr>
            <a:spLocks noGrp="1"/>
          </p:cNvSpPr>
          <p:nvPr>
            <p:ph type="body" idx="1"/>
          </p:nvPr>
        </p:nvSpPr>
        <p:spPr>
          <a:xfrm>
            <a:off x="609600" y="1535113"/>
            <a:ext cx="5386917" cy="639763"/>
          </a:xfrm>
        </p:spPr>
        <p:txBody>
          <a:bodyPr anchor="b">
            <a:normAutofit/>
          </a:bodyPr>
          <a:lstStyle>
            <a:lvl1pPr marL="0" indent="0">
              <a:buNone/>
              <a:defRPr sz="2667" b="0">
                <a:solidFill>
                  <a:schemeClr val="accent5"/>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133"/>
            </a:lvl2pPr>
            <a:lvl3pPr>
              <a:defRPr sz="1867"/>
            </a:lvl3pPr>
            <a:lvl4pPr>
              <a:defRPr sz="1867"/>
            </a:lvl4pPr>
            <a:lvl5pPr>
              <a:defRPr sz="1867"/>
            </a:lvl5pPr>
            <a:lvl6pPr>
              <a:defRPr sz="2133"/>
            </a:lvl6pPr>
            <a:lvl7pPr>
              <a:defRPr sz="2133"/>
            </a:lvl7pPr>
            <a:lvl8pPr>
              <a:defRPr sz="2133"/>
            </a:lvl8pPr>
            <a:lvl9pPr>
              <a:defRPr sz="2133"/>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93372" y="1535113"/>
            <a:ext cx="5389033" cy="639763"/>
          </a:xfrm>
        </p:spPr>
        <p:txBody>
          <a:bodyPr anchor="b">
            <a:normAutofit/>
          </a:bodyPr>
          <a:lstStyle>
            <a:lvl1pPr marL="0" indent="0">
              <a:buNone/>
              <a:defRPr sz="2667" b="0">
                <a:solidFill>
                  <a:srgbClr val="5596E6"/>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Master text styles</a:t>
            </a:r>
          </a:p>
        </p:txBody>
      </p:sp>
      <p:sp>
        <p:nvSpPr>
          <p:cNvPr id="6" name="Content Placeholder 5"/>
          <p:cNvSpPr>
            <a:spLocks noGrp="1"/>
          </p:cNvSpPr>
          <p:nvPr>
            <p:ph sz="quarter" idx="4"/>
          </p:nvPr>
        </p:nvSpPr>
        <p:spPr>
          <a:xfrm>
            <a:off x="6193372" y="2174875"/>
            <a:ext cx="5389033" cy="3951288"/>
          </a:xfrm>
        </p:spPr>
        <p:txBody>
          <a:bodyPr/>
          <a:lstStyle>
            <a:lvl1pPr>
              <a:defRPr sz="2400"/>
            </a:lvl1pPr>
            <a:lvl2pPr>
              <a:defRPr sz="2133"/>
            </a:lvl2pPr>
            <a:lvl3pPr>
              <a:defRPr sz="1867"/>
            </a:lvl3pPr>
            <a:lvl4pPr>
              <a:defRPr sz="1867"/>
            </a:lvl4pPr>
            <a:lvl5pPr>
              <a:defRPr sz="1867"/>
            </a:lvl5pPr>
            <a:lvl6pPr>
              <a:defRPr sz="2133"/>
            </a:lvl6pPr>
            <a:lvl7pPr>
              <a:defRPr sz="2133"/>
            </a:lvl7pPr>
            <a:lvl8pPr>
              <a:defRPr sz="2133"/>
            </a:lvl8pPr>
            <a:lvl9pPr>
              <a:defRPr sz="2133"/>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Slide Number Placeholder 8"/>
          <p:cNvSpPr>
            <a:spLocks noGrp="1"/>
          </p:cNvSpPr>
          <p:nvPr>
            <p:ph type="sldNum" sz="quarter" idx="12"/>
          </p:nvPr>
        </p:nvSpPr>
        <p:spPr/>
        <p:txBody>
          <a:bodyPr/>
          <a:lstStyle/>
          <a:p>
            <a:fld id="{E9549862-13E2-C34D-815E-8545BD36FC59}" type="slidenum">
              <a:rPr lang="en-US" smtClean="0">
                <a:solidFill>
                  <a:srgbClr val="6D7777"/>
                </a:solidFill>
              </a:rPr>
              <a:pPr/>
              <a:t>‹#›</a:t>
            </a:fld>
            <a:endParaRPr lang="en-US">
              <a:solidFill>
                <a:srgbClr val="6D7777"/>
              </a:solidFil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6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Slide Number Placeholder 4"/>
          <p:cNvSpPr>
            <a:spLocks noGrp="1"/>
          </p:cNvSpPr>
          <p:nvPr>
            <p:ph type="sldNum" sz="quarter" idx="12"/>
          </p:nvPr>
        </p:nvSpPr>
        <p:spPr/>
        <p:txBody>
          <a:bodyPr/>
          <a:lstStyle/>
          <a:p>
            <a:fld id="{E9549862-13E2-C34D-815E-8545BD36FC59}" type="slidenum">
              <a:rPr lang="en-US" smtClean="0">
                <a:solidFill>
                  <a:srgbClr val="6D7777"/>
                </a:solidFill>
              </a:rPr>
              <a:pPr/>
              <a:t>‹#›</a:t>
            </a:fld>
            <a:endParaRPr lang="en-US">
              <a:solidFill>
                <a:srgbClr val="6D7777"/>
              </a:solidFil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Text Placeholder 4"/>
          <p:cNvSpPr>
            <a:spLocks noGrp="1"/>
          </p:cNvSpPr>
          <p:nvPr>
            <p:ph type="body" sz="quarter" idx="10"/>
          </p:nvPr>
        </p:nvSpPr>
        <p:spPr>
          <a:xfrm>
            <a:off x="355599" y="1828802"/>
            <a:ext cx="11533632" cy="4499572"/>
          </a:xfrm>
        </p:spPr>
        <p:txBody>
          <a:bodyPr/>
          <a:lstStyle>
            <a:lvl1pPr>
              <a:spcBef>
                <a:spcPts val="1333"/>
              </a:spcBef>
              <a:defRPr/>
            </a:lvl1pPr>
            <a:lvl2pPr>
              <a:spcBef>
                <a:spcPts val="0"/>
              </a:spcBef>
              <a:defRPr/>
            </a:lvl2pPr>
          </a:lstStyle>
          <a:p>
            <a:pPr lvl="0"/>
            <a:r>
              <a:rPr lang="en-US"/>
              <a:t>Click to edit Master text styles</a:t>
            </a:r>
          </a:p>
          <a:p>
            <a:pPr lvl="1"/>
            <a:r>
              <a:rPr lang="en-US"/>
              <a:t>Second level</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25A31DC-1F10-454B-B0EB-A6701B91F8B2}"/>
              </a:ext>
            </a:extLst>
          </p:cNvPr>
          <p:cNvSpPr>
            <a:spLocks noGrp="1"/>
          </p:cNvSpPr>
          <p:nvPr>
            <p:ph type="dt" sz="half" idx="10"/>
          </p:nvPr>
        </p:nvSpPr>
        <p:spPr/>
        <p:txBody>
          <a:bodyPr/>
          <a:lstStyle/>
          <a:p>
            <a:fld id="{5FC39CF2-C652-4D61-A0C7-12EEBAD43262}" type="datetime1">
              <a:rPr lang="en-US" smtClean="0"/>
              <a:t>10/23/20</a:t>
            </a:fld>
            <a:endParaRPr lang="en-US"/>
          </a:p>
        </p:txBody>
      </p:sp>
      <p:sp>
        <p:nvSpPr>
          <p:cNvPr id="3" name="Footer Placeholder 2">
            <a:extLst>
              <a:ext uri="{FF2B5EF4-FFF2-40B4-BE49-F238E27FC236}">
                <a16:creationId xmlns:a16="http://schemas.microsoft.com/office/drawing/2014/main" id="{403D1E21-44BE-406E-B9A7-1E48FB63AD2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E5C5B01-907B-445E-96DB-C16BB9E5D852}"/>
              </a:ext>
            </a:extLst>
          </p:cNvPr>
          <p:cNvSpPr>
            <a:spLocks noGrp="1"/>
          </p:cNvSpPr>
          <p:nvPr>
            <p:ph type="sldNum" sz="quarter" idx="12"/>
          </p:nvPr>
        </p:nvSpPr>
        <p:spPr/>
        <p:txBody>
          <a:bodyPr/>
          <a:lstStyle/>
          <a:p>
            <a:fld id="{C565C23E-6D76-459C-BC14-A9049E4EE889}" type="slidenum">
              <a:rPr lang="en-US" smtClean="0"/>
              <a:t>‹#›</a:t>
            </a:fld>
            <a:endParaRPr lang="en-US"/>
          </a:p>
        </p:txBody>
      </p:sp>
    </p:spTree>
    <p:extLst>
      <p:ext uri="{BB962C8B-B14F-4D97-AF65-F5344CB8AC3E}">
        <p14:creationId xmlns:p14="http://schemas.microsoft.com/office/powerpoint/2010/main" val="189561915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5"/>
          <p:cNvSpPr>
            <a:spLocks noGrp="1"/>
          </p:cNvSpPr>
          <p:nvPr>
            <p:ph type="sldNum" sz="quarter" idx="10"/>
          </p:nvPr>
        </p:nvSpPr>
        <p:spPr/>
        <p:txBody>
          <a:bodyPr/>
          <a:lstStyle>
            <a:lvl1pPr>
              <a:defRPr/>
            </a:lvl1pPr>
          </a:lstStyle>
          <a:p>
            <a:fld id="{2F63A97E-D605-DC42-8452-C14CD1FA87FA}" type="slidenum">
              <a:rPr lang="en-US">
                <a:solidFill>
                  <a:srgbClr val="5AAAFA"/>
                </a:solidFill>
              </a:rPr>
              <a:pPr/>
              <a:t>‹#›</a:t>
            </a:fld>
            <a:endParaRPr lang="en-US">
              <a:solidFill>
                <a:srgbClr val="5AAAFA"/>
              </a:solidFill>
            </a:endParaRPr>
          </a:p>
        </p:txBody>
      </p:sp>
      <p:sp>
        <p:nvSpPr>
          <p:cNvPr id="5" name="Footer Placeholder 4">
            <a:extLst>
              <a:ext uri="{FF2B5EF4-FFF2-40B4-BE49-F238E27FC236}">
                <a16:creationId xmlns:a16="http://schemas.microsoft.com/office/drawing/2014/main" id="{0DFDE45A-B8C1-EA45-B13B-756A2F077198}"/>
              </a:ext>
            </a:extLst>
          </p:cNvPr>
          <p:cNvSpPr>
            <a:spLocks noGrp="1"/>
          </p:cNvSpPr>
          <p:nvPr>
            <p:ph type="ftr" sz="quarter" idx="11"/>
          </p:nvPr>
        </p:nvSpPr>
        <p:spPr>
          <a:xfrm>
            <a:off x="391584" y="6388102"/>
            <a:ext cx="4114800" cy="366183"/>
          </a:xfrm>
          <a:prstGeom prst="rect">
            <a:avLst/>
          </a:prstGeom>
        </p:spPr>
        <p:txBody>
          <a:bodyPr/>
          <a:lstStyle/>
          <a:p>
            <a:r>
              <a:rPr lang="en-US"/>
              <a:t>IBM </a:t>
            </a:r>
            <a:r>
              <a:rPr lang="en-US" b="1"/>
              <a:t>Garage</a:t>
            </a:r>
            <a:r>
              <a:rPr lang="en-US"/>
              <a:t> for Cloud</a:t>
            </a:r>
          </a:p>
        </p:txBody>
      </p:sp>
    </p:spTree>
    <p:extLst>
      <p:ext uri="{BB962C8B-B14F-4D97-AF65-F5344CB8AC3E}">
        <p14:creationId xmlns:p14="http://schemas.microsoft.com/office/powerpoint/2010/main" val="9740442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6"/>
          <p:cNvSpPr>
            <a:spLocks noGrp="1" noChangeArrowheads="1"/>
          </p:cNvSpPr>
          <p:nvPr>
            <p:ph type="sldNum" sz="quarter" idx="10"/>
          </p:nvPr>
        </p:nvSpPr>
        <p:spPr>
          <a:xfrm>
            <a:off x="8839200" y="0"/>
            <a:ext cx="3352800" cy="304800"/>
          </a:xfrm>
          <a:prstGeom prst="rect">
            <a:avLst/>
          </a:prstGeom>
          <a:ln/>
        </p:spPr>
        <p:txBody>
          <a:bodyPr lIns="121797" tIns="60900" rIns="121797" bIns="60900"/>
          <a:lstStyle>
            <a:lvl1pPr>
              <a:defRPr/>
            </a:lvl1pPr>
          </a:lstStyle>
          <a:p>
            <a:pPr defTabSz="911231" eaLnBrk="1" fontAlgn="auto" hangingPunct="1">
              <a:spcBef>
                <a:spcPts val="0"/>
              </a:spcBef>
              <a:spcAft>
                <a:spcPts val="0"/>
              </a:spcAft>
              <a:defRPr/>
            </a:pPr>
            <a:r>
              <a:rPr lang="en-US" altLang="en-US">
                <a:solidFill>
                  <a:srgbClr val="FFFFFF"/>
                </a:solidFill>
                <a:latin typeface="Arial"/>
                <a:ea typeface="ＭＳ Ｐゴシック" charset="0"/>
                <a:cs typeface="Arial"/>
                <a:sym typeface="Helvetica" charset="0"/>
              </a:rPr>
              <a:t>IBM Confidential – Page </a:t>
            </a:r>
            <a:fld id="{3AD35F64-7BFE-4AA6-B41F-771B1133FB22}"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a:t>
            </a:fld>
            <a:endParaRPr lang="en-US" altLang="en-US">
              <a:solidFill>
                <a:srgbClr val="FFFFFF"/>
              </a:solidFill>
              <a:latin typeface="Arial"/>
              <a:ea typeface="ＭＳ Ｐゴシック" charset="0"/>
              <a:cs typeface="Arial"/>
              <a:sym typeface="Helvetica" charset="0"/>
            </a:endParaRPr>
          </a:p>
        </p:txBody>
      </p:sp>
    </p:spTree>
    <p:extLst>
      <p:ext uri="{BB962C8B-B14F-4D97-AF65-F5344CB8AC3E}">
        <p14:creationId xmlns:p14="http://schemas.microsoft.com/office/powerpoint/2010/main" val="207124626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667"/>
            </a:lvl1pPr>
            <a:lvl2pPr>
              <a:defRPr sz="2400"/>
            </a:lvl2pPr>
            <a:lvl3pPr>
              <a:defRPr sz="2133"/>
            </a:lvl3pPr>
            <a:lvl4pPr>
              <a:defRPr sz="1600"/>
            </a:lvl4pPr>
            <a:lvl5pPr>
              <a:defRPr sz="1600"/>
            </a:lvl5pPr>
            <a:lvl6pPr>
              <a:defRPr sz="2400"/>
            </a:lvl6pPr>
            <a:lvl7pPr>
              <a:defRPr sz="2400"/>
            </a:lvl7pPr>
            <a:lvl8pPr>
              <a:defRPr sz="2400"/>
            </a:lvl8pPr>
            <a:lvl9pPr>
              <a:defRPr sz="2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97600" y="1600201"/>
            <a:ext cx="5384800" cy="4525963"/>
          </a:xfrm>
        </p:spPr>
        <p:txBody>
          <a:bodyPr/>
          <a:lstStyle>
            <a:lvl1pPr>
              <a:defRPr sz="2667"/>
            </a:lvl1pPr>
            <a:lvl2pPr>
              <a:defRPr sz="2400"/>
            </a:lvl2pPr>
            <a:lvl3pPr>
              <a:defRPr sz="2133"/>
            </a:lvl3pPr>
            <a:lvl4pPr>
              <a:defRPr sz="1600"/>
            </a:lvl4pPr>
            <a:lvl5pPr>
              <a:defRPr sz="1600"/>
            </a:lvl5pPr>
            <a:lvl6pPr>
              <a:defRPr sz="2400"/>
            </a:lvl6pPr>
            <a:lvl7pPr>
              <a:defRPr sz="2400"/>
            </a:lvl7pPr>
            <a:lvl8pPr>
              <a:defRPr sz="2400"/>
            </a:lvl8pPr>
            <a:lvl9pPr>
              <a:defRPr sz="2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p:cNvSpPr>
            <a:spLocks noGrp="1"/>
          </p:cNvSpPr>
          <p:nvPr>
            <p:ph type="sldNum" sz="quarter" idx="10"/>
          </p:nvPr>
        </p:nvSpPr>
        <p:spPr/>
        <p:txBody>
          <a:bodyPr/>
          <a:lstStyle>
            <a:lvl1pPr>
              <a:defRPr/>
            </a:lvl1pPr>
          </a:lstStyle>
          <a:p>
            <a:fld id="{8A158888-7CA9-084D-A641-EC66ACF9DB3C}" type="slidenum">
              <a:rPr lang="en-US">
                <a:solidFill>
                  <a:srgbClr val="5AAAFA"/>
                </a:solidFill>
              </a:rPr>
              <a:pPr/>
              <a:t>‹#›</a:t>
            </a:fld>
            <a:endParaRPr lang="en-US">
              <a:solidFill>
                <a:srgbClr val="5AAAFA"/>
              </a:solidFill>
            </a:endParaRPr>
          </a:p>
        </p:txBody>
      </p:sp>
      <p:sp>
        <p:nvSpPr>
          <p:cNvPr id="7" name="Footer Placeholder 6">
            <a:extLst>
              <a:ext uri="{FF2B5EF4-FFF2-40B4-BE49-F238E27FC236}">
                <a16:creationId xmlns:a16="http://schemas.microsoft.com/office/drawing/2014/main" id="{AB844537-9AEC-1E4F-B2D7-2A8E0564CF0B}"/>
              </a:ext>
            </a:extLst>
          </p:cNvPr>
          <p:cNvSpPr>
            <a:spLocks noGrp="1"/>
          </p:cNvSpPr>
          <p:nvPr>
            <p:ph type="ftr" sz="quarter" idx="11"/>
          </p:nvPr>
        </p:nvSpPr>
        <p:spPr>
          <a:xfrm>
            <a:off x="391584" y="6388102"/>
            <a:ext cx="4114800" cy="366183"/>
          </a:xfrm>
          <a:prstGeom prst="rect">
            <a:avLst/>
          </a:prstGeom>
        </p:spPr>
        <p:txBody>
          <a:bodyPr/>
          <a:lstStyle/>
          <a:p>
            <a:r>
              <a:rPr lang="en-US"/>
              <a:t>IBM </a:t>
            </a:r>
            <a:r>
              <a:rPr lang="en-US" b="1"/>
              <a:t>Garage</a:t>
            </a:r>
            <a:r>
              <a:rPr lang="en-US"/>
              <a:t> for Cloud</a:t>
            </a:r>
          </a:p>
        </p:txBody>
      </p:sp>
    </p:spTree>
    <p:extLst>
      <p:ext uri="{BB962C8B-B14F-4D97-AF65-F5344CB8AC3E}">
        <p14:creationId xmlns:p14="http://schemas.microsoft.com/office/powerpoint/2010/main" val="412319203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3"/>
          </a:xfrm>
        </p:spPr>
        <p:txBody>
          <a:bodyPr anchor="b">
            <a:normAutofit/>
          </a:bodyPr>
          <a:lstStyle>
            <a:lvl1pPr marL="0" indent="0">
              <a:buNone/>
              <a:defRPr sz="2667" b="1"/>
            </a:lvl1pPr>
            <a:lvl2pPr marL="609570" indent="0">
              <a:buNone/>
              <a:defRPr sz="2667" b="1"/>
            </a:lvl2pPr>
            <a:lvl3pPr marL="1219140" indent="0">
              <a:buNone/>
              <a:defRPr sz="2400" b="1"/>
            </a:lvl3pPr>
            <a:lvl4pPr marL="1828709" indent="0">
              <a:buNone/>
              <a:defRPr sz="2133" b="1"/>
            </a:lvl4pPr>
            <a:lvl5pPr marL="2438278" indent="0">
              <a:buNone/>
              <a:defRPr sz="2133" b="1"/>
            </a:lvl5pPr>
            <a:lvl6pPr marL="3047848" indent="0">
              <a:buNone/>
              <a:defRPr sz="2133" b="1"/>
            </a:lvl6pPr>
            <a:lvl7pPr marL="3657418" indent="0">
              <a:buNone/>
              <a:defRPr sz="2133" b="1"/>
            </a:lvl7pPr>
            <a:lvl8pPr marL="4266987" indent="0">
              <a:buNone/>
              <a:defRPr sz="2133" b="1"/>
            </a:lvl8pPr>
            <a:lvl9pPr marL="4876557" indent="0">
              <a:buNone/>
              <a:defRPr sz="2133" b="1"/>
            </a:lvl9pPr>
          </a:lstStyle>
          <a:p>
            <a:pPr lvl="0"/>
            <a:r>
              <a:rPr lang="en-US" dirty="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133"/>
            </a:lvl2pPr>
            <a:lvl3pPr>
              <a:defRPr sz="1867"/>
            </a:lvl3pPr>
            <a:lvl4pPr>
              <a:defRPr sz="1867"/>
            </a:lvl4pPr>
            <a:lvl5pPr>
              <a:defRPr sz="1867"/>
            </a:lvl5pPr>
            <a:lvl6pPr>
              <a:defRPr sz="2133"/>
            </a:lvl6pPr>
            <a:lvl7pPr>
              <a:defRPr sz="2133"/>
            </a:lvl7pPr>
            <a:lvl8pPr>
              <a:defRPr sz="2133"/>
            </a:lvl8pPr>
            <a:lvl9pPr>
              <a:defRPr sz="2133"/>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93370" y="1535113"/>
            <a:ext cx="5389033" cy="639763"/>
          </a:xfrm>
        </p:spPr>
        <p:txBody>
          <a:bodyPr anchor="b">
            <a:normAutofit/>
          </a:bodyPr>
          <a:lstStyle>
            <a:lvl1pPr marL="0" indent="0">
              <a:buNone/>
              <a:defRPr sz="2667" b="1"/>
            </a:lvl1pPr>
            <a:lvl2pPr marL="609570" indent="0">
              <a:buNone/>
              <a:defRPr sz="2667" b="1"/>
            </a:lvl2pPr>
            <a:lvl3pPr marL="1219140" indent="0">
              <a:buNone/>
              <a:defRPr sz="2400" b="1"/>
            </a:lvl3pPr>
            <a:lvl4pPr marL="1828709" indent="0">
              <a:buNone/>
              <a:defRPr sz="2133" b="1"/>
            </a:lvl4pPr>
            <a:lvl5pPr marL="2438278" indent="0">
              <a:buNone/>
              <a:defRPr sz="2133" b="1"/>
            </a:lvl5pPr>
            <a:lvl6pPr marL="3047848" indent="0">
              <a:buNone/>
              <a:defRPr sz="2133" b="1"/>
            </a:lvl6pPr>
            <a:lvl7pPr marL="3657418" indent="0">
              <a:buNone/>
              <a:defRPr sz="2133" b="1"/>
            </a:lvl7pPr>
            <a:lvl8pPr marL="4266987" indent="0">
              <a:buNone/>
              <a:defRPr sz="2133" b="1"/>
            </a:lvl8pPr>
            <a:lvl9pPr marL="4876557" indent="0">
              <a:buNone/>
              <a:defRPr sz="2133" b="1"/>
            </a:lvl9pPr>
          </a:lstStyle>
          <a:p>
            <a:pPr lvl="0"/>
            <a:r>
              <a:rPr lang="en-US" dirty="0"/>
              <a:t>Click to edit Master text styles</a:t>
            </a:r>
          </a:p>
        </p:txBody>
      </p:sp>
      <p:sp>
        <p:nvSpPr>
          <p:cNvPr id="6" name="Content Placeholder 5"/>
          <p:cNvSpPr>
            <a:spLocks noGrp="1"/>
          </p:cNvSpPr>
          <p:nvPr>
            <p:ph sz="quarter" idx="4"/>
          </p:nvPr>
        </p:nvSpPr>
        <p:spPr>
          <a:xfrm>
            <a:off x="6193370" y="2174875"/>
            <a:ext cx="5389033" cy="3951288"/>
          </a:xfrm>
        </p:spPr>
        <p:txBody>
          <a:bodyPr/>
          <a:lstStyle>
            <a:lvl1pPr>
              <a:defRPr sz="2400"/>
            </a:lvl1pPr>
            <a:lvl2pPr>
              <a:defRPr sz="2133"/>
            </a:lvl2pPr>
            <a:lvl3pPr>
              <a:defRPr sz="1867"/>
            </a:lvl3pPr>
            <a:lvl4pPr>
              <a:defRPr sz="1867"/>
            </a:lvl4pPr>
            <a:lvl5pPr>
              <a:defRPr sz="1867"/>
            </a:lvl5pPr>
            <a:lvl6pPr>
              <a:defRPr sz="2133"/>
            </a:lvl6pPr>
            <a:lvl7pPr>
              <a:defRPr sz="2133"/>
            </a:lvl7pPr>
            <a:lvl8pPr>
              <a:defRPr sz="2133"/>
            </a:lvl8pPr>
            <a:lvl9pPr>
              <a:defRPr sz="2133"/>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5"/>
          <p:cNvSpPr>
            <a:spLocks noGrp="1"/>
          </p:cNvSpPr>
          <p:nvPr>
            <p:ph type="sldNum" sz="quarter" idx="10"/>
          </p:nvPr>
        </p:nvSpPr>
        <p:spPr/>
        <p:txBody>
          <a:bodyPr/>
          <a:lstStyle>
            <a:lvl1pPr>
              <a:defRPr/>
            </a:lvl1pPr>
          </a:lstStyle>
          <a:p>
            <a:fld id="{6B6C0E0B-1EAF-3342-8522-13EE906CD0E4}" type="slidenum">
              <a:rPr lang="en-US">
                <a:solidFill>
                  <a:srgbClr val="5AAAFA"/>
                </a:solidFill>
              </a:rPr>
              <a:pPr/>
              <a:t>‹#›</a:t>
            </a:fld>
            <a:endParaRPr lang="en-US">
              <a:solidFill>
                <a:srgbClr val="5AAAFA"/>
              </a:solidFill>
            </a:endParaRPr>
          </a:p>
        </p:txBody>
      </p:sp>
      <p:sp>
        <p:nvSpPr>
          <p:cNvPr id="9" name="Footer Placeholder 8">
            <a:extLst>
              <a:ext uri="{FF2B5EF4-FFF2-40B4-BE49-F238E27FC236}">
                <a16:creationId xmlns:a16="http://schemas.microsoft.com/office/drawing/2014/main" id="{2A30AC8F-7E57-784F-9862-A1209A120597}"/>
              </a:ext>
            </a:extLst>
          </p:cNvPr>
          <p:cNvSpPr>
            <a:spLocks noGrp="1"/>
          </p:cNvSpPr>
          <p:nvPr>
            <p:ph type="ftr" sz="quarter" idx="11"/>
          </p:nvPr>
        </p:nvSpPr>
        <p:spPr>
          <a:xfrm>
            <a:off x="391584" y="6388102"/>
            <a:ext cx="4114800" cy="366183"/>
          </a:xfrm>
          <a:prstGeom prst="rect">
            <a:avLst/>
          </a:prstGeom>
        </p:spPr>
        <p:txBody>
          <a:bodyPr/>
          <a:lstStyle/>
          <a:p>
            <a:r>
              <a:rPr lang="en-US"/>
              <a:t>IBM </a:t>
            </a:r>
            <a:r>
              <a:rPr lang="en-US" b="1"/>
              <a:t>Garage</a:t>
            </a:r>
            <a:r>
              <a:rPr lang="en-US"/>
              <a:t> for Cloud</a:t>
            </a:r>
          </a:p>
        </p:txBody>
      </p:sp>
    </p:spTree>
    <p:extLst>
      <p:ext uri="{BB962C8B-B14F-4D97-AF65-F5344CB8AC3E}">
        <p14:creationId xmlns:p14="http://schemas.microsoft.com/office/powerpoint/2010/main" val="15719441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5"/>
          <p:cNvSpPr>
            <a:spLocks noGrp="1"/>
          </p:cNvSpPr>
          <p:nvPr>
            <p:ph type="sldNum" sz="quarter" idx="10"/>
          </p:nvPr>
        </p:nvSpPr>
        <p:spPr/>
        <p:txBody>
          <a:bodyPr/>
          <a:lstStyle>
            <a:lvl1pPr>
              <a:defRPr/>
            </a:lvl1pPr>
          </a:lstStyle>
          <a:p>
            <a:fld id="{5B450290-23D3-2D4F-AB87-780AA41C0D26}" type="slidenum">
              <a:rPr lang="en-US">
                <a:solidFill>
                  <a:srgbClr val="5AAAFA"/>
                </a:solidFill>
              </a:rPr>
              <a:pPr/>
              <a:t>‹#›</a:t>
            </a:fld>
            <a:endParaRPr lang="en-US">
              <a:solidFill>
                <a:srgbClr val="5AAAFA"/>
              </a:solidFill>
            </a:endParaRPr>
          </a:p>
        </p:txBody>
      </p:sp>
      <p:sp>
        <p:nvSpPr>
          <p:cNvPr id="5" name="Footer Placeholder 4">
            <a:extLst>
              <a:ext uri="{FF2B5EF4-FFF2-40B4-BE49-F238E27FC236}">
                <a16:creationId xmlns:a16="http://schemas.microsoft.com/office/drawing/2014/main" id="{E3B174D3-E532-7D49-A765-441D5FE46C78}"/>
              </a:ext>
            </a:extLst>
          </p:cNvPr>
          <p:cNvSpPr>
            <a:spLocks noGrp="1"/>
          </p:cNvSpPr>
          <p:nvPr>
            <p:ph type="ftr" sz="quarter" idx="11"/>
          </p:nvPr>
        </p:nvSpPr>
        <p:spPr>
          <a:xfrm>
            <a:off x="391584" y="6388102"/>
            <a:ext cx="4114800" cy="366183"/>
          </a:xfrm>
          <a:prstGeom prst="rect">
            <a:avLst/>
          </a:prstGeom>
        </p:spPr>
        <p:txBody>
          <a:bodyPr/>
          <a:lstStyle/>
          <a:p>
            <a:r>
              <a:rPr lang="en-US"/>
              <a:t>IBM </a:t>
            </a:r>
            <a:r>
              <a:rPr lang="en-US" b="1"/>
              <a:t>Garage</a:t>
            </a:r>
            <a:r>
              <a:rPr lang="en-US"/>
              <a:t> for Cloud</a:t>
            </a:r>
          </a:p>
        </p:txBody>
      </p:sp>
    </p:spTree>
    <p:extLst>
      <p:ext uri="{BB962C8B-B14F-4D97-AF65-F5344CB8AC3E}">
        <p14:creationId xmlns:p14="http://schemas.microsoft.com/office/powerpoint/2010/main" val="232255044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5"/>
          <p:cNvSpPr>
            <a:spLocks noGrp="1"/>
          </p:cNvSpPr>
          <p:nvPr>
            <p:ph type="sldNum" sz="quarter" idx="10"/>
          </p:nvPr>
        </p:nvSpPr>
        <p:spPr/>
        <p:txBody>
          <a:bodyPr/>
          <a:lstStyle>
            <a:lvl1pPr>
              <a:defRPr/>
            </a:lvl1pPr>
          </a:lstStyle>
          <a:p>
            <a:fld id="{88DBF8E4-D7CA-8142-B0BF-A723FD026DE7}" type="slidenum">
              <a:rPr lang="en-US">
                <a:solidFill>
                  <a:srgbClr val="5AAAFA"/>
                </a:solidFill>
              </a:rPr>
              <a:pPr/>
              <a:t>‹#›</a:t>
            </a:fld>
            <a:endParaRPr lang="en-US">
              <a:solidFill>
                <a:srgbClr val="5AAAFA"/>
              </a:solidFill>
            </a:endParaRPr>
          </a:p>
        </p:txBody>
      </p:sp>
      <p:sp>
        <p:nvSpPr>
          <p:cNvPr id="4" name="Footer Placeholder 3">
            <a:extLst>
              <a:ext uri="{FF2B5EF4-FFF2-40B4-BE49-F238E27FC236}">
                <a16:creationId xmlns:a16="http://schemas.microsoft.com/office/drawing/2014/main" id="{62EC6C3C-0787-A445-9A6E-799792E2DBE3}"/>
              </a:ext>
            </a:extLst>
          </p:cNvPr>
          <p:cNvSpPr>
            <a:spLocks noGrp="1"/>
          </p:cNvSpPr>
          <p:nvPr>
            <p:ph type="ftr" sz="quarter" idx="11"/>
          </p:nvPr>
        </p:nvSpPr>
        <p:spPr>
          <a:xfrm>
            <a:off x="391584" y="6388102"/>
            <a:ext cx="4114800" cy="366183"/>
          </a:xfrm>
          <a:prstGeom prst="rect">
            <a:avLst/>
          </a:prstGeom>
        </p:spPr>
        <p:txBody>
          <a:bodyPr/>
          <a:lstStyle/>
          <a:p>
            <a:r>
              <a:rPr lang="en-US"/>
              <a:t>IBM </a:t>
            </a:r>
            <a:r>
              <a:rPr lang="en-US" b="1"/>
              <a:t>Garage</a:t>
            </a:r>
            <a:r>
              <a:rPr lang="en-US"/>
              <a:t> for Cloud</a:t>
            </a:r>
          </a:p>
        </p:txBody>
      </p:sp>
    </p:spTree>
    <p:extLst>
      <p:ext uri="{BB962C8B-B14F-4D97-AF65-F5344CB8AC3E}">
        <p14:creationId xmlns:p14="http://schemas.microsoft.com/office/powerpoint/2010/main" val="92853864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11582400" cy="508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a:extLst>
              <a:ext uri="{FF2B5EF4-FFF2-40B4-BE49-F238E27FC236}">
                <a16:creationId xmlns:a16="http://schemas.microsoft.com/office/drawing/2014/main" id="{6A118ADF-A453-BA46-8320-DFA26CC6F012}"/>
              </a:ext>
            </a:extLst>
          </p:cNvPr>
          <p:cNvSpPr>
            <a:spLocks noGrp="1"/>
          </p:cNvSpPr>
          <p:nvPr>
            <p:ph type="ftr" sz="quarter" idx="11"/>
          </p:nvPr>
        </p:nvSpPr>
        <p:spPr>
          <a:xfrm>
            <a:off x="391584" y="6388102"/>
            <a:ext cx="4114800" cy="366183"/>
          </a:xfrm>
          <a:prstGeom prst="rect">
            <a:avLst/>
          </a:prstGeom>
        </p:spPr>
        <p:txBody>
          <a:bodyPr/>
          <a:lstStyle/>
          <a:p>
            <a:r>
              <a:rPr lang="en-US"/>
              <a:t>IBM </a:t>
            </a:r>
            <a:r>
              <a:rPr lang="en-US" b="1"/>
              <a:t>Garage</a:t>
            </a:r>
            <a:r>
              <a:rPr lang="en-US"/>
              <a:t> for Cloud</a:t>
            </a:r>
          </a:p>
        </p:txBody>
      </p:sp>
    </p:spTree>
    <p:extLst>
      <p:ext uri="{BB962C8B-B14F-4D97-AF65-F5344CB8AC3E}">
        <p14:creationId xmlns:p14="http://schemas.microsoft.com/office/powerpoint/2010/main" val="165835391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above) + content (1-column)">
    <p:spTree>
      <p:nvGrpSpPr>
        <p:cNvPr id="1" name=""/>
        <p:cNvGrpSpPr/>
        <p:nvPr/>
      </p:nvGrpSpPr>
      <p:grpSpPr>
        <a:xfrm>
          <a:off x="0" y="0"/>
          <a:ext cx="0" cy="0"/>
          <a:chOff x="0" y="0"/>
          <a:chExt cx="0" cy="0"/>
        </a:xfrm>
      </p:grpSpPr>
      <p:sp>
        <p:nvSpPr>
          <p:cNvPr id="3" name="Content Placeholder 2"/>
          <p:cNvSpPr>
            <a:spLocks noGrp="1"/>
          </p:cNvSpPr>
          <p:nvPr>
            <p:ph idx="1"/>
          </p:nvPr>
        </p:nvSpPr>
        <p:spPr>
          <a:xfrm>
            <a:off x="530345" y="1589193"/>
            <a:ext cx="11388513" cy="4322656"/>
          </a:xfrm>
        </p:spPr>
        <p:txBody>
          <a:bodyPr/>
          <a:lstStyle>
            <a:lvl1pPr>
              <a:defRPr sz="2000" b="0" i="0">
                <a:latin typeface="Helvetica Neue Light" charset="0"/>
                <a:ea typeface="Helvetica Neue Light" charset="0"/>
                <a:cs typeface="Helvetica Neue Light" charset="0"/>
              </a:defRPr>
            </a:lvl1pPr>
            <a:lvl2pPr>
              <a:defRPr sz="2000" b="0" i="0">
                <a:latin typeface="Helvetica Neue Light" charset="0"/>
                <a:ea typeface="Helvetica Neue Light" charset="0"/>
                <a:cs typeface="Helvetica Neue Light" charset="0"/>
              </a:defRPr>
            </a:lvl2pPr>
            <a:lvl3pPr>
              <a:defRPr sz="2000" b="0" i="0">
                <a:latin typeface="Helvetica Neue Light" charset="0"/>
                <a:ea typeface="Helvetica Neue Light" charset="0"/>
                <a:cs typeface="Helvetica Neue Light" charset="0"/>
              </a:defRPr>
            </a:lvl3pPr>
            <a:lvl4pPr>
              <a:defRPr sz="2000" b="0" i="0">
                <a:latin typeface="Helvetica Neue Light" charset="0"/>
                <a:ea typeface="Helvetica Neue Light" charset="0"/>
                <a:cs typeface="Helvetica Neue Light" charset="0"/>
              </a:defRPr>
            </a:lvl4pPr>
            <a:lvl5pPr>
              <a:defRPr sz="2000" b="0" i="0">
                <a:latin typeface="Helvetica Neue Light" charset="0"/>
                <a:ea typeface="Helvetica Neue Light" charset="0"/>
                <a:cs typeface="Helvetica Neue Light" charset="0"/>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Title 6"/>
          <p:cNvSpPr>
            <a:spLocks noGrp="1"/>
          </p:cNvSpPr>
          <p:nvPr>
            <p:ph type="title"/>
          </p:nvPr>
        </p:nvSpPr>
        <p:spPr>
          <a:xfrm>
            <a:off x="530345" y="360428"/>
            <a:ext cx="11388513" cy="1219200"/>
          </a:xfrm>
        </p:spPr>
        <p:txBody>
          <a:bodyPr/>
          <a:lstStyle>
            <a:lvl1pPr>
              <a:defRPr sz="4000" b="0" i="0">
                <a:latin typeface="Helvetica Neue Thin" charset="0"/>
                <a:ea typeface="Helvetica Neue Thin" charset="0"/>
                <a:cs typeface="Helvetica Neue Thin" charset="0"/>
              </a:defRPr>
            </a:lvl1pPr>
          </a:lstStyle>
          <a:p>
            <a:r>
              <a:rPr lang="en-US" noProof="0" dirty="0"/>
              <a:t>Click to edit Master title style</a:t>
            </a:r>
          </a:p>
        </p:txBody>
      </p:sp>
      <p:sp>
        <p:nvSpPr>
          <p:cNvPr id="47" name="Rectangle 6"/>
          <p:cNvSpPr>
            <a:spLocks noChangeArrowheads="1"/>
          </p:cNvSpPr>
          <p:nvPr userDrawn="1"/>
        </p:nvSpPr>
        <p:spPr bwMode="black">
          <a:xfrm>
            <a:off x="8864507" y="6472537"/>
            <a:ext cx="3054351" cy="2314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2075" tIns="46039" rIns="92075" bIns="46039">
            <a:spAutoFit/>
          </a:bodyPr>
          <a:lstStyle/>
          <a:p>
            <a:pPr algn="r"/>
            <a:r>
              <a:rPr lang="en-US" sz="900">
                <a:solidFill>
                  <a:schemeClr val="bg1"/>
                </a:solidFill>
              </a:rPr>
              <a:t>© 2017 IBM Corporation</a:t>
            </a:r>
          </a:p>
        </p:txBody>
      </p:sp>
      <p:sp>
        <p:nvSpPr>
          <p:cNvPr id="48" name="Rectangle 6"/>
          <p:cNvSpPr>
            <a:spLocks noChangeArrowheads="1"/>
          </p:cNvSpPr>
          <p:nvPr userDrawn="1"/>
        </p:nvSpPr>
        <p:spPr bwMode="auto">
          <a:xfrm>
            <a:off x="190500" y="6456363"/>
            <a:ext cx="552451" cy="24765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fld id="{35981CAD-D717-E041-9EB6-AABBDF800876}" type="slidenum">
              <a:rPr lang="en-US" sz="1000">
                <a:solidFill>
                  <a:schemeClr val="bg1"/>
                </a:solidFill>
                <a:cs typeface="+mn-cs"/>
              </a:rPr>
              <a:pPr>
                <a:defRPr/>
              </a:pPr>
              <a:t>‹#›</a:t>
            </a:fld>
            <a:endParaRPr lang="en-US" sz="1000">
              <a:solidFill>
                <a:schemeClr val="bg1"/>
              </a:solidFill>
              <a:cs typeface="+mn-cs"/>
            </a:endParaRPr>
          </a:p>
        </p:txBody>
      </p:sp>
      <p:sp>
        <p:nvSpPr>
          <p:cNvPr id="6" name="Footer Placeholder 2">
            <a:extLst>
              <a:ext uri="{FF2B5EF4-FFF2-40B4-BE49-F238E27FC236}">
                <a16:creationId xmlns:a16="http://schemas.microsoft.com/office/drawing/2014/main" id="{3C0A6CD8-0E77-2441-A76C-FEBFA356B6ED}"/>
              </a:ext>
            </a:extLst>
          </p:cNvPr>
          <p:cNvSpPr>
            <a:spLocks noGrp="1"/>
          </p:cNvSpPr>
          <p:nvPr>
            <p:ph type="ftr" sz="quarter" idx="3"/>
          </p:nvPr>
        </p:nvSpPr>
        <p:spPr>
          <a:xfrm>
            <a:off x="306021" y="6445253"/>
            <a:ext cx="4114800" cy="366183"/>
          </a:xfrm>
          <a:prstGeom prst="rect">
            <a:avLst/>
          </a:prstGeom>
        </p:spPr>
        <p:txBody>
          <a:bodyPr vert="horz" lIns="91440" tIns="45720" rIns="91440" bIns="45720" rtlCol="0" anchor="ctr"/>
          <a:lstStyle>
            <a:lvl1pPr algn="l">
              <a:defRPr sz="1333">
                <a:solidFill>
                  <a:schemeClr val="tx1"/>
                </a:solidFill>
                <a:latin typeface="IBM Plex Sans" panose="020B0503050203000203" pitchFamily="34" charset="77"/>
              </a:defRPr>
            </a:lvl1pPr>
          </a:lstStyle>
          <a:p>
            <a:r>
              <a:rPr lang="en-US"/>
              <a:t>IBM </a:t>
            </a:r>
            <a:r>
              <a:rPr lang="en-US" b="1"/>
              <a:t>Garage </a:t>
            </a:r>
            <a:r>
              <a:rPr lang="en-US"/>
              <a:t>for Cloud</a:t>
            </a:r>
            <a:endParaRPr lang="en-US" b="1"/>
          </a:p>
        </p:txBody>
      </p:sp>
    </p:spTree>
    <p:extLst>
      <p:ext uri="{BB962C8B-B14F-4D97-AF65-F5344CB8AC3E}">
        <p14:creationId xmlns:p14="http://schemas.microsoft.com/office/powerpoint/2010/main" val="69707617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
  <p:cSld name="Title and Vertical Text">
    <p:spTree>
      <p:nvGrpSpPr>
        <p:cNvPr id="1" name=""/>
        <p:cNvGrpSpPr/>
        <p:nvPr/>
      </p:nvGrpSpPr>
      <p:grpSpPr>
        <a:xfrm>
          <a:off x="0" y="0"/>
          <a:ext cx="0" cy="0"/>
          <a:chOff x="0" y="0"/>
          <a:chExt cx="0" cy="0"/>
        </a:xfrm>
      </p:grpSpPr>
      <p:sp>
        <p:nvSpPr>
          <p:cNvPr id="96" name="Shape 96"/>
          <p:cNvSpPr>
            <a:spLocks noGrp="1"/>
          </p:cNvSpPr>
          <p:nvPr>
            <p:ph type="title"/>
          </p:nvPr>
        </p:nvSpPr>
        <p:spPr>
          <a:prstGeom prst="rect">
            <a:avLst/>
          </a:prstGeom>
        </p:spPr>
        <p:txBody>
          <a:bodyPr/>
          <a:lstStyle/>
          <a:p>
            <a:r>
              <a:rPr lang="en-US"/>
              <a:t>Click to edit Master title style</a:t>
            </a:r>
            <a:endParaRPr/>
          </a:p>
        </p:txBody>
      </p:sp>
      <p:sp>
        <p:nvSpPr>
          <p:cNvPr id="97" name="Shape 97"/>
          <p:cNvSpPr>
            <a:spLocks noGrp="1"/>
          </p:cNvSpPr>
          <p:nvPr>
            <p:ph type="body" idx="1"/>
          </p:nvPr>
        </p:nvSpPr>
        <p:spPr>
          <a:xfrm>
            <a:off x="185737" y="1044575"/>
            <a:ext cx="11874501" cy="5132388"/>
          </a:xfrm>
          <a:prstGeom prst="rect">
            <a:avLst/>
          </a:prstGeom>
        </p:spPr>
        <p:txBody>
          <a:bodyP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98" name="Shape 98"/>
          <p:cNvSpPr>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3516790233"/>
      </p:ext>
    </p:extLst>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548640"/>
            <a:ext cx="5486400" cy="853440"/>
          </a:xfrm>
        </p:spPr>
        <p:txBody>
          <a:bodyPr/>
          <a:lstStyle/>
          <a:p>
            <a:r>
              <a:rPr lang="en-US" dirty="0"/>
              <a:t>Click to edit Master title style</a:t>
            </a:r>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63040"/>
            <a:ext cx="5486400" cy="4781127"/>
          </a:xfrm>
        </p:spPr>
        <p:txBody>
          <a:bodyPr/>
          <a:lstStyle>
            <a:lvl1pPr>
              <a:defRPr sz="2133"/>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a:extLst>
              <a:ext uri="{FF2B5EF4-FFF2-40B4-BE49-F238E27FC236}">
                <a16:creationId xmlns:a16="http://schemas.microsoft.com/office/drawing/2014/main" id="{2C8B78BE-A1C1-C040-9EC2-32558A1F8DA0}"/>
              </a:ext>
            </a:extLst>
          </p:cNvPr>
          <p:cNvSpPr>
            <a:spLocks noGrp="1"/>
          </p:cNvSpPr>
          <p:nvPr>
            <p:ph type="ftr" sz="quarter" idx="16"/>
          </p:nvPr>
        </p:nvSpPr>
        <p:spPr>
          <a:xfrm>
            <a:off x="391584" y="6388102"/>
            <a:ext cx="4114800" cy="366183"/>
          </a:xfrm>
          <a:prstGeom prst="rect">
            <a:avLst/>
          </a:prstGeom>
        </p:spPr>
        <p:txBody>
          <a:bodyPr/>
          <a:lstStyle/>
          <a:p>
            <a:r>
              <a:rPr lang="en-US"/>
              <a:t>IBM </a:t>
            </a:r>
            <a:r>
              <a:rPr lang="en-US" b="1"/>
              <a:t>Garage</a:t>
            </a:r>
            <a:r>
              <a:rPr lang="en-US"/>
              <a:t> for Cloud</a:t>
            </a:r>
          </a:p>
        </p:txBody>
      </p:sp>
      <p:sp>
        <p:nvSpPr>
          <p:cNvPr id="4" name="Slide Number Placeholder 3">
            <a:extLst>
              <a:ext uri="{FF2B5EF4-FFF2-40B4-BE49-F238E27FC236}">
                <a16:creationId xmlns:a16="http://schemas.microsoft.com/office/drawing/2014/main" id="{BA5187CF-0467-984C-9664-57988E5767C0}"/>
              </a:ext>
            </a:extLst>
          </p:cNvPr>
          <p:cNvSpPr>
            <a:spLocks noGrp="1"/>
          </p:cNvSpPr>
          <p:nvPr>
            <p:ph type="sldNum" sz="quarter" idx="17"/>
          </p:nvPr>
        </p:nvSpPr>
        <p:spPr/>
        <p:txBody>
          <a:bodyPr/>
          <a:lstStyle/>
          <a:p>
            <a:pPr defTabSz="609570"/>
            <a:fld id="{BD0AB609-994D-1C4A-AFB2-93F690D7CF98}" type="slidenum">
              <a:rPr lang="en-US" smtClean="0">
                <a:solidFill>
                  <a:srgbClr val="5AAAFA"/>
                </a:solidFill>
                <a:ea typeface="ＭＳ Ｐゴシック" charset="0"/>
                <a:cs typeface="Arial" charset="0"/>
              </a:rPr>
              <a:pPr defTabSz="609570"/>
              <a:t>‹#›</a:t>
            </a:fld>
            <a:endParaRPr lang="en-US">
              <a:solidFill>
                <a:srgbClr val="5AAAFA"/>
              </a:solidFill>
              <a:ea typeface="ＭＳ Ｐゴシック" charset="0"/>
              <a:cs typeface="Arial" charset="0"/>
            </a:endParaRPr>
          </a:p>
        </p:txBody>
      </p:sp>
    </p:spTree>
    <p:extLst>
      <p:ext uri="{BB962C8B-B14F-4D97-AF65-F5344CB8AC3E}">
        <p14:creationId xmlns:p14="http://schemas.microsoft.com/office/powerpoint/2010/main" val="207308224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667"/>
            </a:lvl1pPr>
            <a:lvl2pPr>
              <a:defRPr sz="2400"/>
            </a:lvl2pPr>
            <a:lvl3pPr>
              <a:defRPr sz="2133"/>
            </a:lvl3pPr>
            <a:lvl4pPr>
              <a:defRPr sz="1600"/>
            </a:lvl4pPr>
            <a:lvl5pPr>
              <a:defRPr sz="1600"/>
            </a:lvl5pPr>
            <a:lvl6pPr>
              <a:defRPr sz="2400"/>
            </a:lvl6pPr>
            <a:lvl7pPr>
              <a:defRPr sz="2400"/>
            </a:lvl7pPr>
            <a:lvl8pPr>
              <a:defRPr sz="2400"/>
            </a:lvl8pPr>
            <a:lvl9pPr>
              <a:defRPr sz="2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97600" y="1600201"/>
            <a:ext cx="5384800" cy="4525963"/>
          </a:xfrm>
        </p:spPr>
        <p:txBody>
          <a:bodyPr/>
          <a:lstStyle>
            <a:lvl1pPr>
              <a:defRPr sz="2667"/>
            </a:lvl1pPr>
            <a:lvl2pPr>
              <a:defRPr sz="2400"/>
            </a:lvl2pPr>
            <a:lvl3pPr>
              <a:defRPr sz="2133"/>
            </a:lvl3pPr>
            <a:lvl4pPr>
              <a:defRPr sz="1600"/>
            </a:lvl4pPr>
            <a:lvl5pPr>
              <a:defRPr sz="1600"/>
            </a:lvl5pPr>
            <a:lvl6pPr>
              <a:defRPr sz="2400"/>
            </a:lvl6pPr>
            <a:lvl7pPr>
              <a:defRPr sz="2400"/>
            </a:lvl7pPr>
            <a:lvl8pPr>
              <a:defRPr sz="2400"/>
            </a:lvl8pPr>
            <a:lvl9pPr>
              <a:defRPr sz="2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p:cNvSpPr>
            <a:spLocks noGrp="1"/>
          </p:cNvSpPr>
          <p:nvPr>
            <p:ph type="sldNum" sz="quarter" idx="10"/>
          </p:nvPr>
        </p:nvSpPr>
        <p:spPr/>
        <p:txBody>
          <a:bodyPr/>
          <a:lstStyle>
            <a:lvl1pPr>
              <a:defRPr/>
            </a:lvl1pPr>
          </a:lstStyle>
          <a:p>
            <a:fld id="{8A158888-7CA9-084D-A641-EC66ACF9DB3C}" type="slidenum">
              <a:rPr lang="en-US">
                <a:solidFill>
                  <a:srgbClr val="5AAAFA"/>
                </a:solidFill>
              </a:rPr>
              <a:pPr/>
              <a:t>‹#›</a:t>
            </a:fld>
            <a:endParaRPr lang="en-US">
              <a:solidFill>
                <a:srgbClr val="5AAAFA"/>
              </a:solidFill>
            </a:endParaRPr>
          </a:p>
        </p:txBody>
      </p:sp>
    </p:spTree>
    <p:extLst>
      <p:ext uri="{BB962C8B-B14F-4D97-AF65-F5344CB8AC3E}">
        <p14:creationId xmlns:p14="http://schemas.microsoft.com/office/powerpoint/2010/main" val="303134173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5"/>
          <p:cNvSpPr>
            <a:spLocks noGrp="1"/>
          </p:cNvSpPr>
          <p:nvPr>
            <p:ph type="sldNum" sz="quarter" idx="10"/>
          </p:nvPr>
        </p:nvSpPr>
        <p:spPr/>
        <p:txBody>
          <a:bodyPr/>
          <a:lstStyle>
            <a:lvl1pPr>
              <a:defRPr/>
            </a:lvl1pPr>
          </a:lstStyle>
          <a:p>
            <a:fld id="{2F63A97E-D605-DC42-8452-C14CD1FA87FA}" type="slidenum">
              <a:rPr lang="en-US">
                <a:solidFill>
                  <a:srgbClr val="5AAAFA"/>
                </a:solidFill>
              </a:rPr>
              <a:pPr/>
              <a:t>‹#›</a:t>
            </a:fld>
            <a:endParaRPr lang="en-US">
              <a:solidFill>
                <a:srgbClr val="5AAAFA"/>
              </a:solidFill>
            </a:endParaRPr>
          </a:p>
        </p:txBody>
      </p:sp>
    </p:spTree>
    <p:extLst>
      <p:ext uri="{BB962C8B-B14F-4D97-AF65-F5344CB8AC3E}">
        <p14:creationId xmlns:p14="http://schemas.microsoft.com/office/powerpoint/2010/main" val="26943828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04801" y="1447800"/>
            <a:ext cx="5689600" cy="5257800"/>
          </a:xfrm>
        </p:spPr>
        <p:txBody>
          <a:bodyPr/>
          <a:lstStyle>
            <a:lvl1pPr>
              <a:defRPr sz="2800"/>
            </a:lvl1pPr>
            <a:lvl2pPr>
              <a:defRPr sz="2400"/>
            </a:lvl2pPr>
            <a:lvl3pPr>
              <a:defRPr sz="2000"/>
            </a:lvl3pPr>
            <a:lvl4pPr>
              <a:defRPr sz="1900"/>
            </a:lvl4pPr>
            <a:lvl5pPr>
              <a:defRPr sz="19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447800"/>
            <a:ext cx="5689600" cy="5257800"/>
          </a:xfrm>
        </p:spPr>
        <p:txBody>
          <a:bodyPr/>
          <a:lstStyle>
            <a:lvl1pPr>
              <a:defRPr sz="2800"/>
            </a:lvl1pPr>
            <a:lvl2pPr>
              <a:defRPr sz="2400"/>
            </a:lvl2pPr>
            <a:lvl3pPr>
              <a:defRPr sz="2000"/>
            </a:lvl3pPr>
            <a:lvl4pPr>
              <a:defRPr sz="1900"/>
            </a:lvl4pPr>
            <a:lvl5pPr>
              <a:defRPr sz="19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6"/>
          <p:cNvSpPr>
            <a:spLocks noGrp="1" noChangeArrowheads="1"/>
          </p:cNvSpPr>
          <p:nvPr>
            <p:ph type="sldNum" sz="quarter" idx="10"/>
          </p:nvPr>
        </p:nvSpPr>
        <p:spPr>
          <a:xfrm>
            <a:off x="8839200" y="0"/>
            <a:ext cx="3352800" cy="304800"/>
          </a:xfrm>
          <a:prstGeom prst="rect">
            <a:avLst/>
          </a:prstGeom>
          <a:ln/>
        </p:spPr>
        <p:txBody>
          <a:bodyPr lIns="121797" tIns="60900" rIns="121797" bIns="60900"/>
          <a:lstStyle>
            <a:lvl1pPr>
              <a:defRPr/>
            </a:lvl1pPr>
          </a:lstStyle>
          <a:p>
            <a:pPr defTabSz="911231" eaLnBrk="1" fontAlgn="auto" hangingPunct="1">
              <a:spcBef>
                <a:spcPts val="0"/>
              </a:spcBef>
              <a:spcAft>
                <a:spcPts val="0"/>
              </a:spcAft>
              <a:defRPr/>
            </a:pPr>
            <a:r>
              <a:rPr lang="en-US" altLang="en-US">
                <a:solidFill>
                  <a:srgbClr val="FFFFFF"/>
                </a:solidFill>
                <a:latin typeface="Arial"/>
                <a:ea typeface="ＭＳ Ｐゴシック" charset="0"/>
                <a:cs typeface="Arial"/>
                <a:sym typeface="Helvetica" charset="0"/>
              </a:rPr>
              <a:t>IBM Confidential – Page </a:t>
            </a:r>
            <a:fld id="{6E14E4F0-9C75-4532-A9E2-FC7534F7F593}"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a:t>
            </a:fld>
            <a:endParaRPr lang="en-US" altLang="en-US">
              <a:solidFill>
                <a:srgbClr val="FFFFFF"/>
              </a:solidFill>
              <a:latin typeface="Arial"/>
              <a:ea typeface="ＭＳ Ｐゴシック" charset="0"/>
              <a:cs typeface="Arial"/>
              <a:sym typeface="Helvetica" charset="0"/>
            </a:endParaRPr>
          </a:p>
        </p:txBody>
      </p:sp>
    </p:spTree>
    <p:extLst>
      <p:ext uri="{BB962C8B-B14F-4D97-AF65-F5344CB8AC3E}">
        <p14:creationId xmlns:p14="http://schemas.microsoft.com/office/powerpoint/2010/main" val="214226369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3"/>
          </a:xfrm>
        </p:spPr>
        <p:txBody>
          <a:bodyPr anchor="b">
            <a:normAutofit/>
          </a:bodyPr>
          <a:lstStyle>
            <a:lvl1pPr marL="0" indent="0">
              <a:buNone/>
              <a:defRPr sz="2667" b="1"/>
            </a:lvl1pPr>
            <a:lvl2pPr marL="609570" indent="0">
              <a:buNone/>
              <a:defRPr sz="2667" b="1"/>
            </a:lvl2pPr>
            <a:lvl3pPr marL="1219140" indent="0">
              <a:buNone/>
              <a:defRPr sz="2400" b="1"/>
            </a:lvl3pPr>
            <a:lvl4pPr marL="1828709" indent="0">
              <a:buNone/>
              <a:defRPr sz="2133" b="1"/>
            </a:lvl4pPr>
            <a:lvl5pPr marL="2438278" indent="0">
              <a:buNone/>
              <a:defRPr sz="2133" b="1"/>
            </a:lvl5pPr>
            <a:lvl6pPr marL="3047848" indent="0">
              <a:buNone/>
              <a:defRPr sz="2133" b="1"/>
            </a:lvl6pPr>
            <a:lvl7pPr marL="3657418" indent="0">
              <a:buNone/>
              <a:defRPr sz="2133" b="1"/>
            </a:lvl7pPr>
            <a:lvl8pPr marL="4266987" indent="0">
              <a:buNone/>
              <a:defRPr sz="2133" b="1"/>
            </a:lvl8pPr>
            <a:lvl9pPr marL="4876557" indent="0">
              <a:buNone/>
              <a:defRPr sz="2133" b="1"/>
            </a:lvl9pPr>
          </a:lstStyle>
          <a:p>
            <a:pPr lvl="0"/>
            <a:r>
              <a:rPr lang="en-US" dirty="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133"/>
            </a:lvl2pPr>
            <a:lvl3pPr>
              <a:defRPr sz="1867"/>
            </a:lvl3pPr>
            <a:lvl4pPr>
              <a:defRPr sz="1867"/>
            </a:lvl4pPr>
            <a:lvl5pPr>
              <a:defRPr sz="1867"/>
            </a:lvl5pPr>
            <a:lvl6pPr>
              <a:defRPr sz="2133"/>
            </a:lvl6pPr>
            <a:lvl7pPr>
              <a:defRPr sz="2133"/>
            </a:lvl7pPr>
            <a:lvl8pPr>
              <a:defRPr sz="2133"/>
            </a:lvl8pPr>
            <a:lvl9pPr>
              <a:defRPr sz="2133"/>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93370" y="1535113"/>
            <a:ext cx="5389033" cy="639763"/>
          </a:xfrm>
        </p:spPr>
        <p:txBody>
          <a:bodyPr anchor="b">
            <a:normAutofit/>
          </a:bodyPr>
          <a:lstStyle>
            <a:lvl1pPr marL="0" indent="0">
              <a:buNone/>
              <a:defRPr sz="2667" b="1"/>
            </a:lvl1pPr>
            <a:lvl2pPr marL="609570" indent="0">
              <a:buNone/>
              <a:defRPr sz="2667" b="1"/>
            </a:lvl2pPr>
            <a:lvl3pPr marL="1219140" indent="0">
              <a:buNone/>
              <a:defRPr sz="2400" b="1"/>
            </a:lvl3pPr>
            <a:lvl4pPr marL="1828709" indent="0">
              <a:buNone/>
              <a:defRPr sz="2133" b="1"/>
            </a:lvl4pPr>
            <a:lvl5pPr marL="2438278" indent="0">
              <a:buNone/>
              <a:defRPr sz="2133" b="1"/>
            </a:lvl5pPr>
            <a:lvl6pPr marL="3047848" indent="0">
              <a:buNone/>
              <a:defRPr sz="2133" b="1"/>
            </a:lvl6pPr>
            <a:lvl7pPr marL="3657418" indent="0">
              <a:buNone/>
              <a:defRPr sz="2133" b="1"/>
            </a:lvl7pPr>
            <a:lvl8pPr marL="4266987" indent="0">
              <a:buNone/>
              <a:defRPr sz="2133" b="1"/>
            </a:lvl8pPr>
            <a:lvl9pPr marL="4876557" indent="0">
              <a:buNone/>
              <a:defRPr sz="2133" b="1"/>
            </a:lvl9pPr>
          </a:lstStyle>
          <a:p>
            <a:pPr lvl="0"/>
            <a:r>
              <a:rPr lang="en-US" dirty="0"/>
              <a:t>Click to edit Master text styles</a:t>
            </a:r>
          </a:p>
        </p:txBody>
      </p:sp>
      <p:sp>
        <p:nvSpPr>
          <p:cNvPr id="6" name="Content Placeholder 5"/>
          <p:cNvSpPr>
            <a:spLocks noGrp="1"/>
          </p:cNvSpPr>
          <p:nvPr>
            <p:ph sz="quarter" idx="4"/>
          </p:nvPr>
        </p:nvSpPr>
        <p:spPr>
          <a:xfrm>
            <a:off x="6193370" y="2174875"/>
            <a:ext cx="5389033" cy="3951288"/>
          </a:xfrm>
        </p:spPr>
        <p:txBody>
          <a:bodyPr/>
          <a:lstStyle>
            <a:lvl1pPr>
              <a:defRPr sz="2400"/>
            </a:lvl1pPr>
            <a:lvl2pPr>
              <a:defRPr sz="2133"/>
            </a:lvl2pPr>
            <a:lvl3pPr>
              <a:defRPr sz="1867"/>
            </a:lvl3pPr>
            <a:lvl4pPr>
              <a:defRPr sz="1867"/>
            </a:lvl4pPr>
            <a:lvl5pPr>
              <a:defRPr sz="1867"/>
            </a:lvl5pPr>
            <a:lvl6pPr>
              <a:defRPr sz="2133"/>
            </a:lvl6pPr>
            <a:lvl7pPr>
              <a:defRPr sz="2133"/>
            </a:lvl7pPr>
            <a:lvl8pPr>
              <a:defRPr sz="2133"/>
            </a:lvl8pPr>
            <a:lvl9pPr>
              <a:defRPr sz="2133"/>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5"/>
          <p:cNvSpPr>
            <a:spLocks noGrp="1"/>
          </p:cNvSpPr>
          <p:nvPr>
            <p:ph type="sldNum" sz="quarter" idx="10"/>
          </p:nvPr>
        </p:nvSpPr>
        <p:spPr/>
        <p:txBody>
          <a:bodyPr/>
          <a:lstStyle>
            <a:lvl1pPr>
              <a:defRPr/>
            </a:lvl1pPr>
          </a:lstStyle>
          <a:p>
            <a:fld id="{6B6C0E0B-1EAF-3342-8522-13EE906CD0E4}" type="slidenum">
              <a:rPr lang="en-US">
                <a:solidFill>
                  <a:srgbClr val="5AAAFA"/>
                </a:solidFill>
              </a:rPr>
              <a:pPr/>
              <a:t>‹#›</a:t>
            </a:fld>
            <a:endParaRPr lang="en-US">
              <a:solidFill>
                <a:srgbClr val="5AAAFA"/>
              </a:solidFill>
            </a:endParaRPr>
          </a:p>
        </p:txBody>
      </p:sp>
    </p:spTree>
    <p:extLst>
      <p:ext uri="{BB962C8B-B14F-4D97-AF65-F5344CB8AC3E}">
        <p14:creationId xmlns:p14="http://schemas.microsoft.com/office/powerpoint/2010/main" val="17109920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5"/>
          <p:cNvSpPr>
            <a:spLocks noGrp="1"/>
          </p:cNvSpPr>
          <p:nvPr>
            <p:ph type="sldNum" sz="quarter" idx="10"/>
          </p:nvPr>
        </p:nvSpPr>
        <p:spPr/>
        <p:txBody>
          <a:bodyPr/>
          <a:lstStyle>
            <a:lvl1pPr>
              <a:defRPr/>
            </a:lvl1pPr>
          </a:lstStyle>
          <a:p>
            <a:fld id="{5B450290-23D3-2D4F-AB87-780AA41C0D26}" type="slidenum">
              <a:rPr lang="en-US">
                <a:solidFill>
                  <a:srgbClr val="5AAAFA"/>
                </a:solidFill>
              </a:rPr>
              <a:pPr/>
              <a:t>‹#›</a:t>
            </a:fld>
            <a:endParaRPr lang="en-US">
              <a:solidFill>
                <a:srgbClr val="5AAAFA"/>
              </a:solidFill>
            </a:endParaRPr>
          </a:p>
        </p:txBody>
      </p:sp>
    </p:spTree>
    <p:extLst>
      <p:ext uri="{BB962C8B-B14F-4D97-AF65-F5344CB8AC3E}">
        <p14:creationId xmlns:p14="http://schemas.microsoft.com/office/powerpoint/2010/main" val="367842772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5"/>
          <p:cNvSpPr>
            <a:spLocks noGrp="1"/>
          </p:cNvSpPr>
          <p:nvPr>
            <p:ph type="sldNum" sz="quarter" idx="10"/>
          </p:nvPr>
        </p:nvSpPr>
        <p:spPr/>
        <p:txBody>
          <a:bodyPr/>
          <a:lstStyle>
            <a:lvl1pPr>
              <a:defRPr/>
            </a:lvl1pPr>
          </a:lstStyle>
          <a:p>
            <a:fld id="{88DBF8E4-D7CA-8142-B0BF-A723FD026DE7}" type="slidenum">
              <a:rPr lang="en-US">
                <a:solidFill>
                  <a:srgbClr val="5AAAFA"/>
                </a:solidFill>
              </a:rPr>
              <a:pPr/>
              <a:t>‹#›</a:t>
            </a:fld>
            <a:endParaRPr lang="en-US">
              <a:solidFill>
                <a:srgbClr val="5AAAFA"/>
              </a:solidFill>
            </a:endParaRPr>
          </a:p>
        </p:txBody>
      </p:sp>
    </p:spTree>
    <p:extLst>
      <p:ext uri="{BB962C8B-B14F-4D97-AF65-F5344CB8AC3E}">
        <p14:creationId xmlns:p14="http://schemas.microsoft.com/office/powerpoint/2010/main" val="92176179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Title (above) + content (1-column)">
    <p:spTree>
      <p:nvGrpSpPr>
        <p:cNvPr id="1" name=""/>
        <p:cNvGrpSpPr/>
        <p:nvPr/>
      </p:nvGrpSpPr>
      <p:grpSpPr>
        <a:xfrm>
          <a:off x="0" y="0"/>
          <a:ext cx="0" cy="0"/>
          <a:chOff x="0" y="0"/>
          <a:chExt cx="0" cy="0"/>
        </a:xfrm>
      </p:grpSpPr>
      <p:sp>
        <p:nvSpPr>
          <p:cNvPr id="3" name="Content Placeholder 2"/>
          <p:cNvSpPr>
            <a:spLocks noGrp="1"/>
          </p:cNvSpPr>
          <p:nvPr>
            <p:ph idx="1"/>
          </p:nvPr>
        </p:nvSpPr>
        <p:spPr>
          <a:xfrm>
            <a:off x="530345" y="1589193"/>
            <a:ext cx="11388513" cy="4322656"/>
          </a:xfrm>
        </p:spPr>
        <p:txBody>
          <a:bodyPr/>
          <a:lstStyle>
            <a:lvl1pPr>
              <a:defRPr sz="2000" b="0" i="0">
                <a:latin typeface="Helvetica Neue Light" charset="0"/>
                <a:ea typeface="Helvetica Neue Light" charset="0"/>
                <a:cs typeface="Helvetica Neue Light" charset="0"/>
              </a:defRPr>
            </a:lvl1pPr>
            <a:lvl2pPr>
              <a:defRPr sz="2000" b="0" i="0">
                <a:latin typeface="Helvetica Neue Light" charset="0"/>
                <a:ea typeface="Helvetica Neue Light" charset="0"/>
                <a:cs typeface="Helvetica Neue Light" charset="0"/>
              </a:defRPr>
            </a:lvl2pPr>
            <a:lvl3pPr>
              <a:defRPr sz="2000" b="0" i="0">
                <a:latin typeface="Helvetica Neue Light" charset="0"/>
                <a:ea typeface="Helvetica Neue Light" charset="0"/>
                <a:cs typeface="Helvetica Neue Light" charset="0"/>
              </a:defRPr>
            </a:lvl3pPr>
            <a:lvl4pPr>
              <a:defRPr sz="2000" b="0" i="0">
                <a:latin typeface="Helvetica Neue Light" charset="0"/>
                <a:ea typeface="Helvetica Neue Light" charset="0"/>
                <a:cs typeface="Helvetica Neue Light" charset="0"/>
              </a:defRPr>
            </a:lvl4pPr>
            <a:lvl5pPr>
              <a:defRPr sz="2000" b="0" i="0">
                <a:latin typeface="Helvetica Neue Light" charset="0"/>
                <a:ea typeface="Helvetica Neue Light" charset="0"/>
                <a:cs typeface="Helvetica Neue Light" charset="0"/>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Title 6"/>
          <p:cNvSpPr>
            <a:spLocks noGrp="1"/>
          </p:cNvSpPr>
          <p:nvPr>
            <p:ph type="title"/>
          </p:nvPr>
        </p:nvSpPr>
        <p:spPr>
          <a:xfrm>
            <a:off x="530345" y="360428"/>
            <a:ext cx="11388513" cy="1219200"/>
          </a:xfrm>
        </p:spPr>
        <p:txBody>
          <a:bodyPr/>
          <a:lstStyle>
            <a:lvl1pPr>
              <a:defRPr sz="4000" b="0" i="0">
                <a:latin typeface="Helvetica Neue Thin" charset="0"/>
                <a:ea typeface="Helvetica Neue Thin" charset="0"/>
                <a:cs typeface="Helvetica Neue Thin" charset="0"/>
              </a:defRPr>
            </a:lvl1pPr>
          </a:lstStyle>
          <a:p>
            <a:r>
              <a:rPr lang="en-US" noProof="0" dirty="0"/>
              <a:t>Click to edit Master title style</a:t>
            </a:r>
          </a:p>
        </p:txBody>
      </p:sp>
      <p:sp>
        <p:nvSpPr>
          <p:cNvPr id="47" name="Rectangle 6"/>
          <p:cNvSpPr>
            <a:spLocks noChangeArrowheads="1"/>
          </p:cNvSpPr>
          <p:nvPr userDrawn="1"/>
        </p:nvSpPr>
        <p:spPr bwMode="black">
          <a:xfrm>
            <a:off x="8864507" y="6472537"/>
            <a:ext cx="3054351" cy="2314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2075" tIns="46039" rIns="92075" bIns="46039">
            <a:spAutoFit/>
          </a:bodyPr>
          <a:lstStyle/>
          <a:p>
            <a:pPr algn="r"/>
            <a:r>
              <a:rPr lang="en-US" sz="900" dirty="0">
                <a:solidFill>
                  <a:schemeClr val="bg1"/>
                </a:solidFill>
              </a:rPr>
              <a:t>© 2017 IBM Corporation</a:t>
            </a:r>
          </a:p>
        </p:txBody>
      </p:sp>
      <p:sp>
        <p:nvSpPr>
          <p:cNvPr id="48" name="Rectangle 6"/>
          <p:cNvSpPr>
            <a:spLocks noChangeArrowheads="1"/>
          </p:cNvSpPr>
          <p:nvPr userDrawn="1"/>
        </p:nvSpPr>
        <p:spPr bwMode="auto">
          <a:xfrm>
            <a:off x="190500" y="6456363"/>
            <a:ext cx="552451" cy="24765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fld id="{35981CAD-D717-E041-9EB6-AABBDF800876}" type="slidenum">
              <a:rPr lang="en-US" sz="1000">
                <a:solidFill>
                  <a:schemeClr val="bg1"/>
                </a:solidFill>
                <a:cs typeface="+mn-cs"/>
              </a:rPr>
              <a:pPr>
                <a:defRPr/>
              </a:pPr>
              <a:t>‹#›</a:t>
            </a:fld>
            <a:endParaRPr lang="en-US" sz="1000" dirty="0">
              <a:solidFill>
                <a:schemeClr val="bg1"/>
              </a:solidFill>
              <a:cs typeface="+mn-cs"/>
            </a:endParaRPr>
          </a:p>
        </p:txBody>
      </p:sp>
    </p:spTree>
    <p:extLst>
      <p:ext uri="{BB962C8B-B14F-4D97-AF65-F5344CB8AC3E}">
        <p14:creationId xmlns:p14="http://schemas.microsoft.com/office/powerpoint/2010/main" val="334718949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x">
  <p:cSld name="Title and Vertical Text">
    <p:spTree>
      <p:nvGrpSpPr>
        <p:cNvPr id="1" name=""/>
        <p:cNvGrpSpPr/>
        <p:nvPr/>
      </p:nvGrpSpPr>
      <p:grpSpPr>
        <a:xfrm>
          <a:off x="0" y="0"/>
          <a:ext cx="0" cy="0"/>
          <a:chOff x="0" y="0"/>
          <a:chExt cx="0" cy="0"/>
        </a:xfrm>
      </p:grpSpPr>
      <p:sp>
        <p:nvSpPr>
          <p:cNvPr id="96" name="Shape 96"/>
          <p:cNvSpPr>
            <a:spLocks noGrp="1"/>
          </p:cNvSpPr>
          <p:nvPr>
            <p:ph type="title"/>
          </p:nvPr>
        </p:nvSpPr>
        <p:spPr>
          <a:prstGeom prst="rect">
            <a:avLst/>
          </a:prstGeom>
        </p:spPr>
        <p:txBody>
          <a:bodyPr/>
          <a:lstStyle/>
          <a:p>
            <a:r>
              <a:rPr lang="en-US"/>
              <a:t>Click to edit Master title style</a:t>
            </a:r>
            <a:endParaRPr/>
          </a:p>
        </p:txBody>
      </p:sp>
      <p:sp>
        <p:nvSpPr>
          <p:cNvPr id="97" name="Shape 97"/>
          <p:cNvSpPr>
            <a:spLocks noGrp="1"/>
          </p:cNvSpPr>
          <p:nvPr>
            <p:ph type="body" idx="1"/>
          </p:nvPr>
        </p:nvSpPr>
        <p:spPr>
          <a:xfrm>
            <a:off x="185737" y="1044575"/>
            <a:ext cx="11874501" cy="5132388"/>
          </a:xfrm>
          <a:prstGeom prst="rect">
            <a:avLst/>
          </a:prstGeom>
        </p:spPr>
        <p:txBody>
          <a:bodyP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98" name="Shape 98"/>
          <p:cNvSpPr>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1263675154"/>
      </p:ext>
    </p:extLst>
  </p:cSld>
  <p:clrMapOvr>
    <a:masterClrMapping/>
  </p:clrMapOvr>
  <p:transition spd="med"/>
</p:sldLayout>
</file>

<file path=ppt/slideLayouts/slideLayout35.xml><?xml version="1.0" encoding="utf-8"?>
<p:sldLayout xmlns:a="http://schemas.openxmlformats.org/drawingml/2006/main" xmlns:r="http://schemas.openxmlformats.org/officeDocument/2006/relationships" xmlns:p="http://schemas.openxmlformats.org/presentationml/2006/main">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11582400" cy="508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a:extLst>
              <a:ext uri="{FF2B5EF4-FFF2-40B4-BE49-F238E27FC236}">
                <a16:creationId xmlns:a16="http://schemas.microsoft.com/office/drawing/2014/main" id="{6A118ADF-A453-BA46-8320-DFA26CC6F012}"/>
              </a:ext>
            </a:extLst>
          </p:cNvPr>
          <p:cNvSpPr>
            <a:spLocks noGrp="1"/>
          </p:cNvSpPr>
          <p:nvPr>
            <p:ph type="ftr" sz="quarter" idx="11"/>
          </p:nvPr>
        </p:nvSpPr>
        <p:spPr/>
        <p:txBody>
          <a:bodyPr/>
          <a:lstStyle/>
          <a:p>
            <a:r>
              <a:rPr lang="en-US"/>
              <a:t>IBM </a:t>
            </a:r>
            <a:r>
              <a:rPr lang="en-US" b="1"/>
              <a:t>Garage</a:t>
            </a:r>
            <a:r>
              <a:rPr lang="en-US"/>
              <a:t> for Cloud</a:t>
            </a:r>
            <a:endParaRPr lang="en-US" dirty="0"/>
          </a:p>
        </p:txBody>
      </p:sp>
    </p:spTree>
    <p:extLst>
      <p:ext uri="{BB962C8B-B14F-4D97-AF65-F5344CB8AC3E}">
        <p14:creationId xmlns:p14="http://schemas.microsoft.com/office/powerpoint/2010/main" val="31974674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7" y="274639"/>
            <a:ext cx="10972801"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8" y="1535117"/>
            <a:ext cx="5386917" cy="639763"/>
          </a:xfrm>
        </p:spPr>
        <p:txBody>
          <a:bodyPr anchor="b"/>
          <a:lstStyle>
            <a:lvl1pPr marL="0" indent="0">
              <a:buNone/>
              <a:defRPr sz="2400" b="1"/>
            </a:lvl1pPr>
            <a:lvl2pPr marL="455723" indent="0">
              <a:buNone/>
              <a:defRPr sz="2000" b="1"/>
            </a:lvl2pPr>
            <a:lvl3pPr marL="911463" indent="0">
              <a:buNone/>
              <a:defRPr sz="1900" b="1"/>
            </a:lvl3pPr>
            <a:lvl4pPr marL="1367200" indent="0">
              <a:buNone/>
              <a:defRPr sz="1600" b="1"/>
            </a:lvl4pPr>
            <a:lvl5pPr marL="1822930" indent="0">
              <a:buNone/>
              <a:defRPr sz="1600" b="1"/>
            </a:lvl5pPr>
            <a:lvl6pPr marL="2278666" indent="0">
              <a:buNone/>
              <a:defRPr sz="1600" b="1"/>
            </a:lvl6pPr>
            <a:lvl7pPr marL="2734397" indent="0">
              <a:buNone/>
              <a:defRPr sz="1600" b="1"/>
            </a:lvl7pPr>
            <a:lvl8pPr marL="3190119" indent="0">
              <a:buNone/>
              <a:defRPr sz="1600" b="1"/>
            </a:lvl8pPr>
            <a:lvl9pPr marL="3645857"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8" y="2174875"/>
            <a:ext cx="5386917" cy="3951288"/>
          </a:xfrm>
        </p:spPr>
        <p:txBody>
          <a:bodyPr/>
          <a:lstStyle>
            <a:lvl1pPr>
              <a:defRPr sz="2400"/>
            </a:lvl1pPr>
            <a:lvl2pPr>
              <a:defRPr sz="2000"/>
            </a:lvl2pPr>
            <a:lvl3pPr>
              <a:defRPr sz="19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456" y="1535117"/>
            <a:ext cx="5389033" cy="639763"/>
          </a:xfrm>
        </p:spPr>
        <p:txBody>
          <a:bodyPr anchor="b"/>
          <a:lstStyle>
            <a:lvl1pPr marL="0" indent="0">
              <a:buNone/>
              <a:defRPr sz="2400" b="1"/>
            </a:lvl1pPr>
            <a:lvl2pPr marL="455723" indent="0">
              <a:buNone/>
              <a:defRPr sz="2000" b="1"/>
            </a:lvl2pPr>
            <a:lvl3pPr marL="911463" indent="0">
              <a:buNone/>
              <a:defRPr sz="1900" b="1"/>
            </a:lvl3pPr>
            <a:lvl4pPr marL="1367200" indent="0">
              <a:buNone/>
              <a:defRPr sz="1600" b="1"/>
            </a:lvl4pPr>
            <a:lvl5pPr marL="1822930" indent="0">
              <a:buNone/>
              <a:defRPr sz="1600" b="1"/>
            </a:lvl5pPr>
            <a:lvl6pPr marL="2278666" indent="0">
              <a:buNone/>
              <a:defRPr sz="1600" b="1"/>
            </a:lvl6pPr>
            <a:lvl7pPr marL="2734397" indent="0">
              <a:buNone/>
              <a:defRPr sz="1600" b="1"/>
            </a:lvl7pPr>
            <a:lvl8pPr marL="3190119" indent="0">
              <a:buNone/>
              <a:defRPr sz="1600" b="1"/>
            </a:lvl8pPr>
            <a:lvl9pPr marL="3645857"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456" y="2174875"/>
            <a:ext cx="5389033" cy="3951288"/>
          </a:xfrm>
        </p:spPr>
        <p:txBody>
          <a:bodyPr/>
          <a:lstStyle>
            <a:lvl1pPr>
              <a:defRPr sz="2400"/>
            </a:lvl1pPr>
            <a:lvl2pPr>
              <a:defRPr sz="2000"/>
            </a:lvl2pPr>
            <a:lvl3pPr>
              <a:defRPr sz="19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noChangeArrowheads="1"/>
          </p:cNvSpPr>
          <p:nvPr>
            <p:ph type="sldNum" sz="quarter" idx="10"/>
          </p:nvPr>
        </p:nvSpPr>
        <p:spPr>
          <a:xfrm>
            <a:off x="8839200" y="0"/>
            <a:ext cx="3352800" cy="304800"/>
          </a:xfrm>
          <a:prstGeom prst="rect">
            <a:avLst/>
          </a:prstGeom>
          <a:ln/>
        </p:spPr>
        <p:txBody>
          <a:bodyPr lIns="121797" tIns="60900" rIns="121797" bIns="60900"/>
          <a:lstStyle>
            <a:lvl1pPr>
              <a:defRPr/>
            </a:lvl1pPr>
          </a:lstStyle>
          <a:p>
            <a:pPr defTabSz="911231" eaLnBrk="1" fontAlgn="auto" hangingPunct="1">
              <a:spcBef>
                <a:spcPts val="0"/>
              </a:spcBef>
              <a:spcAft>
                <a:spcPts val="0"/>
              </a:spcAft>
              <a:defRPr/>
            </a:pPr>
            <a:r>
              <a:rPr lang="en-US" altLang="en-US">
                <a:solidFill>
                  <a:srgbClr val="FFFFFF"/>
                </a:solidFill>
                <a:latin typeface="Arial"/>
                <a:ea typeface="ＭＳ Ｐゴシック" charset="0"/>
                <a:cs typeface="Arial"/>
                <a:sym typeface="Helvetica" charset="0"/>
              </a:rPr>
              <a:t>IBM Confidential – Page </a:t>
            </a:r>
            <a:fld id="{1F4179A8-4D4E-49FB-B644-5CD4825AC225}"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a:t>
            </a:fld>
            <a:endParaRPr lang="en-US" altLang="en-US">
              <a:solidFill>
                <a:srgbClr val="FFFFFF"/>
              </a:solidFill>
              <a:latin typeface="Arial"/>
              <a:ea typeface="ＭＳ Ｐゴシック" charset="0"/>
              <a:cs typeface="Arial"/>
              <a:sym typeface="Helvetica" charset="0"/>
            </a:endParaRPr>
          </a:p>
        </p:txBody>
      </p:sp>
    </p:spTree>
    <p:extLst>
      <p:ext uri="{BB962C8B-B14F-4D97-AF65-F5344CB8AC3E}">
        <p14:creationId xmlns:p14="http://schemas.microsoft.com/office/powerpoint/2010/main" val="11444037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6"/>
          <p:cNvSpPr>
            <a:spLocks noGrp="1" noChangeArrowheads="1"/>
          </p:cNvSpPr>
          <p:nvPr>
            <p:ph type="sldNum" sz="quarter" idx="10"/>
          </p:nvPr>
        </p:nvSpPr>
        <p:spPr>
          <a:xfrm>
            <a:off x="8839200" y="0"/>
            <a:ext cx="3352800" cy="304800"/>
          </a:xfrm>
          <a:prstGeom prst="rect">
            <a:avLst/>
          </a:prstGeom>
          <a:ln/>
        </p:spPr>
        <p:txBody>
          <a:bodyPr lIns="121797" tIns="60900" rIns="121797" bIns="60900"/>
          <a:lstStyle>
            <a:lvl1pPr>
              <a:defRPr/>
            </a:lvl1pPr>
          </a:lstStyle>
          <a:p>
            <a:pPr defTabSz="911231" eaLnBrk="1" fontAlgn="auto" hangingPunct="1">
              <a:spcBef>
                <a:spcPts val="0"/>
              </a:spcBef>
              <a:spcAft>
                <a:spcPts val="0"/>
              </a:spcAft>
              <a:defRPr/>
            </a:pPr>
            <a:r>
              <a:rPr lang="en-US" altLang="en-US">
                <a:solidFill>
                  <a:srgbClr val="FFFFFF"/>
                </a:solidFill>
                <a:latin typeface="Arial"/>
                <a:ea typeface="ＭＳ Ｐゴシック" charset="0"/>
                <a:cs typeface="Arial"/>
                <a:sym typeface="Helvetica" charset="0"/>
              </a:rPr>
              <a:t>IBM Confidential – Page </a:t>
            </a:r>
            <a:fld id="{E29CC0C0-E046-4664-B80A-AA818B18C835}"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a:t>
            </a:fld>
            <a:endParaRPr lang="en-US" altLang="en-US">
              <a:solidFill>
                <a:srgbClr val="FFFFFF"/>
              </a:solidFill>
              <a:latin typeface="Arial"/>
              <a:ea typeface="ＭＳ Ｐゴシック" charset="0"/>
              <a:cs typeface="Arial"/>
              <a:sym typeface="Helvetica" charset="0"/>
            </a:endParaRPr>
          </a:p>
        </p:txBody>
      </p:sp>
    </p:spTree>
    <p:extLst>
      <p:ext uri="{BB962C8B-B14F-4D97-AF65-F5344CB8AC3E}">
        <p14:creationId xmlns:p14="http://schemas.microsoft.com/office/powerpoint/2010/main" val="41042653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sldNum" sz="quarter" idx="10"/>
          </p:nvPr>
        </p:nvSpPr>
        <p:spPr>
          <a:xfrm>
            <a:off x="8839200" y="0"/>
            <a:ext cx="3352800" cy="304800"/>
          </a:xfrm>
          <a:prstGeom prst="rect">
            <a:avLst/>
          </a:prstGeom>
          <a:ln/>
        </p:spPr>
        <p:txBody>
          <a:bodyPr lIns="121797" tIns="60900" rIns="121797" bIns="60900"/>
          <a:lstStyle>
            <a:lvl1pPr>
              <a:defRPr/>
            </a:lvl1pPr>
          </a:lstStyle>
          <a:p>
            <a:pPr defTabSz="911231" eaLnBrk="1" fontAlgn="auto" hangingPunct="1">
              <a:spcBef>
                <a:spcPts val="0"/>
              </a:spcBef>
              <a:spcAft>
                <a:spcPts val="0"/>
              </a:spcAft>
              <a:defRPr/>
            </a:pPr>
            <a:r>
              <a:rPr lang="en-US" altLang="en-US">
                <a:solidFill>
                  <a:srgbClr val="FFFFFF"/>
                </a:solidFill>
                <a:latin typeface="Arial"/>
                <a:ea typeface="ＭＳ Ｐゴシック" charset="0"/>
                <a:cs typeface="Arial"/>
                <a:sym typeface="Helvetica" charset="0"/>
              </a:rPr>
              <a:t>IBM Confidential – Page </a:t>
            </a:r>
            <a:fld id="{2EA511B6-828F-475A-8F82-6101E4A3C276}"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a:t>
            </a:fld>
            <a:endParaRPr lang="en-US" altLang="en-US">
              <a:solidFill>
                <a:srgbClr val="FFFFFF"/>
              </a:solidFill>
              <a:latin typeface="Arial"/>
              <a:ea typeface="ＭＳ Ｐゴシック" charset="0"/>
              <a:cs typeface="Arial"/>
              <a:sym typeface="Helvetica" charset="0"/>
            </a:endParaRPr>
          </a:p>
        </p:txBody>
      </p:sp>
    </p:spTree>
    <p:extLst>
      <p:ext uri="{BB962C8B-B14F-4D97-AF65-F5344CB8AC3E}">
        <p14:creationId xmlns:p14="http://schemas.microsoft.com/office/powerpoint/2010/main" val="41215434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11" y="273055"/>
            <a:ext cx="4011084" cy="1162051"/>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49" y="273102"/>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11" y="1435104"/>
            <a:ext cx="4011084" cy="4691063"/>
          </a:xfrm>
        </p:spPr>
        <p:txBody>
          <a:bodyPr/>
          <a:lstStyle>
            <a:lvl1pPr marL="0" indent="0">
              <a:buNone/>
              <a:defRPr sz="1500"/>
            </a:lvl1pPr>
            <a:lvl2pPr marL="455723" indent="0">
              <a:buNone/>
              <a:defRPr sz="1200"/>
            </a:lvl2pPr>
            <a:lvl3pPr marL="911463" indent="0">
              <a:buNone/>
              <a:defRPr sz="1100"/>
            </a:lvl3pPr>
            <a:lvl4pPr marL="1367200" indent="0">
              <a:buNone/>
              <a:defRPr sz="900"/>
            </a:lvl4pPr>
            <a:lvl5pPr marL="1822930" indent="0">
              <a:buNone/>
              <a:defRPr sz="900"/>
            </a:lvl5pPr>
            <a:lvl6pPr marL="2278666" indent="0">
              <a:buNone/>
              <a:defRPr sz="900"/>
            </a:lvl6pPr>
            <a:lvl7pPr marL="2734397" indent="0">
              <a:buNone/>
              <a:defRPr sz="900"/>
            </a:lvl7pPr>
            <a:lvl8pPr marL="3190119" indent="0">
              <a:buNone/>
              <a:defRPr sz="900"/>
            </a:lvl8pPr>
            <a:lvl9pPr marL="3645857" indent="0">
              <a:buNone/>
              <a:defRPr sz="900"/>
            </a:lvl9pPr>
          </a:lstStyle>
          <a:p>
            <a:pPr lvl="0"/>
            <a:r>
              <a:rPr lang="en-US"/>
              <a:t>Click to edit Master text styles</a:t>
            </a:r>
          </a:p>
        </p:txBody>
      </p:sp>
      <p:sp>
        <p:nvSpPr>
          <p:cNvPr id="5" name="Rectangle 6"/>
          <p:cNvSpPr>
            <a:spLocks noGrp="1" noChangeArrowheads="1"/>
          </p:cNvSpPr>
          <p:nvPr>
            <p:ph type="sldNum" sz="quarter" idx="10"/>
          </p:nvPr>
        </p:nvSpPr>
        <p:spPr>
          <a:xfrm>
            <a:off x="8839200" y="0"/>
            <a:ext cx="3352800" cy="304800"/>
          </a:xfrm>
          <a:prstGeom prst="rect">
            <a:avLst/>
          </a:prstGeom>
          <a:ln/>
        </p:spPr>
        <p:txBody>
          <a:bodyPr lIns="121797" tIns="60900" rIns="121797" bIns="60900"/>
          <a:lstStyle>
            <a:lvl1pPr>
              <a:defRPr/>
            </a:lvl1pPr>
          </a:lstStyle>
          <a:p>
            <a:pPr defTabSz="911231" eaLnBrk="1" fontAlgn="auto" hangingPunct="1">
              <a:spcBef>
                <a:spcPts val="0"/>
              </a:spcBef>
              <a:spcAft>
                <a:spcPts val="0"/>
              </a:spcAft>
              <a:defRPr/>
            </a:pPr>
            <a:r>
              <a:rPr lang="en-US" altLang="en-US">
                <a:solidFill>
                  <a:srgbClr val="FFFFFF"/>
                </a:solidFill>
                <a:latin typeface="Arial"/>
                <a:ea typeface="ＭＳ Ｐゴシック" charset="0"/>
                <a:cs typeface="Arial"/>
                <a:sym typeface="Helvetica" charset="0"/>
              </a:rPr>
              <a:t>IBM Confidential – Page </a:t>
            </a:r>
            <a:fld id="{2FAA4C17-5FEF-496C-96A5-2C0E8947C3FF}"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a:t>
            </a:fld>
            <a:endParaRPr lang="en-US" altLang="en-US">
              <a:solidFill>
                <a:srgbClr val="FFFFFF"/>
              </a:solidFill>
              <a:latin typeface="Arial"/>
              <a:ea typeface="ＭＳ Ｐゴシック" charset="0"/>
              <a:cs typeface="Arial"/>
              <a:sym typeface="Helvetica" charset="0"/>
            </a:endParaRPr>
          </a:p>
        </p:txBody>
      </p:sp>
    </p:spTree>
    <p:extLst>
      <p:ext uri="{BB962C8B-B14F-4D97-AF65-F5344CB8AC3E}">
        <p14:creationId xmlns:p14="http://schemas.microsoft.com/office/powerpoint/2010/main" val="11979001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20" y="4800685"/>
            <a:ext cx="7315200" cy="566739"/>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20" y="612775"/>
            <a:ext cx="7315200" cy="4114800"/>
          </a:xfrm>
        </p:spPr>
        <p:txBody>
          <a:bodyPr/>
          <a:lstStyle>
            <a:lvl1pPr marL="0" indent="0">
              <a:buNone/>
              <a:defRPr sz="3200"/>
            </a:lvl1pPr>
            <a:lvl2pPr marL="455723" indent="0">
              <a:buNone/>
              <a:defRPr sz="2800"/>
            </a:lvl2pPr>
            <a:lvl3pPr marL="911463" indent="0">
              <a:buNone/>
              <a:defRPr sz="2400"/>
            </a:lvl3pPr>
            <a:lvl4pPr marL="1367200" indent="0">
              <a:buNone/>
              <a:defRPr sz="2000"/>
            </a:lvl4pPr>
            <a:lvl5pPr marL="1822930" indent="0">
              <a:buNone/>
              <a:defRPr sz="2000"/>
            </a:lvl5pPr>
            <a:lvl6pPr marL="2278666" indent="0">
              <a:buNone/>
              <a:defRPr sz="2000"/>
            </a:lvl6pPr>
            <a:lvl7pPr marL="2734397" indent="0">
              <a:buNone/>
              <a:defRPr sz="2000"/>
            </a:lvl7pPr>
            <a:lvl8pPr marL="3190119" indent="0">
              <a:buNone/>
              <a:defRPr sz="2000"/>
            </a:lvl8pPr>
            <a:lvl9pPr marL="3645857" indent="0">
              <a:buNone/>
              <a:defRPr sz="2000"/>
            </a:lvl9pPr>
          </a:lstStyle>
          <a:p>
            <a:pPr lvl="0"/>
            <a:endParaRPr lang="en-US" noProof="0"/>
          </a:p>
        </p:txBody>
      </p:sp>
      <p:sp>
        <p:nvSpPr>
          <p:cNvPr id="4" name="Text Placeholder 3"/>
          <p:cNvSpPr>
            <a:spLocks noGrp="1"/>
          </p:cNvSpPr>
          <p:nvPr>
            <p:ph type="body" sz="half" idx="2"/>
          </p:nvPr>
        </p:nvSpPr>
        <p:spPr>
          <a:xfrm>
            <a:off x="2389720" y="5367438"/>
            <a:ext cx="7315200" cy="804863"/>
          </a:xfrm>
        </p:spPr>
        <p:txBody>
          <a:bodyPr/>
          <a:lstStyle>
            <a:lvl1pPr marL="0" indent="0">
              <a:buNone/>
              <a:defRPr sz="1500"/>
            </a:lvl1pPr>
            <a:lvl2pPr marL="455723" indent="0">
              <a:buNone/>
              <a:defRPr sz="1200"/>
            </a:lvl2pPr>
            <a:lvl3pPr marL="911463" indent="0">
              <a:buNone/>
              <a:defRPr sz="1100"/>
            </a:lvl3pPr>
            <a:lvl4pPr marL="1367200" indent="0">
              <a:buNone/>
              <a:defRPr sz="900"/>
            </a:lvl4pPr>
            <a:lvl5pPr marL="1822930" indent="0">
              <a:buNone/>
              <a:defRPr sz="900"/>
            </a:lvl5pPr>
            <a:lvl6pPr marL="2278666" indent="0">
              <a:buNone/>
              <a:defRPr sz="900"/>
            </a:lvl6pPr>
            <a:lvl7pPr marL="2734397" indent="0">
              <a:buNone/>
              <a:defRPr sz="900"/>
            </a:lvl7pPr>
            <a:lvl8pPr marL="3190119" indent="0">
              <a:buNone/>
              <a:defRPr sz="900"/>
            </a:lvl8pPr>
            <a:lvl9pPr marL="3645857" indent="0">
              <a:buNone/>
              <a:defRPr sz="900"/>
            </a:lvl9pPr>
          </a:lstStyle>
          <a:p>
            <a:pPr lvl="0"/>
            <a:r>
              <a:rPr lang="en-US"/>
              <a:t>Click to edit Master text styles</a:t>
            </a:r>
          </a:p>
        </p:txBody>
      </p:sp>
      <p:sp>
        <p:nvSpPr>
          <p:cNvPr id="5" name="Rectangle 6"/>
          <p:cNvSpPr>
            <a:spLocks noGrp="1" noChangeArrowheads="1"/>
          </p:cNvSpPr>
          <p:nvPr>
            <p:ph type="sldNum" sz="quarter" idx="10"/>
          </p:nvPr>
        </p:nvSpPr>
        <p:spPr>
          <a:xfrm>
            <a:off x="8839200" y="0"/>
            <a:ext cx="3352800" cy="304800"/>
          </a:xfrm>
          <a:prstGeom prst="rect">
            <a:avLst/>
          </a:prstGeom>
          <a:ln/>
        </p:spPr>
        <p:txBody>
          <a:bodyPr lIns="121797" tIns="60900" rIns="121797" bIns="60900"/>
          <a:lstStyle>
            <a:lvl1pPr>
              <a:defRPr/>
            </a:lvl1pPr>
          </a:lstStyle>
          <a:p>
            <a:pPr defTabSz="911231" eaLnBrk="1" fontAlgn="auto" hangingPunct="1">
              <a:spcBef>
                <a:spcPts val="0"/>
              </a:spcBef>
              <a:spcAft>
                <a:spcPts val="0"/>
              </a:spcAft>
              <a:defRPr/>
            </a:pPr>
            <a:r>
              <a:rPr lang="en-US" altLang="en-US">
                <a:solidFill>
                  <a:srgbClr val="FFFFFF"/>
                </a:solidFill>
                <a:latin typeface="Arial"/>
                <a:ea typeface="ＭＳ Ｐゴシック" charset="0"/>
                <a:cs typeface="Arial"/>
                <a:sym typeface="Helvetica" charset="0"/>
              </a:rPr>
              <a:t>IBM Confidential – Page </a:t>
            </a:r>
            <a:fld id="{7ED0A513-BE44-4AAD-9DDD-EFDFFD03D7C9}"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a:t>
            </a:fld>
            <a:endParaRPr lang="en-US" altLang="en-US">
              <a:solidFill>
                <a:srgbClr val="FFFFFF"/>
              </a:solidFill>
              <a:latin typeface="Arial"/>
              <a:ea typeface="ＭＳ Ｐゴシック" charset="0"/>
              <a:cs typeface="Arial"/>
              <a:sym typeface="Helvetica" charset="0"/>
            </a:endParaRPr>
          </a:p>
        </p:txBody>
      </p:sp>
    </p:spTree>
    <p:extLst>
      <p:ext uri="{BB962C8B-B14F-4D97-AF65-F5344CB8AC3E}">
        <p14:creationId xmlns:p14="http://schemas.microsoft.com/office/powerpoint/2010/main" val="30919033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buClr>
                <a:srgbClr val="003F69"/>
              </a:buClr>
              <a:defRPr/>
            </a:lvl1pPr>
            <a:lvl2pPr>
              <a:buClr>
                <a:srgbClr val="993366"/>
              </a:buClr>
              <a:defRPr/>
            </a:lvl2pPr>
            <a:lvl3pPr>
              <a:buClr>
                <a:srgbClr val="003F69"/>
              </a:buClr>
              <a:defRPr/>
            </a:lvl3pPr>
            <a:lvl4pPr>
              <a:buClr>
                <a:srgbClr val="993366"/>
              </a:buClr>
              <a:defRPr/>
            </a:lvl4pPr>
            <a:lvl5pPr>
              <a:buClr>
                <a:srgbClr val="003F69"/>
              </a:buClr>
              <a:buFont typeface="Arial"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2"/>
          <p:cNvSpPr>
            <a:spLocks noGrp="1" noChangeArrowheads="1"/>
          </p:cNvSpPr>
          <p:nvPr>
            <p:ph type="title"/>
          </p:nvPr>
        </p:nvSpPr>
        <p:spPr bwMode="auto">
          <a:xfrm>
            <a:off x="388071" y="110069"/>
            <a:ext cx="11239500" cy="355600"/>
          </a:xfrm>
          <a:prstGeom prst="rect">
            <a:avLst/>
          </a:prstGeom>
          <a:noFill/>
          <a:ln w="9525">
            <a:noFill/>
            <a:miter lim="800000"/>
            <a:headEnd/>
            <a:tailEnd/>
          </a:ln>
        </p:spPr>
        <p:txBody>
          <a:bodyPr/>
          <a:lstStyle/>
          <a:p>
            <a:pPr lvl="0"/>
            <a:r>
              <a:rPr lang="en-US" altLang="en-US" dirty="0"/>
              <a:t>Click to edit Master title style</a:t>
            </a:r>
          </a:p>
        </p:txBody>
      </p:sp>
    </p:spTree>
    <p:extLst>
      <p:ext uri="{BB962C8B-B14F-4D97-AF65-F5344CB8AC3E}">
        <p14:creationId xmlns:p14="http://schemas.microsoft.com/office/powerpoint/2010/main" val="25564100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slideLayout" Target="../slideLayouts/slideLayout13.xml"/><Relationship Id="rId7" Type="http://schemas.openxmlformats.org/officeDocument/2006/relationships/slideLayout" Target="../slideLayouts/slideLayout17.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5" Type="http://schemas.openxmlformats.org/officeDocument/2006/relationships/slideLayout" Target="../slideLayouts/slideLayout15.xml"/><Relationship Id="rId10" Type="http://schemas.openxmlformats.org/officeDocument/2006/relationships/image" Target="../media/image1.png"/><Relationship Id="rId4" Type="http://schemas.openxmlformats.org/officeDocument/2006/relationships/slideLayout" Target="../slideLayouts/slideLayout14.xml"/><Relationship Id="rId9"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6.xml"/><Relationship Id="rId3" Type="http://schemas.openxmlformats.org/officeDocument/2006/relationships/slideLayout" Target="../slideLayouts/slideLayout21.xml"/><Relationship Id="rId7" Type="http://schemas.openxmlformats.org/officeDocument/2006/relationships/slideLayout" Target="../slideLayouts/slideLayout25.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image" Target="../media/image5.png"/><Relationship Id="rId5" Type="http://schemas.openxmlformats.org/officeDocument/2006/relationships/slideLayout" Target="../slideLayouts/slideLayout23.xml"/><Relationship Id="rId10" Type="http://schemas.openxmlformats.org/officeDocument/2006/relationships/theme" Target="../theme/theme3.xml"/><Relationship Id="rId4" Type="http://schemas.openxmlformats.org/officeDocument/2006/relationships/slideLayout" Target="../slideLayouts/slideLayout22.xml"/><Relationship Id="rId9" Type="http://schemas.openxmlformats.org/officeDocument/2006/relationships/slideLayout" Target="../slideLayouts/slideLayout2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5.xml"/><Relationship Id="rId3" Type="http://schemas.openxmlformats.org/officeDocument/2006/relationships/slideLayout" Target="../slideLayouts/slideLayout30.xml"/><Relationship Id="rId7" Type="http://schemas.openxmlformats.org/officeDocument/2006/relationships/slideLayout" Target="../slideLayouts/slideLayout34.xml"/><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slideLayout" Target="../slideLayouts/slideLayout33.xml"/><Relationship Id="rId5" Type="http://schemas.openxmlformats.org/officeDocument/2006/relationships/slideLayout" Target="../slideLayouts/slideLayout32.xml"/><Relationship Id="rId10" Type="http://schemas.openxmlformats.org/officeDocument/2006/relationships/image" Target="../media/image5.png"/><Relationship Id="rId4" Type="http://schemas.openxmlformats.org/officeDocument/2006/relationships/slideLayout" Target="../slideLayouts/slideLayout31.xml"/><Relationship Id="rId9"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Rectangle 18"/>
          <p:cNvSpPr>
            <a:spLocks noGrp="1" noChangeArrowheads="1"/>
          </p:cNvSpPr>
          <p:nvPr>
            <p:ph type="title"/>
          </p:nvPr>
        </p:nvSpPr>
        <p:spPr bwMode="auto">
          <a:xfrm>
            <a:off x="609644" y="381003"/>
            <a:ext cx="10993967" cy="342900"/>
          </a:xfrm>
          <a:prstGeom prst="rect">
            <a:avLst/>
          </a:prstGeom>
          <a:noFill/>
          <a:ln w="19050">
            <a:noFill/>
            <a:miter lim="800000"/>
            <a:headEnd/>
            <a:tailEnd/>
          </a:ln>
          <a:extLst>
            <a:ext uri="{909E8E84-426E-40DD-AFC4-6F175D3DCCD1}">
              <a14:hiddenFill xmlns:a14="http://schemas.microsoft.com/office/drawing/2010/main">
                <a:solidFill>
                  <a:srgbClr val="FFFFFF"/>
                </a:solidFill>
              </a14:hiddenFill>
            </a:ext>
          </a:extLst>
        </p:spPr>
        <p:txBody>
          <a:bodyPr vert="horz" wrap="square" lIns="0" tIns="0" rIns="0" bIns="0" numCol="1" anchor="ctr" anchorCtr="0" compatLnSpc="1">
            <a:prstTxWarp prst="textNoShape">
              <a:avLst/>
            </a:prstTxWarp>
          </a:bodyPr>
          <a:lstStyle/>
          <a:p>
            <a:pPr lvl="0"/>
            <a:r>
              <a:rPr lang="en-US" altLang="en-US" dirty="0"/>
              <a:t>Click to edit Master title style</a:t>
            </a:r>
          </a:p>
        </p:txBody>
      </p:sp>
      <p:sp>
        <p:nvSpPr>
          <p:cNvPr id="1031" name="Rectangle 19"/>
          <p:cNvSpPr>
            <a:spLocks noGrp="1" noChangeArrowheads="1"/>
          </p:cNvSpPr>
          <p:nvPr>
            <p:ph type="body" idx="1"/>
          </p:nvPr>
        </p:nvSpPr>
        <p:spPr bwMode="auto">
          <a:xfrm>
            <a:off x="304801" y="1447800"/>
            <a:ext cx="11582400"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529" tIns="60766" rIns="121529" bIns="60766"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32" name="Line 20"/>
          <p:cNvSpPr>
            <a:spLocks noChangeShapeType="1"/>
          </p:cNvSpPr>
          <p:nvPr/>
        </p:nvSpPr>
        <p:spPr bwMode="black">
          <a:xfrm>
            <a:off x="1320800" y="6470651"/>
            <a:ext cx="0" cy="192088"/>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wrap="none" lIns="91146" tIns="45586" rIns="91146" bIns="45586" anchor="ctr"/>
          <a:lstStyle/>
          <a:p>
            <a:pPr defTabSz="911463" eaLnBrk="1" hangingPunct="1"/>
            <a:endParaRPr lang="en-US">
              <a:solidFill>
                <a:srgbClr val="000000"/>
              </a:solidFill>
              <a:latin typeface="Calibri" pitchFamily="34" charset="0"/>
              <a:ea typeface="MS PGothic" pitchFamily="34" charset="-128"/>
              <a:cs typeface="Arial"/>
              <a:sym typeface="Helvetica" charset="0"/>
            </a:endParaRPr>
          </a:p>
        </p:txBody>
      </p:sp>
      <p:grpSp>
        <p:nvGrpSpPr>
          <p:cNvPr id="5" name="Group 4"/>
          <p:cNvGrpSpPr/>
          <p:nvPr userDrawn="1"/>
        </p:nvGrpSpPr>
        <p:grpSpPr>
          <a:xfrm>
            <a:off x="128936" y="6273479"/>
            <a:ext cx="469134" cy="455271"/>
            <a:chOff x="8131778" y="2255091"/>
            <a:chExt cx="938267" cy="764921"/>
          </a:xfrm>
        </p:grpSpPr>
        <p:sp>
          <p:nvSpPr>
            <p:cNvPr id="6" name="Oval 5"/>
            <p:cNvSpPr/>
            <p:nvPr/>
          </p:nvSpPr>
          <p:spPr>
            <a:xfrm rot="21106030">
              <a:off x="8155645" y="2742219"/>
              <a:ext cx="914400" cy="277793"/>
            </a:xfrm>
            <a:prstGeom prst="ellipse">
              <a:avLst/>
            </a:prstGeom>
            <a:gradFill>
              <a:gsLst>
                <a:gs pos="9000">
                  <a:schemeClr val="accent1">
                    <a:lumMod val="5000"/>
                    <a:lumOff val="95000"/>
                  </a:schemeClr>
                </a:gs>
                <a:gs pos="81000">
                  <a:schemeClr val="accent1">
                    <a:lumMod val="45000"/>
                    <a:lumOff val="55000"/>
                  </a:schemeClr>
                </a:gs>
                <a:gs pos="46000">
                  <a:srgbClr val="9D381C">
                    <a:alpha val="54118"/>
                  </a:srgbClr>
                </a:gs>
                <a:gs pos="100000">
                  <a:srgbClr val="C00000"/>
                </a:gs>
              </a:gsLst>
              <a:lin ang="5400000" scaled="1"/>
            </a:gradFill>
            <a:ln w="12700">
              <a:solidFill>
                <a:srgbClr val="0081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rot="21239091">
              <a:off x="8131778" y="2255091"/>
              <a:ext cx="892682" cy="543823"/>
            </a:xfrm>
            <a:prstGeom prst="roundRect">
              <a:avLst/>
            </a:prstGeom>
            <a:gradFill>
              <a:gsLst>
                <a:gs pos="0">
                  <a:schemeClr val="accent1">
                    <a:lumMod val="5000"/>
                    <a:lumOff val="95000"/>
                  </a:schemeClr>
                </a:gs>
                <a:gs pos="81000">
                  <a:schemeClr val="accent1">
                    <a:lumMod val="45000"/>
                    <a:lumOff val="55000"/>
                  </a:schemeClr>
                </a:gs>
                <a:gs pos="91000">
                  <a:schemeClr val="accent1">
                    <a:lumMod val="45000"/>
                    <a:lumOff val="55000"/>
                  </a:schemeClr>
                </a:gs>
                <a:gs pos="100000">
                  <a:schemeClr val="accent1">
                    <a:lumMod val="30000"/>
                    <a:lumOff val="70000"/>
                  </a:schemeClr>
                </a:gs>
              </a:gsLst>
              <a:lin ang="5400000" scaled="1"/>
            </a:gradFill>
            <a:ln w="53975">
              <a:solidFill>
                <a:srgbClr val="0081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038629398"/>
      </p:ext>
    </p:extLst>
  </p:cSld>
  <p:clrMap bg1="lt1" tx1="dk1" bg2="lt2" tx2="dk2" accent1="accent1" accent2="accent2" accent3="accent3" accent4="accent4" accent5="accent5" accent6="accent6" hlink="hlink" folHlink="folHlink"/>
  <p:sldLayoutIdLst>
    <p:sldLayoutId id="2147483996" r:id="rId1"/>
    <p:sldLayoutId id="2147483995" r:id="rId2"/>
    <p:sldLayoutId id="2147483997" r:id="rId3"/>
    <p:sldLayoutId id="2147483998" r:id="rId4"/>
    <p:sldLayoutId id="2147483999" r:id="rId5"/>
    <p:sldLayoutId id="2147484000" r:id="rId6"/>
    <p:sldLayoutId id="2147484001" r:id="rId7"/>
    <p:sldLayoutId id="2147484002" r:id="rId8"/>
    <p:sldLayoutId id="2147484007" r:id="rId9"/>
    <p:sldLayoutId id="2147484008" r:id="rId10"/>
  </p:sldLayoutIdLst>
  <p:hf hdr="0" ftr="0" dt="0"/>
  <p:txStyles>
    <p:titleStyle>
      <a:lvl1pPr algn="ctr" rtl="0" eaLnBrk="0" fontAlgn="base" hangingPunct="0">
        <a:spcBef>
          <a:spcPct val="0"/>
        </a:spcBef>
        <a:spcAft>
          <a:spcPct val="0"/>
        </a:spcAft>
        <a:defRPr sz="2000" b="1">
          <a:solidFill>
            <a:schemeClr val="tx2"/>
          </a:solidFill>
          <a:latin typeface="+mj-lt"/>
          <a:ea typeface="MS PGothic" pitchFamily="34" charset="-128"/>
          <a:cs typeface="ＭＳ Ｐゴシック" charset="0"/>
        </a:defRPr>
      </a:lvl1pPr>
      <a:lvl2pPr algn="ctr" rtl="0" eaLnBrk="0" fontAlgn="base" hangingPunct="0">
        <a:spcBef>
          <a:spcPct val="0"/>
        </a:spcBef>
        <a:spcAft>
          <a:spcPct val="0"/>
        </a:spcAft>
        <a:defRPr sz="2000" b="1">
          <a:solidFill>
            <a:schemeClr val="tx2"/>
          </a:solidFill>
          <a:latin typeface="Arial" charset="0"/>
          <a:ea typeface="MS PGothic" pitchFamily="34" charset="-128"/>
          <a:cs typeface="ＭＳ Ｐゴシック" charset="0"/>
        </a:defRPr>
      </a:lvl2pPr>
      <a:lvl3pPr algn="ctr" rtl="0" eaLnBrk="0" fontAlgn="base" hangingPunct="0">
        <a:spcBef>
          <a:spcPct val="0"/>
        </a:spcBef>
        <a:spcAft>
          <a:spcPct val="0"/>
        </a:spcAft>
        <a:defRPr sz="2000" b="1">
          <a:solidFill>
            <a:schemeClr val="tx2"/>
          </a:solidFill>
          <a:latin typeface="Arial" charset="0"/>
          <a:ea typeface="MS PGothic" pitchFamily="34" charset="-128"/>
          <a:cs typeface="ＭＳ Ｐゴシック" charset="0"/>
        </a:defRPr>
      </a:lvl3pPr>
      <a:lvl4pPr algn="ctr" rtl="0" eaLnBrk="0" fontAlgn="base" hangingPunct="0">
        <a:spcBef>
          <a:spcPct val="0"/>
        </a:spcBef>
        <a:spcAft>
          <a:spcPct val="0"/>
        </a:spcAft>
        <a:defRPr sz="2000" b="1">
          <a:solidFill>
            <a:schemeClr val="tx2"/>
          </a:solidFill>
          <a:latin typeface="Arial" charset="0"/>
          <a:ea typeface="MS PGothic" pitchFamily="34" charset="-128"/>
          <a:cs typeface="ＭＳ Ｐゴシック" charset="0"/>
        </a:defRPr>
      </a:lvl4pPr>
      <a:lvl5pPr algn="ctr" rtl="0" eaLnBrk="0" fontAlgn="base" hangingPunct="0">
        <a:spcBef>
          <a:spcPct val="0"/>
        </a:spcBef>
        <a:spcAft>
          <a:spcPct val="0"/>
        </a:spcAft>
        <a:defRPr sz="2000" b="1">
          <a:solidFill>
            <a:schemeClr val="tx2"/>
          </a:solidFill>
          <a:latin typeface="Arial" charset="0"/>
          <a:ea typeface="MS PGothic" pitchFamily="34" charset="-128"/>
          <a:cs typeface="ＭＳ Ｐゴシック" charset="0"/>
        </a:defRPr>
      </a:lvl5pPr>
      <a:lvl6pPr marL="455723" algn="ctr" rtl="0" fontAlgn="base">
        <a:spcBef>
          <a:spcPct val="0"/>
        </a:spcBef>
        <a:spcAft>
          <a:spcPct val="0"/>
        </a:spcAft>
        <a:defRPr sz="2000" b="1">
          <a:solidFill>
            <a:schemeClr val="tx2"/>
          </a:solidFill>
          <a:latin typeface="Arial" charset="0"/>
          <a:cs typeface="Arial" charset="0"/>
        </a:defRPr>
      </a:lvl6pPr>
      <a:lvl7pPr marL="911463" algn="ctr" rtl="0" fontAlgn="base">
        <a:spcBef>
          <a:spcPct val="0"/>
        </a:spcBef>
        <a:spcAft>
          <a:spcPct val="0"/>
        </a:spcAft>
        <a:defRPr sz="2000" b="1">
          <a:solidFill>
            <a:schemeClr val="tx2"/>
          </a:solidFill>
          <a:latin typeface="Arial" charset="0"/>
          <a:cs typeface="Arial" charset="0"/>
        </a:defRPr>
      </a:lvl7pPr>
      <a:lvl8pPr marL="1367200" algn="ctr" rtl="0" fontAlgn="base">
        <a:spcBef>
          <a:spcPct val="0"/>
        </a:spcBef>
        <a:spcAft>
          <a:spcPct val="0"/>
        </a:spcAft>
        <a:defRPr sz="2000" b="1">
          <a:solidFill>
            <a:schemeClr val="tx2"/>
          </a:solidFill>
          <a:latin typeface="Arial" charset="0"/>
          <a:cs typeface="Arial" charset="0"/>
        </a:defRPr>
      </a:lvl8pPr>
      <a:lvl9pPr marL="1822930" algn="ctr" rtl="0" fontAlgn="base">
        <a:spcBef>
          <a:spcPct val="0"/>
        </a:spcBef>
        <a:spcAft>
          <a:spcPct val="0"/>
        </a:spcAft>
        <a:defRPr sz="2000" b="1">
          <a:solidFill>
            <a:schemeClr val="tx2"/>
          </a:solidFill>
          <a:latin typeface="Arial" charset="0"/>
          <a:cs typeface="Arial" charset="0"/>
        </a:defRPr>
      </a:lvl9pPr>
    </p:titleStyle>
    <p:bodyStyle>
      <a:lvl1pPr marL="341810" indent="-341810" algn="l" rtl="0" eaLnBrk="0" fontAlgn="base" hangingPunct="0">
        <a:spcBef>
          <a:spcPct val="20000"/>
        </a:spcBef>
        <a:spcAft>
          <a:spcPct val="0"/>
        </a:spcAft>
        <a:buChar char="•"/>
        <a:defRPr sz="3200">
          <a:solidFill>
            <a:schemeClr val="tx1"/>
          </a:solidFill>
          <a:latin typeface="+mn-lt"/>
          <a:ea typeface="MS PGothic" pitchFamily="34" charset="-128"/>
          <a:cs typeface="MS PGothic" pitchFamily="34" charset="-128"/>
        </a:defRPr>
      </a:lvl1pPr>
      <a:lvl2pPr marL="740559" indent="-284845" algn="l" rtl="0" eaLnBrk="0" fontAlgn="base" hangingPunct="0">
        <a:spcBef>
          <a:spcPct val="20000"/>
        </a:spcBef>
        <a:spcAft>
          <a:spcPct val="0"/>
        </a:spcAft>
        <a:buChar char="–"/>
        <a:defRPr sz="2800">
          <a:solidFill>
            <a:schemeClr val="tx1"/>
          </a:solidFill>
          <a:latin typeface="+mn-lt"/>
          <a:ea typeface="MS PGothic" pitchFamily="34" charset="-128"/>
          <a:cs typeface="+mn-cs"/>
        </a:defRPr>
      </a:lvl2pPr>
      <a:lvl3pPr marL="1139334" indent="-227868" algn="l" rtl="0" eaLnBrk="0" fontAlgn="base" hangingPunct="0">
        <a:spcBef>
          <a:spcPct val="20000"/>
        </a:spcBef>
        <a:spcAft>
          <a:spcPct val="0"/>
        </a:spcAft>
        <a:buChar char="•"/>
        <a:defRPr sz="2400">
          <a:solidFill>
            <a:schemeClr val="tx1"/>
          </a:solidFill>
          <a:latin typeface="+mn-lt"/>
          <a:ea typeface="MS PGothic" pitchFamily="34" charset="-128"/>
          <a:cs typeface="+mn-cs"/>
        </a:defRPr>
      </a:lvl3pPr>
      <a:lvl4pPr marL="1595055" indent="-227868" algn="l" rtl="0" eaLnBrk="0" fontAlgn="base" hangingPunct="0">
        <a:spcBef>
          <a:spcPct val="20000"/>
        </a:spcBef>
        <a:spcAft>
          <a:spcPct val="0"/>
        </a:spcAft>
        <a:buChar char="–"/>
        <a:defRPr sz="2000">
          <a:solidFill>
            <a:schemeClr val="tx1"/>
          </a:solidFill>
          <a:latin typeface="+mn-lt"/>
          <a:ea typeface="MS PGothic" pitchFamily="34" charset="-128"/>
          <a:cs typeface="+mn-cs"/>
        </a:defRPr>
      </a:lvl4pPr>
      <a:lvl5pPr marL="2050791" indent="-227868" algn="l" rtl="0" eaLnBrk="0" fontAlgn="base" hangingPunct="0">
        <a:spcBef>
          <a:spcPct val="20000"/>
        </a:spcBef>
        <a:spcAft>
          <a:spcPct val="0"/>
        </a:spcAft>
        <a:buChar char="»"/>
        <a:defRPr sz="2000">
          <a:solidFill>
            <a:schemeClr val="tx1"/>
          </a:solidFill>
          <a:latin typeface="+mn-lt"/>
          <a:ea typeface="MS PGothic" pitchFamily="34" charset="-128"/>
          <a:cs typeface="+mn-cs"/>
        </a:defRPr>
      </a:lvl5pPr>
      <a:lvl6pPr marL="2506528" indent="-227868" algn="l" rtl="0" fontAlgn="base">
        <a:spcBef>
          <a:spcPct val="20000"/>
        </a:spcBef>
        <a:spcAft>
          <a:spcPct val="0"/>
        </a:spcAft>
        <a:buChar char="»"/>
        <a:defRPr sz="2000">
          <a:solidFill>
            <a:schemeClr val="tx1"/>
          </a:solidFill>
          <a:latin typeface="+mn-lt"/>
          <a:cs typeface="+mn-cs"/>
        </a:defRPr>
      </a:lvl6pPr>
      <a:lvl7pPr marL="2962255" indent="-227868" algn="l" rtl="0" fontAlgn="base">
        <a:spcBef>
          <a:spcPct val="20000"/>
        </a:spcBef>
        <a:spcAft>
          <a:spcPct val="0"/>
        </a:spcAft>
        <a:buChar char="»"/>
        <a:defRPr sz="2000">
          <a:solidFill>
            <a:schemeClr val="tx1"/>
          </a:solidFill>
          <a:latin typeface="+mn-lt"/>
          <a:cs typeface="+mn-cs"/>
        </a:defRPr>
      </a:lvl7pPr>
      <a:lvl8pPr marL="3417992" indent="-227868" algn="l" rtl="0" fontAlgn="base">
        <a:spcBef>
          <a:spcPct val="20000"/>
        </a:spcBef>
        <a:spcAft>
          <a:spcPct val="0"/>
        </a:spcAft>
        <a:buChar char="»"/>
        <a:defRPr sz="2000">
          <a:solidFill>
            <a:schemeClr val="tx1"/>
          </a:solidFill>
          <a:latin typeface="+mn-lt"/>
          <a:cs typeface="+mn-cs"/>
        </a:defRPr>
      </a:lvl8pPr>
      <a:lvl9pPr marL="3873722" indent="-227868"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1463" rtl="0" eaLnBrk="1" latinLnBrk="0" hangingPunct="1">
        <a:defRPr sz="1900" kern="1200">
          <a:solidFill>
            <a:schemeClr val="tx1"/>
          </a:solidFill>
          <a:latin typeface="+mn-lt"/>
          <a:ea typeface="+mn-ea"/>
          <a:cs typeface="+mn-cs"/>
        </a:defRPr>
      </a:lvl1pPr>
      <a:lvl2pPr marL="455723" algn="l" defTabSz="911463" rtl="0" eaLnBrk="1" latinLnBrk="0" hangingPunct="1">
        <a:defRPr sz="1900" kern="1200">
          <a:solidFill>
            <a:schemeClr val="tx1"/>
          </a:solidFill>
          <a:latin typeface="+mn-lt"/>
          <a:ea typeface="+mn-ea"/>
          <a:cs typeface="+mn-cs"/>
        </a:defRPr>
      </a:lvl2pPr>
      <a:lvl3pPr marL="911463" algn="l" defTabSz="911463" rtl="0" eaLnBrk="1" latinLnBrk="0" hangingPunct="1">
        <a:defRPr sz="1900" kern="1200">
          <a:solidFill>
            <a:schemeClr val="tx1"/>
          </a:solidFill>
          <a:latin typeface="+mn-lt"/>
          <a:ea typeface="+mn-ea"/>
          <a:cs typeface="+mn-cs"/>
        </a:defRPr>
      </a:lvl3pPr>
      <a:lvl4pPr marL="1367200" algn="l" defTabSz="911463" rtl="0" eaLnBrk="1" latinLnBrk="0" hangingPunct="1">
        <a:defRPr sz="1900" kern="1200">
          <a:solidFill>
            <a:schemeClr val="tx1"/>
          </a:solidFill>
          <a:latin typeface="+mn-lt"/>
          <a:ea typeface="+mn-ea"/>
          <a:cs typeface="+mn-cs"/>
        </a:defRPr>
      </a:lvl4pPr>
      <a:lvl5pPr marL="1822930" algn="l" defTabSz="911463" rtl="0" eaLnBrk="1" latinLnBrk="0" hangingPunct="1">
        <a:defRPr sz="1900" kern="1200">
          <a:solidFill>
            <a:schemeClr val="tx1"/>
          </a:solidFill>
          <a:latin typeface="+mn-lt"/>
          <a:ea typeface="+mn-ea"/>
          <a:cs typeface="+mn-cs"/>
        </a:defRPr>
      </a:lvl5pPr>
      <a:lvl6pPr marL="2278666" algn="l" defTabSz="911463" rtl="0" eaLnBrk="1" latinLnBrk="0" hangingPunct="1">
        <a:defRPr sz="1900" kern="1200">
          <a:solidFill>
            <a:schemeClr val="tx1"/>
          </a:solidFill>
          <a:latin typeface="+mn-lt"/>
          <a:ea typeface="+mn-ea"/>
          <a:cs typeface="+mn-cs"/>
        </a:defRPr>
      </a:lvl6pPr>
      <a:lvl7pPr marL="2734397" algn="l" defTabSz="911463" rtl="0" eaLnBrk="1" latinLnBrk="0" hangingPunct="1">
        <a:defRPr sz="1900" kern="1200">
          <a:solidFill>
            <a:schemeClr val="tx1"/>
          </a:solidFill>
          <a:latin typeface="+mn-lt"/>
          <a:ea typeface="+mn-ea"/>
          <a:cs typeface="+mn-cs"/>
        </a:defRPr>
      </a:lvl7pPr>
      <a:lvl8pPr marL="3190119" algn="l" defTabSz="911463" rtl="0" eaLnBrk="1" latinLnBrk="0" hangingPunct="1">
        <a:defRPr sz="1900" kern="1200">
          <a:solidFill>
            <a:schemeClr val="tx1"/>
          </a:solidFill>
          <a:latin typeface="+mn-lt"/>
          <a:ea typeface="+mn-ea"/>
          <a:cs typeface="+mn-cs"/>
        </a:defRPr>
      </a:lvl8pPr>
      <a:lvl9pPr marL="3645857" algn="l" defTabSz="911463" rtl="0" eaLnBrk="1" latinLnBrk="0" hangingPunct="1">
        <a:defRPr sz="19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90788" y="60119"/>
            <a:ext cx="10886813" cy="879207"/>
          </a:xfrm>
          <a:prstGeom prst="rect">
            <a:avLst/>
          </a:prstGeom>
        </p:spPr>
        <p:txBody>
          <a:bodyPr vert="horz" lIns="0" tIns="45720" rIns="91440" bIns="0" rtlCol="0" anchor="b" anchorCtr="0">
            <a:noAutofit/>
          </a:bodyPr>
          <a:lstStyle/>
          <a:p>
            <a:r>
              <a:rPr lang="en-US" dirty="0"/>
              <a:t>Click to edit Master title style</a:t>
            </a:r>
          </a:p>
        </p:txBody>
      </p:sp>
      <p:sp>
        <p:nvSpPr>
          <p:cNvPr id="3" name="Text Placeholder 2"/>
          <p:cNvSpPr>
            <a:spLocks noGrp="1"/>
          </p:cNvSpPr>
          <p:nvPr>
            <p:ph type="body" idx="1"/>
          </p:nvPr>
        </p:nvSpPr>
        <p:spPr>
          <a:xfrm>
            <a:off x="390790" y="1202336"/>
            <a:ext cx="11191615" cy="5142021"/>
          </a:xfrm>
          <a:prstGeom prst="rect">
            <a:avLst/>
          </a:prstGeom>
        </p:spPr>
        <p:txBody>
          <a:bodyPr vert="horz" lIns="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11383211" y="6441552"/>
            <a:ext cx="533845" cy="365125"/>
          </a:xfrm>
          <a:prstGeom prst="rect">
            <a:avLst/>
          </a:prstGeom>
        </p:spPr>
        <p:txBody>
          <a:bodyPr vert="horz" lIns="91440" tIns="45720" rIns="91440" bIns="45720" rtlCol="0" anchor="ctr"/>
          <a:lstStyle>
            <a:lvl1pPr algn="r">
              <a:defRPr sz="1200">
                <a:solidFill>
                  <a:schemeClr val="tx1"/>
                </a:solidFill>
              </a:defRPr>
            </a:lvl1pPr>
          </a:lstStyle>
          <a:p>
            <a:pPr defTabSz="609585" eaLnBrk="1" fontAlgn="auto" hangingPunct="1">
              <a:spcBef>
                <a:spcPts val="0"/>
              </a:spcBef>
              <a:spcAft>
                <a:spcPts val="0"/>
              </a:spcAft>
            </a:pPr>
            <a:fld id="{E9549862-13E2-C34D-815E-8545BD36FC59}" type="slidenum">
              <a:rPr lang="en-US" smtClean="0">
                <a:solidFill>
                  <a:srgbClr val="6D7777"/>
                </a:solidFill>
                <a:latin typeface="Arial"/>
                <a:cs typeface=""/>
              </a:rPr>
              <a:pPr defTabSz="609585" eaLnBrk="1" fontAlgn="auto" hangingPunct="1">
                <a:spcBef>
                  <a:spcPts val="0"/>
                </a:spcBef>
                <a:spcAft>
                  <a:spcPts val="0"/>
                </a:spcAft>
              </a:pPr>
              <a:t>‹#›</a:t>
            </a:fld>
            <a:endParaRPr lang="en-US">
              <a:solidFill>
                <a:srgbClr val="6D7777"/>
              </a:solidFill>
              <a:latin typeface="Arial"/>
              <a:cs typeface=""/>
            </a:endParaRPr>
          </a:p>
        </p:txBody>
      </p:sp>
      <p:pic>
        <p:nvPicPr>
          <p:cNvPr id="9" name="Picture 8" descr="Content Slide, graphic far right corner.png"/>
          <p:cNvPicPr>
            <a:picLocks noChangeAspect="1"/>
          </p:cNvPicPr>
          <p:nvPr userDrawn="1"/>
        </p:nvPicPr>
        <p:blipFill>
          <a:blip r:embed="rId10">
            <a:alphaModFix amt="43000"/>
            <a:extLst>
              <a:ext uri="{28A0092B-C50C-407E-A947-70E740481C1C}">
                <a14:useLocalDpi xmlns:a14="http://schemas.microsoft.com/office/drawing/2010/main" val="0"/>
              </a:ext>
            </a:extLst>
          </a:blip>
          <a:stretch>
            <a:fillRect/>
          </a:stretch>
        </p:blipFill>
        <p:spPr>
          <a:xfrm>
            <a:off x="11730084" y="3"/>
            <a:ext cx="473206" cy="939324"/>
          </a:xfrm>
          <a:prstGeom prst="rect">
            <a:avLst/>
          </a:prstGeom>
        </p:spPr>
      </p:pic>
    </p:spTree>
    <p:extLst>
      <p:ext uri="{BB962C8B-B14F-4D97-AF65-F5344CB8AC3E}">
        <p14:creationId xmlns:p14="http://schemas.microsoft.com/office/powerpoint/2010/main" val="739015993"/>
      </p:ext>
    </p:extLst>
  </p:cSld>
  <p:clrMap bg1="lt1" tx1="dk1" bg2="lt2" tx2="dk2" accent1="accent1" accent2="accent2" accent3="accent3" accent4="accent4" accent5="accent5" accent6="accent6" hlink="hlink" folHlink="folHlink"/>
  <p:sldLayoutIdLst>
    <p:sldLayoutId id="2147484309" r:id="rId1"/>
    <p:sldLayoutId id="2147484310" r:id="rId2"/>
    <p:sldLayoutId id="2147484311" r:id="rId3"/>
    <p:sldLayoutId id="2147484312" r:id="rId4"/>
    <p:sldLayoutId id="2147484313" r:id="rId5"/>
    <p:sldLayoutId id="2147484314" r:id="rId6"/>
    <p:sldLayoutId id="2147484318" r:id="rId7"/>
    <p:sldLayoutId id="2147484319" r:id="rId8"/>
  </p:sldLayoutIdLst>
  <p:hf hdr="0" ftr="0" dt="0"/>
  <p:txStyles>
    <p:titleStyle>
      <a:lvl1pPr algn="l" defTabSz="609585" rtl="0" eaLnBrk="1" latinLnBrk="0" hangingPunct="1">
        <a:lnSpc>
          <a:spcPct val="85000"/>
        </a:lnSpc>
        <a:spcBef>
          <a:spcPct val="0"/>
        </a:spcBef>
        <a:buNone/>
        <a:defRPr sz="3733" kern="1200">
          <a:solidFill>
            <a:schemeClr val="accent4"/>
          </a:solidFill>
          <a:latin typeface="+mj-lt"/>
          <a:ea typeface="+mj-ea"/>
          <a:cs typeface="+mj-cs"/>
        </a:defRPr>
      </a:lvl1pPr>
    </p:titleStyle>
    <p:bodyStyle>
      <a:lvl1pPr marL="0" indent="0" algn="l" defTabSz="609585" rtl="0" eaLnBrk="1" latinLnBrk="0" hangingPunct="1">
        <a:spcBef>
          <a:spcPts val="800"/>
        </a:spcBef>
        <a:buClr>
          <a:schemeClr val="tx1"/>
        </a:buClr>
        <a:buFontTx/>
        <a:buNone/>
        <a:defRPr sz="2667" kern="1200">
          <a:solidFill>
            <a:srgbClr val="595959"/>
          </a:solidFill>
          <a:latin typeface="+mn-lt"/>
          <a:ea typeface="+mn-ea"/>
          <a:cs typeface="+mn-cs"/>
        </a:defRPr>
      </a:lvl1pPr>
      <a:lvl2pPr marL="531271" indent="-211661" algn="l" defTabSz="609585" rtl="0" eaLnBrk="1" latinLnBrk="0" hangingPunct="1">
        <a:spcBef>
          <a:spcPts val="800"/>
        </a:spcBef>
        <a:buClr>
          <a:schemeClr val="accent5"/>
        </a:buClr>
        <a:buFont typeface="Arial"/>
        <a:buChar char="•"/>
        <a:defRPr sz="2400" kern="1200">
          <a:solidFill>
            <a:srgbClr val="595959"/>
          </a:solidFill>
          <a:latin typeface="+mn-lt"/>
          <a:ea typeface="+mn-ea"/>
          <a:cs typeface="+mn-cs"/>
        </a:defRPr>
      </a:lvl2pPr>
      <a:lvl3pPr marL="791614" indent="-230712" algn="l" defTabSz="609585" rtl="0" eaLnBrk="1" latinLnBrk="0" hangingPunct="1">
        <a:spcBef>
          <a:spcPts val="800"/>
        </a:spcBef>
        <a:buClr>
          <a:schemeClr val="tx1"/>
        </a:buClr>
        <a:buFont typeface="Lucida Grande"/>
        <a:buChar char="–"/>
        <a:defRPr sz="2133" kern="1200">
          <a:solidFill>
            <a:srgbClr val="595959"/>
          </a:solidFill>
          <a:latin typeface="+mn-lt"/>
          <a:ea typeface="+mn-ea"/>
          <a:cs typeface="+mn-cs"/>
        </a:defRPr>
      </a:lvl3pPr>
      <a:lvl4pPr marL="1191654" indent="-400041" algn="l" defTabSz="609585" rtl="0" eaLnBrk="1" latinLnBrk="0" hangingPunct="1">
        <a:spcBef>
          <a:spcPts val="800"/>
        </a:spcBef>
        <a:buClr>
          <a:schemeClr val="tx1"/>
        </a:buClr>
        <a:buFont typeface="Lucida Grande"/>
        <a:buChar char="–"/>
        <a:defRPr sz="1867" kern="1200">
          <a:solidFill>
            <a:srgbClr val="595959"/>
          </a:solidFill>
          <a:latin typeface="+mn-lt"/>
          <a:ea typeface="+mn-ea"/>
          <a:cs typeface="+mn-cs"/>
        </a:defRPr>
      </a:lvl4pPr>
      <a:lvl5pPr marL="1432948" indent="-241294" algn="l" defTabSz="609585" rtl="0" eaLnBrk="1" latinLnBrk="0" hangingPunct="1">
        <a:spcBef>
          <a:spcPts val="800"/>
        </a:spcBef>
        <a:buClr>
          <a:schemeClr val="tx1"/>
        </a:buClr>
        <a:buFont typeface="Lucida Grande"/>
        <a:buChar char="–"/>
        <a:defRPr sz="1867" kern="1200">
          <a:solidFill>
            <a:srgbClr val="595959"/>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391584" y="59268"/>
            <a:ext cx="11190816" cy="880533"/>
          </a:xfrm>
          <a:prstGeom prst="rect">
            <a:avLst/>
          </a:prstGeom>
          <a:noFill/>
          <a:ln w="9525">
            <a:noFill/>
            <a:miter lim="800000"/>
            <a:headEnd/>
            <a:tailEnd/>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Lst>
        </p:spPr>
        <p:txBody>
          <a:bodyPr vert="horz" wrap="square" lIns="91438" tIns="45719" rIns="91438" bIns="45719" numCol="1" anchor="ctr" anchorCtr="0" compatLnSpc="1">
            <a:prstTxWarp prst="textNoShape">
              <a:avLst/>
            </a:prstTxWarp>
          </a:bodyPr>
          <a:lstStyle/>
          <a:p>
            <a:pPr lvl="0"/>
            <a:r>
              <a:rPr lang="en-US"/>
              <a:t>Click to edit Master title style</a:t>
            </a:r>
          </a:p>
        </p:txBody>
      </p:sp>
      <p:sp>
        <p:nvSpPr>
          <p:cNvPr id="1027" name="Text Placeholder 2"/>
          <p:cNvSpPr>
            <a:spLocks noGrp="1"/>
          </p:cNvSpPr>
          <p:nvPr>
            <p:ph type="body" idx="1"/>
          </p:nvPr>
        </p:nvSpPr>
        <p:spPr bwMode="auto">
          <a:xfrm>
            <a:off x="391584" y="1202269"/>
            <a:ext cx="11190816" cy="4923367"/>
          </a:xfrm>
          <a:prstGeom prst="rect">
            <a:avLst/>
          </a:prstGeom>
          <a:noFill/>
          <a:ln w="9525">
            <a:noFill/>
            <a:miter lim="800000"/>
            <a:headEnd/>
            <a:tailEnd/>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Lst>
        </p:spPr>
        <p:txBody>
          <a:bodyPr vert="horz" wrap="square" lIns="91438" tIns="45719" rIns="91438" bIns="45719"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4"/>
          </p:nvPr>
        </p:nvSpPr>
        <p:spPr>
          <a:xfrm>
            <a:off x="11383433" y="6430433"/>
            <a:ext cx="533400" cy="366184"/>
          </a:xfrm>
          <a:prstGeom prst="rect">
            <a:avLst/>
          </a:prstGeom>
        </p:spPr>
        <p:txBody>
          <a:bodyPr vert="horz" wrap="square" lIns="91438" tIns="45719" rIns="91438" bIns="45719" numCol="1" anchor="ctr" anchorCtr="0" compatLnSpc="1">
            <a:prstTxWarp prst="textNoShape">
              <a:avLst/>
            </a:prstTxWarp>
          </a:bodyPr>
          <a:lstStyle>
            <a:lvl1pPr algn="r" eaLnBrk="1" hangingPunct="1">
              <a:defRPr sz="1200">
                <a:solidFill>
                  <a:schemeClr val="accent2"/>
                </a:solidFill>
              </a:defRPr>
            </a:lvl1pPr>
          </a:lstStyle>
          <a:p>
            <a:pPr defTabSz="609570"/>
            <a:fld id="{BD0AB609-994D-1C4A-AFB2-93F690D7CF98}" type="slidenum">
              <a:rPr lang="en-US" smtClean="0">
                <a:solidFill>
                  <a:srgbClr val="5AAAFA"/>
                </a:solidFill>
                <a:ea typeface="ＭＳ Ｐゴシック" charset="0"/>
                <a:cs typeface="Arial" charset="0"/>
              </a:rPr>
              <a:pPr defTabSz="609570"/>
              <a:t>‹#›</a:t>
            </a:fld>
            <a:endParaRPr lang="en-US">
              <a:solidFill>
                <a:srgbClr val="5AAAFA"/>
              </a:solidFill>
              <a:ea typeface="ＭＳ Ｐゴシック" charset="0"/>
              <a:cs typeface="Arial" charset="0"/>
            </a:endParaRPr>
          </a:p>
        </p:txBody>
      </p:sp>
      <p:pic>
        <p:nvPicPr>
          <p:cNvPr id="5" name="Picture 4"/>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43456" y="6516277"/>
            <a:ext cx="262565" cy="299651"/>
          </a:xfrm>
          <a:prstGeom prst="rect">
            <a:avLst/>
          </a:prstGeom>
        </p:spPr>
      </p:pic>
      <p:sp>
        <p:nvSpPr>
          <p:cNvPr id="7" name="Rectangle 6">
            <a:extLst>
              <a:ext uri="{FF2B5EF4-FFF2-40B4-BE49-F238E27FC236}">
                <a16:creationId xmlns:a16="http://schemas.microsoft.com/office/drawing/2014/main" id="{10AE824C-C2EA-A04B-8C3D-E7CD6D0BAB82}"/>
              </a:ext>
            </a:extLst>
          </p:cNvPr>
          <p:cNvSpPr/>
          <p:nvPr userDrawn="1"/>
        </p:nvSpPr>
        <p:spPr bwMode="auto">
          <a:xfrm>
            <a:off x="-1" y="1"/>
            <a:ext cx="72000" cy="964897"/>
          </a:xfrm>
          <a:prstGeom prst="rect">
            <a:avLst/>
          </a:prstGeom>
          <a:solidFill>
            <a:srgbClr val="7030A0"/>
          </a:solidFill>
          <a:ln>
            <a:solidFill>
              <a:srgbClr val="7030A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ctr" anchorCtr="0" compatLnSpc="1">
            <a:prstTxWarp prst="textNoShape">
              <a:avLst/>
            </a:prstTxWarp>
          </a:bodyPr>
          <a:lstStyle/>
          <a:p>
            <a:pPr marL="0" marR="0" lvl="0" indent="0" algn="ctr" defTabSz="1219170" rtl="0" eaLnBrk="1" fontAlgn="base" latinLnBrk="0" hangingPunct="1">
              <a:lnSpc>
                <a:spcPct val="90000"/>
              </a:lnSpc>
              <a:spcBef>
                <a:spcPct val="0"/>
              </a:spcBef>
              <a:spcAft>
                <a:spcPct val="0"/>
              </a:spcAft>
              <a:buClrTx/>
              <a:buSzTx/>
              <a:buFontTx/>
              <a:buNone/>
              <a:tabLst/>
              <a:defRPr/>
            </a:pPr>
            <a:endParaRPr kumimoji="0" lang="en-GB" sz="2933" b="0" i="0" u="none" strike="noStrike" kern="1200" cap="none" spc="0" normalizeH="0" baseline="0" noProof="0">
              <a:ln>
                <a:noFill/>
              </a:ln>
              <a:solidFill>
                <a:srgbClr val="0064FF"/>
              </a:solidFill>
              <a:effectLst/>
              <a:uLnTx/>
              <a:uFillTx/>
              <a:latin typeface="IBM Plex Sans" charset="0"/>
              <a:ea typeface="IBM Plex Sans" charset="0"/>
              <a:cs typeface="IBM Plex Sans" charset="0"/>
            </a:endParaRPr>
          </a:p>
        </p:txBody>
      </p:sp>
      <p:sp>
        <p:nvSpPr>
          <p:cNvPr id="8" name="Rectangle 7">
            <a:extLst>
              <a:ext uri="{FF2B5EF4-FFF2-40B4-BE49-F238E27FC236}">
                <a16:creationId xmlns:a16="http://schemas.microsoft.com/office/drawing/2014/main" id="{6929B290-76D7-F043-ABD6-D504C5E5BC70}"/>
              </a:ext>
            </a:extLst>
          </p:cNvPr>
          <p:cNvSpPr/>
          <p:nvPr userDrawn="1"/>
        </p:nvSpPr>
        <p:spPr>
          <a:xfrm>
            <a:off x="4828059" y="6527727"/>
            <a:ext cx="2432076" cy="297454"/>
          </a:xfrm>
          <a:prstGeom prst="rect">
            <a:avLst/>
          </a:prstGeom>
        </p:spPr>
        <p:txBody>
          <a:bodyPr wrap="none">
            <a:spAutoFit/>
          </a:bodyPr>
          <a:lstStyle/>
          <a:p>
            <a:r>
              <a:rPr lang="en-US" sz="1333"/>
              <a:t>© Copyright IBM Corporation </a:t>
            </a:r>
          </a:p>
        </p:txBody>
      </p:sp>
    </p:spTree>
    <p:extLst>
      <p:ext uri="{BB962C8B-B14F-4D97-AF65-F5344CB8AC3E}">
        <p14:creationId xmlns:p14="http://schemas.microsoft.com/office/powerpoint/2010/main" val="3298815542"/>
      </p:ext>
    </p:extLst>
  </p:cSld>
  <p:clrMap bg1="lt1" tx1="dk1" bg2="lt2" tx2="dk2" accent1="accent1" accent2="accent2" accent3="accent3" accent4="accent4" accent5="accent5" accent6="accent6" hlink="hlink" folHlink="folHlink"/>
  <p:sldLayoutIdLst>
    <p:sldLayoutId id="2147484321" r:id="rId1"/>
    <p:sldLayoutId id="2147484322" r:id="rId2"/>
    <p:sldLayoutId id="2147484323" r:id="rId3"/>
    <p:sldLayoutId id="2147484324" r:id="rId4"/>
    <p:sldLayoutId id="2147484325" r:id="rId5"/>
    <p:sldLayoutId id="2147484326" r:id="rId6"/>
    <p:sldLayoutId id="2147484327" r:id="rId7"/>
    <p:sldLayoutId id="2147484328" r:id="rId8"/>
    <p:sldLayoutId id="2147484329" r:id="rId9"/>
  </p:sldLayoutIdLst>
  <p:hf hdr="0" ftr="0" dt="0"/>
  <p:txStyles>
    <p:titleStyle>
      <a:lvl1pPr algn="l" defTabSz="609570" rtl="0" eaLnBrk="0" fontAlgn="base" hangingPunct="0">
        <a:spcBef>
          <a:spcPct val="0"/>
        </a:spcBef>
        <a:spcAft>
          <a:spcPct val="0"/>
        </a:spcAft>
        <a:defRPr sz="3733" kern="1200">
          <a:solidFill>
            <a:schemeClr val="accent1"/>
          </a:solidFill>
          <a:latin typeface="+mj-lt"/>
          <a:ea typeface="ＭＳ Ｐゴシック" charset="0"/>
          <a:cs typeface="+mj-cs"/>
        </a:defRPr>
      </a:lvl1pPr>
      <a:lvl2pPr algn="l" defTabSz="609570" rtl="0" eaLnBrk="0" fontAlgn="base" hangingPunct="0">
        <a:spcBef>
          <a:spcPct val="0"/>
        </a:spcBef>
        <a:spcAft>
          <a:spcPct val="0"/>
        </a:spcAft>
        <a:defRPr sz="3733">
          <a:solidFill>
            <a:schemeClr val="accent1"/>
          </a:solidFill>
          <a:latin typeface="Arial" panose="020B0604020202020204" pitchFamily="34" charset="0"/>
          <a:ea typeface="ＭＳ Ｐゴシック" charset="0"/>
        </a:defRPr>
      </a:lvl2pPr>
      <a:lvl3pPr algn="l" defTabSz="609570" rtl="0" eaLnBrk="0" fontAlgn="base" hangingPunct="0">
        <a:spcBef>
          <a:spcPct val="0"/>
        </a:spcBef>
        <a:spcAft>
          <a:spcPct val="0"/>
        </a:spcAft>
        <a:defRPr sz="3733">
          <a:solidFill>
            <a:schemeClr val="accent1"/>
          </a:solidFill>
          <a:latin typeface="Arial" panose="020B0604020202020204" pitchFamily="34" charset="0"/>
          <a:ea typeface="ＭＳ Ｐゴシック" charset="0"/>
        </a:defRPr>
      </a:lvl3pPr>
      <a:lvl4pPr algn="l" defTabSz="609570" rtl="0" eaLnBrk="0" fontAlgn="base" hangingPunct="0">
        <a:spcBef>
          <a:spcPct val="0"/>
        </a:spcBef>
        <a:spcAft>
          <a:spcPct val="0"/>
        </a:spcAft>
        <a:defRPr sz="3733">
          <a:solidFill>
            <a:schemeClr val="accent1"/>
          </a:solidFill>
          <a:latin typeface="Arial" panose="020B0604020202020204" pitchFamily="34" charset="0"/>
          <a:ea typeface="ＭＳ Ｐゴシック" charset="0"/>
        </a:defRPr>
      </a:lvl4pPr>
      <a:lvl5pPr algn="l" defTabSz="609570" rtl="0" eaLnBrk="0" fontAlgn="base" hangingPunct="0">
        <a:spcBef>
          <a:spcPct val="0"/>
        </a:spcBef>
        <a:spcAft>
          <a:spcPct val="0"/>
        </a:spcAft>
        <a:defRPr sz="3733">
          <a:solidFill>
            <a:schemeClr val="accent1"/>
          </a:solidFill>
          <a:latin typeface="Arial" panose="020B0604020202020204" pitchFamily="34" charset="0"/>
          <a:ea typeface="ＭＳ Ｐゴシック" charset="0"/>
        </a:defRPr>
      </a:lvl5pPr>
      <a:lvl6pPr marL="609570" algn="l" defTabSz="609570" rtl="0" fontAlgn="base">
        <a:spcBef>
          <a:spcPct val="0"/>
        </a:spcBef>
        <a:spcAft>
          <a:spcPct val="0"/>
        </a:spcAft>
        <a:defRPr sz="3733">
          <a:solidFill>
            <a:schemeClr val="accent1"/>
          </a:solidFill>
          <a:latin typeface="Arial" panose="020B0604020202020204" pitchFamily="34" charset="0"/>
        </a:defRPr>
      </a:lvl6pPr>
      <a:lvl7pPr marL="1219140" algn="l" defTabSz="609570" rtl="0" fontAlgn="base">
        <a:spcBef>
          <a:spcPct val="0"/>
        </a:spcBef>
        <a:spcAft>
          <a:spcPct val="0"/>
        </a:spcAft>
        <a:defRPr sz="3733">
          <a:solidFill>
            <a:schemeClr val="accent1"/>
          </a:solidFill>
          <a:latin typeface="Arial" panose="020B0604020202020204" pitchFamily="34" charset="0"/>
        </a:defRPr>
      </a:lvl7pPr>
      <a:lvl8pPr marL="1828709" algn="l" defTabSz="609570" rtl="0" fontAlgn="base">
        <a:spcBef>
          <a:spcPct val="0"/>
        </a:spcBef>
        <a:spcAft>
          <a:spcPct val="0"/>
        </a:spcAft>
        <a:defRPr sz="3733">
          <a:solidFill>
            <a:schemeClr val="accent1"/>
          </a:solidFill>
          <a:latin typeface="Arial" panose="020B0604020202020204" pitchFamily="34" charset="0"/>
        </a:defRPr>
      </a:lvl8pPr>
      <a:lvl9pPr marL="2438278" algn="l" defTabSz="609570" rtl="0" fontAlgn="base">
        <a:spcBef>
          <a:spcPct val="0"/>
        </a:spcBef>
        <a:spcAft>
          <a:spcPct val="0"/>
        </a:spcAft>
        <a:defRPr sz="3733">
          <a:solidFill>
            <a:schemeClr val="accent1"/>
          </a:solidFill>
          <a:latin typeface="Arial" panose="020B0604020202020204" pitchFamily="34" charset="0"/>
        </a:defRPr>
      </a:lvl9pPr>
    </p:titleStyle>
    <p:bodyStyle>
      <a:lvl1pPr marL="241289" indent="-241289" algn="l" defTabSz="609570" rtl="0" eaLnBrk="0" fontAlgn="base" hangingPunct="0">
        <a:spcBef>
          <a:spcPts val="800"/>
        </a:spcBef>
        <a:spcAft>
          <a:spcPct val="0"/>
        </a:spcAft>
        <a:buClr>
          <a:schemeClr val="accent1"/>
        </a:buClr>
        <a:buFont typeface="Arial" charset="0"/>
        <a:buChar char="•"/>
        <a:defRPr sz="2667" kern="1200">
          <a:solidFill>
            <a:srgbClr val="777677"/>
          </a:solidFill>
          <a:latin typeface="IBM Plex Sans" panose="020B0503050203000203" pitchFamily="34" charset="77"/>
          <a:ea typeface="ＭＳ Ｐゴシック" charset="0"/>
          <a:cs typeface="+mn-cs"/>
        </a:defRPr>
      </a:lvl1pPr>
      <a:lvl2pPr marL="560889" indent="-241289" algn="l" defTabSz="609570" rtl="0" eaLnBrk="0" fontAlgn="base" hangingPunct="0">
        <a:spcBef>
          <a:spcPts val="800"/>
        </a:spcBef>
        <a:spcAft>
          <a:spcPct val="0"/>
        </a:spcAft>
        <a:buFont typeface="Arial" charset="0"/>
        <a:buChar char="–"/>
        <a:defRPr kern="1200">
          <a:solidFill>
            <a:srgbClr val="777677"/>
          </a:solidFill>
          <a:latin typeface="IBM Plex Sans" panose="020B0503050203000203" pitchFamily="34" charset="77"/>
          <a:ea typeface="ＭＳ Ｐゴシック" charset="0"/>
          <a:cs typeface="+mn-cs"/>
        </a:defRPr>
      </a:lvl2pPr>
      <a:lvl3pPr marL="791595" indent="-230706" algn="l" defTabSz="609570" rtl="0" eaLnBrk="0" fontAlgn="base" hangingPunct="0">
        <a:spcBef>
          <a:spcPts val="800"/>
        </a:spcBef>
        <a:spcAft>
          <a:spcPct val="0"/>
        </a:spcAft>
        <a:buFont typeface="Arial" charset="0"/>
        <a:buChar char="•"/>
        <a:defRPr sz="2133" kern="1200">
          <a:solidFill>
            <a:schemeClr val="accent2"/>
          </a:solidFill>
          <a:latin typeface="IBM Plex Sans" panose="020B0503050203000203" pitchFamily="34" charset="77"/>
          <a:ea typeface="ＭＳ Ｐゴシック" charset="0"/>
          <a:cs typeface="+mn-cs"/>
        </a:defRPr>
      </a:lvl3pPr>
      <a:lvl4pPr marL="1191625" indent="-400031" algn="l" defTabSz="609570" rtl="0" eaLnBrk="0" fontAlgn="base" hangingPunct="0">
        <a:spcBef>
          <a:spcPts val="800"/>
        </a:spcBef>
        <a:spcAft>
          <a:spcPct val="0"/>
        </a:spcAft>
        <a:buFont typeface="Arial" charset="0"/>
        <a:buChar char="–"/>
        <a:defRPr sz="1867" kern="1200">
          <a:solidFill>
            <a:schemeClr val="accent2"/>
          </a:solidFill>
          <a:latin typeface="IBM Plex Sans" panose="020B0503050203000203" pitchFamily="34" charset="77"/>
          <a:ea typeface="ＭＳ Ｐゴシック" charset="0"/>
          <a:cs typeface="+mn-cs"/>
        </a:defRPr>
      </a:lvl4pPr>
      <a:lvl5pPr marL="1432912" indent="-241289" algn="l" defTabSz="609570" rtl="0" eaLnBrk="0" fontAlgn="base" hangingPunct="0">
        <a:spcBef>
          <a:spcPts val="800"/>
        </a:spcBef>
        <a:spcAft>
          <a:spcPct val="0"/>
        </a:spcAft>
        <a:buFont typeface="Arial" charset="0"/>
        <a:buChar char="»"/>
        <a:defRPr sz="1867" kern="1200">
          <a:solidFill>
            <a:schemeClr val="accent2"/>
          </a:solidFill>
          <a:latin typeface="IBM Plex Sans" panose="020B0503050203000203" pitchFamily="34" charset="77"/>
          <a:ea typeface="ＭＳ Ｐゴシック" charset="0"/>
          <a:cs typeface="+mn-cs"/>
        </a:defRPr>
      </a:lvl5pPr>
      <a:lvl6pPr marL="3352632" indent="-304784" algn="l" defTabSz="609570" rtl="0" eaLnBrk="1" latinLnBrk="0" hangingPunct="1">
        <a:spcBef>
          <a:spcPct val="20000"/>
        </a:spcBef>
        <a:buFont typeface="Arial"/>
        <a:buChar char="•"/>
        <a:defRPr sz="2667" kern="1200">
          <a:solidFill>
            <a:schemeClr val="tx1"/>
          </a:solidFill>
          <a:latin typeface="+mn-lt"/>
          <a:ea typeface="+mn-ea"/>
          <a:cs typeface="+mn-cs"/>
        </a:defRPr>
      </a:lvl6pPr>
      <a:lvl7pPr marL="3962202" indent="-304784" algn="l" defTabSz="609570" rtl="0" eaLnBrk="1" latinLnBrk="0" hangingPunct="1">
        <a:spcBef>
          <a:spcPct val="20000"/>
        </a:spcBef>
        <a:buFont typeface="Arial"/>
        <a:buChar char="•"/>
        <a:defRPr sz="2667" kern="1200">
          <a:solidFill>
            <a:schemeClr val="tx1"/>
          </a:solidFill>
          <a:latin typeface="+mn-lt"/>
          <a:ea typeface="+mn-ea"/>
          <a:cs typeface="+mn-cs"/>
        </a:defRPr>
      </a:lvl7pPr>
      <a:lvl8pPr marL="4571772" indent="-304784" algn="l" defTabSz="609570" rtl="0" eaLnBrk="1" latinLnBrk="0" hangingPunct="1">
        <a:spcBef>
          <a:spcPct val="20000"/>
        </a:spcBef>
        <a:buFont typeface="Arial"/>
        <a:buChar char="•"/>
        <a:defRPr sz="2667" kern="1200">
          <a:solidFill>
            <a:schemeClr val="tx1"/>
          </a:solidFill>
          <a:latin typeface="+mn-lt"/>
          <a:ea typeface="+mn-ea"/>
          <a:cs typeface="+mn-cs"/>
        </a:defRPr>
      </a:lvl8pPr>
      <a:lvl9pPr marL="5181341" indent="-304784" algn="l" defTabSz="609570"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70" rtl="0" eaLnBrk="1" latinLnBrk="0" hangingPunct="1">
        <a:defRPr sz="2400" kern="1200">
          <a:solidFill>
            <a:schemeClr val="tx1"/>
          </a:solidFill>
          <a:latin typeface="+mn-lt"/>
          <a:ea typeface="+mn-ea"/>
          <a:cs typeface="+mn-cs"/>
        </a:defRPr>
      </a:lvl1pPr>
      <a:lvl2pPr marL="609570" algn="l" defTabSz="609570" rtl="0" eaLnBrk="1" latinLnBrk="0" hangingPunct="1">
        <a:defRPr sz="2400" kern="1200">
          <a:solidFill>
            <a:schemeClr val="tx1"/>
          </a:solidFill>
          <a:latin typeface="+mn-lt"/>
          <a:ea typeface="+mn-ea"/>
          <a:cs typeface="+mn-cs"/>
        </a:defRPr>
      </a:lvl2pPr>
      <a:lvl3pPr marL="1219140" algn="l" defTabSz="609570" rtl="0" eaLnBrk="1" latinLnBrk="0" hangingPunct="1">
        <a:defRPr sz="2400" kern="1200">
          <a:solidFill>
            <a:schemeClr val="tx1"/>
          </a:solidFill>
          <a:latin typeface="+mn-lt"/>
          <a:ea typeface="+mn-ea"/>
          <a:cs typeface="+mn-cs"/>
        </a:defRPr>
      </a:lvl3pPr>
      <a:lvl4pPr marL="1828709" algn="l" defTabSz="609570" rtl="0" eaLnBrk="1" latinLnBrk="0" hangingPunct="1">
        <a:defRPr sz="2400" kern="1200">
          <a:solidFill>
            <a:schemeClr val="tx1"/>
          </a:solidFill>
          <a:latin typeface="+mn-lt"/>
          <a:ea typeface="+mn-ea"/>
          <a:cs typeface="+mn-cs"/>
        </a:defRPr>
      </a:lvl4pPr>
      <a:lvl5pPr marL="2438278" algn="l" defTabSz="609570" rtl="0" eaLnBrk="1" latinLnBrk="0" hangingPunct="1">
        <a:defRPr sz="2400" kern="1200">
          <a:solidFill>
            <a:schemeClr val="tx1"/>
          </a:solidFill>
          <a:latin typeface="+mn-lt"/>
          <a:ea typeface="+mn-ea"/>
          <a:cs typeface="+mn-cs"/>
        </a:defRPr>
      </a:lvl5pPr>
      <a:lvl6pPr marL="3047848" algn="l" defTabSz="609570" rtl="0" eaLnBrk="1" latinLnBrk="0" hangingPunct="1">
        <a:defRPr sz="2400" kern="1200">
          <a:solidFill>
            <a:schemeClr val="tx1"/>
          </a:solidFill>
          <a:latin typeface="+mn-lt"/>
          <a:ea typeface="+mn-ea"/>
          <a:cs typeface="+mn-cs"/>
        </a:defRPr>
      </a:lvl6pPr>
      <a:lvl7pPr marL="3657418" algn="l" defTabSz="609570" rtl="0" eaLnBrk="1" latinLnBrk="0" hangingPunct="1">
        <a:defRPr sz="2400" kern="1200">
          <a:solidFill>
            <a:schemeClr val="tx1"/>
          </a:solidFill>
          <a:latin typeface="+mn-lt"/>
          <a:ea typeface="+mn-ea"/>
          <a:cs typeface="+mn-cs"/>
        </a:defRPr>
      </a:lvl7pPr>
      <a:lvl8pPr marL="4266987" algn="l" defTabSz="609570" rtl="0" eaLnBrk="1" latinLnBrk="0" hangingPunct="1">
        <a:defRPr sz="2400" kern="1200">
          <a:solidFill>
            <a:schemeClr val="tx1"/>
          </a:solidFill>
          <a:latin typeface="+mn-lt"/>
          <a:ea typeface="+mn-ea"/>
          <a:cs typeface="+mn-cs"/>
        </a:defRPr>
      </a:lvl8pPr>
      <a:lvl9pPr marL="4876557" algn="l" defTabSz="609570" rtl="0" eaLnBrk="1" latinLnBrk="0" hangingPunct="1">
        <a:defRPr sz="24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391584" y="59268"/>
            <a:ext cx="11190816" cy="880533"/>
          </a:xfrm>
          <a:prstGeom prst="rect">
            <a:avLst/>
          </a:prstGeom>
          <a:noFill/>
          <a:ln w="9525">
            <a:noFill/>
            <a:miter lim="800000"/>
            <a:headEnd/>
            <a:tailEnd/>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Lst>
        </p:spPr>
        <p:txBody>
          <a:bodyPr vert="horz" wrap="square" lIns="91438" tIns="45719" rIns="91438" bIns="45719" numCol="1" anchor="ctr" anchorCtr="0" compatLnSpc="1">
            <a:prstTxWarp prst="textNoShape">
              <a:avLst/>
            </a:prstTxWarp>
          </a:bodyPr>
          <a:lstStyle/>
          <a:p>
            <a:pPr lvl="0"/>
            <a:r>
              <a:rPr lang="en-US"/>
              <a:t>Click to edit Master title style</a:t>
            </a:r>
          </a:p>
        </p:txBody>
      </p:sp>
      <p:sp>
        <p:nvSpPr>
          <p:cNvPr id="1027" name="Text Placeholder 2"/>
          <p:cNvSpPr>
            <a:spLocks noGrp="1"/>
          </p:cNvSpPr>
          <p:nvPr>
            <p:ph type="body" idx="1"/>
          </p:nvPr>
        </p:nvSpPr>
        <p:spPr bwMode="auto">
          <a:xfrm>
            <a:off x="391584" y="1202269"/>
            <a:ext cx="11190816" cy="4923367"/>
          </a:xfrm>
          <a:prstGeom prst="rect">
            <a:avLst/>
          </a:prstGeom>
          <a:noFill/>
          <a:ln w="9525">
            <a:noFill/>
            <a:miter lim="800000"/>
            <a:headEnd/>
            <a:tailEnd/>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Lst>
        </p:spPr>
        <p:txBody>
          <a:bodyPr vert="horz" wrap="square" lIns="91438" tIns="45719" rIns="91438" bIns="45719"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4"/>
          </p:nvPr>
        </p:nvSpPr>
        <p:spPr>
          <a:xfrm>
            <a:off x="11383433" y="6430433"/>
            <a:ext cx="533400" cy="366184"/>
          </a:xfrm>
          <a:prstGeom prst="rect">
            <a:avLst/>
          </a:prstGeom>
        </p:spPr>
        <p:txBody>
          <a:bodyPr vert="horz" wrap="square" lIns="91438" tIns="45719" rIns="91438" bIns="45719" numCol="1" anchor="ctr" anchorCtr="0" compatLnSpc="1">
            <a:prstTxWarp prst="textNoShape">
              <a:avLst/>
            </a:prstTxWarp>
          </a:bodyPr>
          <a:lstStyle>
            <a:lvl1pPr algn="r" eaLnBrk="1" hangingPunct="1">
              <a:defRPr sz="1200">
                <a:solidFill>
                  <a:schemeClr val="accent2"/>
                </a:solidFill>
              </a:defRPr>
            </a:lvl1pPr>
          </a:lstStyle>
          <a:p>
            <a:pPr defTabSz="609570"/>
            <a:fld id="{BD0AB609-994D-1C4A-AFB2-93F690D7CF98}" type="slidenum">
              <a:rPr lang="en-US" smtClean="0">
                <a:solidFill>
                  <a:srgbClr val="5AAAFA"/>
                </a:solidFill>
                <a:ea typeface="ＭＳ Ｐゴシック" charset="0"/>
                <a:cs typeface="Arial" charset="0"/>
              </a:rPr>
              <a:pPr defTabSz="609570"/>
              <a:t>‹#›</a:t>
            </a:fld>
            <a:endParaRPr lang="en-US">
              <a:solidFill>
                <a:srgbClr val="5AAAFA"/>
              </a:solidFill>
              <a:ea typeface="ＭＳ Ｐゴシック" charset="0"/>
              <a:cs typeface="Arial" charset="0"/>
            </a:endParaRPr>
          </a:p>
        </p:txBody>
      </p:sp>
      <p:pic>
        <p:nvPicPr>
          <p:cNvPr id="5" name="Picture 4"/>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43456" y="6516277"/>
            <a:ext cx="262565" cy="299651"/>
          </a:xfrm>
          <a:prstGeom prst="rect">
            <a:avLst/>
          </a:prstGeom>
        </p:spPr>
      </p:pic>
      <p:sp>
        <p:nvSpPr>
          <p:cNvPr id="7" name="Rectangle 6">
            <a:extLst>
              <a:ext uri="{FF2B5EF4-FFF2-40B4-BE49-F238E27FC236}">
                <a16:creationId xmlns:a16="http://schemas.microsoft.com/office/drawing/2014/main" id="{10AE824C-C2EA-A04B-8C3D-E7CD6D0BAB82}"/>
              </a:ext>
            </a:extLst>
          </p:cNvPr>
          <p:cNvSpPr/>
          <p:nvPr userDrawn="1"/>
        </p:nvSpPr>
        <p:spPr bwMode="auto">
          <a:xfrm>
            <a:off x="-1" y="1"/>
            <a:ext cx="72000" cy="964897"/>
          </a:xfrm>
          <a:prstGeom prst="rect">
            <a:avLst/>
          </a:prstGeom>
          <a:solidFill>
            <a:srgbClr val="7030A0"/>
          </a:solidFill>
          <a:ln>
            <a:solidFill>
              <a:srgbClr val="7030A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ctr" anchorCtr="0" compatLnSpc="1">
            <a:prstTxWarp prst="textNoShape">
              <a:avLst/>
            </a:prstTxWarp>
          </a:bodyPr>
          <a:lstStyle/>
          <a:p>
            <a:pPr marL="0" marR="0" lvl="0" indent="0" algn="ctr" defTabSz="1219170" rtl="0" eaLnBrk="1" fontAlgn="base" latinLnBrk="0" hangingPunct="1">
              <a:lnSpc>
                <a:spcPct val="90000"/>
              </a:lnSpc>
              <a:spcBef>
                <a:spcPct val="0"/>
              </a:spcBef>
              <a:spcAft>
                <a:spcPct val="0"/>
              </a:spcAft>
              <a:buClrTx/>
              <a:buSzTx/>
              <a:buFontTx/>
              <a:buNone/>
              <a:tabLst/>
              <a:defRPr/>
            </a:pPr>
            <a:endParaRPr kumimoji="0" lang="en-GB" sz="2933" b="0" i="0" u="none" strike="noStrike" kern="1200" cap="none" spc="0" normalizeH="0" baseline="0" noProof="0" dirty="0">
              <a:ln>
                <a:noFill/>
              </a:ln>
              <a:solidFill>
                <a:srgbClr val="0064FF"/>
              </a:solidFill>
              <a:effectLst/>
              <a:uLnTx/>
              <a:uFillTx/>
              <a:latin typeface="IBM Plex Sans" charset="0"/>
              <a:ea typeface="IBM Plex Sans" charset="0"/>
              <a:cs typeface="IBM Plex Sans" charset="0"/>
            </a:endParaRPr>
          </a:p>
        </p:txBody>
      </p:sp>
      <p:sp>
        <p:nvSpPr>
          <p:cNvPr id="8" name="Rectangle 7">
            <a:extLst>
              <a:ext uri="{FF2B5EF4-FFF2-40B4-BE49-F238E27FC236}">
                <a16:creationId xmlns:a16="http://schemas.microsoft.com/office/drawing/2014/main" id="{6929B290-76D7-F043-ABD6-D504C5E5BC70}"/>
              </a:ext>
            </a:extLst>
          </p:cNvPr>
          <p:cNvSpPr/>
          <p:nvPr userDrawn="1"/>
        </p:nvSpPr>
        <p:spPr>
          <a:xfrm>
            <a:off x="4828059" y="6527727"/>
            <a:ext cx="2432076" cy="297454"/>
          </a:xfrm>
          <a:prstGeom prst="rect">
            <a:avLst/>
          </a:prstGeom>
        </p:spPr>
        <p:txBody>
          <a:bodyPr wrap="none">
            <a:spAutoFit/>
          </a:bodyPr>
          <a:lstStyle/>
          <a:p>
            <a:r>
              <a:rPr lang="en-US" sz="1333" dirty="0"/>
              <a:t>© Copyright IBM Corporation </a:t>
            </a:r>
          </a:p>
        </p:txBody>
      </p:sp>
    </p:spTree>
    <p:extLst>
      <p:ext uri="{BB962C8B-B14F-4D97-AF65-F5344CB8AC3E}">
        <p14:creationId xmlns:p14="http://schemas.microsoft.com/office/powerpoint/2010/main" val="632311179"/>
      </p:ext>
    </p:extLst>
  </p:cSld>
  <p:clrMap bg1="lt1" tx1="dk1" bg2="lt2" tx2="dk2" accent1="accent1" accent2="accent2" accent3="accent3" accent4="accent4" accent5="accent5" accent6="accent6" hlink="hlink" folHlink="folHlink"/>
  <p:sldLayoutIdLst>
    <p:sldLayoutId id="2147484331" r:id="rId1"/>
    <p:sldLayoutId id="2147484332" r:id="rId2"/>
    <p:sldLayoutId id="2147484333" r:id="rId3"/>
    <p:sldLayoutId id="2147484334" r:id="rId4"/>
    <p:sldLayoutId id="2147484335" r:id="rId5"/>
    <p:sldLayoutId id="2147484336" r:id="rId6"/>
    <p:sldLayoutId id="2147484337" r:id="rId7"/>
    <p:sldLayoutId id="2147484338" r:id="rId8"/>
  </p:sldLayoutIdLst>
  <p:hf hdr="0" ftr="0" dt="0"/>
  <p:txStyles>
    <p:titleStyle>
      <a:lvl1pPr algn="l" defTabSz="609570" rtl="0" eaLnBrk="0" fontAlgn="base" hangingPunct="0">
        <a:spcBef>
          <a:spcPct val="0"/>
        </a:spcBef>
        <a:spcAft>
          <a:spcPct val="0"/>
        </a:spcAft>
        <a:defRPr sz="3733" kern="1200">
          <a:solidFill>
            <a:schemeClr val="accent1"/>
          </a:solidFill>
          <a:latin typeface="+mj-lt"/>
          <a:ea typeface="ＭＳ Ｐゴシック" charset="0"/>
          <a:cs typeface="+mj-cs"/>
        </a:defRPr>
      </a:lvl1pPr>
      <a:lvl2pPr algn="l" defTabSz="609570" rtl="0" eaLnBrk="0" fontAlgn="base" hangingPunct="0">
        <a:spcBef>
          <a:spcPct val="0"/>
        </a:spcBef>
        <a:spcAft>
          <a:spcPct val="0"/>
        </a:spcAft>
        <a:defRPr sz="3733">
          <a:solidFill>
            <a:schemeClr val="accent1"/>
          </a:solidFill>
          <a:latin typeface="Arial" panose="020B0604020202020204" pitchFamily="34" charset="0"/>
          <a:ea typeface="ＭＳ Ｐゴシック" charset="0"/>
        </a:defRPr>
      </a:lvl2pPr>
      <a:lvl3pPr algn="l" defTabSz="609570" rtl="0" eaLnBrk="0" fontAlgn="base" hangingPunct="0">
        <a:spcBef>
          <a:spcPct val="0"/>
        </a:spcBef>
        <a:spcAft>
          <a:spcPct val="0"/>
        </a:spcAft>
        <a:defRPr sz="3733">
          <a:solidFill>
            <a:schemeClr val="accent1"/>
          </a:solidFill>
          <a:latin typeface="Arial" panose="020B0604020202020204" pitchFamily="34" charset="0"/>
          <a:ea typeface="ＭＳ Ｐゴシック" charset="0"/>
        </a:defRPr>
      </a:lvl3pPr>
      <a:lvl4pPr algn="l" defTabSz="609570" rtl="0" eaLnBrk="0" fontAlgn="base" hangingPunct="0">
        <a:spcBef>
          <a:spcPct val="0"/>
        </a:spcBef>
        <a:spcAft>
          <a:spcPct val="0"/>
        </a:spcAft>
        <a:defRPr sz="3733">
          <a:solidFill>
            <a:schemeClr val="accent1"/>
          </a:solidFill>
          <a:latin typeface="Arial" panose="020B0604020202020204" pitchFamily="34" charset="0"/>
          <a:ea typeface="ＭＳ Ｐゴシック" charset="0"/>
        </a:defRPr>
      </a:lvl4pPr>
      <a:lvl5pPr algn="l" defTabSz="609570" rtl="0" eaLnBrk="0" fontAlgn="base" hangingPunct="0">
        <a:spcBef>
          <a:spcPct val="0"/>
        </a:spcBef>
        <a:spcAft>
          <a:spcPct val="0"/>
        </a:spcAft>
        <a:defRPr sz="3733">
          <a:solidFill>
            <a:schemeClr val="accent1"/>
          </a:solidFill>
          <a:latin typeface="Arial" panose="020B0604020202020204" pitchFamily="34" charset="0"/>
          <a:ea typeface="ＭＳ Ｐゴシック" charset="0"/>
        </a:defRPr>
      </a:lvl5pPr>
      <a:lvl6pPr marL="609570" algn="l" defTabSz="609570" rtl="0" fontAlgn="base">
        <a:spcBef>
          <a:spcPct val="0"/>
        </a:spcBef>
        <a:spcAft>
          <a:spcPct val="0"/>
        </a:spcAft>
        <a:defRPr sz="3733">
          <a:solidFill>
            <a:schemeClr val="accent1"/>
          </a:solidFill>
          <a:latin typeface="Arial" panose="020B0604020202020204" pitchFamily="34" charset="0"/>
        </a:defRPr>
      </a:lvl6pPr>
      <a:lvl7pPr marL="1219140" algn="l" defTabSz="609570" rtl="0" fontAlgn="base">
        <a:spcBef>
          <a:spcPct val="0"/>
        </a:spcBef>
        <a:spcAft>
          <a:spcPct val="0"/>
        </a:spcAft>
        <a:defRPr sz="3733">
          <a:solidFill>
            <a:schemeClr val="accent1"/>
          </a:solidFill>
          <a:latin typeface="Arial" panose="020B0604020202020204" pitchFamily="34" charset="0"/>
        </a:defRPr>
      </a:lvl7pPr>
      <a:lvl8pPr marL="1828709" algn="l" defTabSz="609570" rtl="0" fontAlgn="base">
        <a:spcBef>
          <a:spcPct val="0"/>
        </a:spcBef>
        <a:spcAft>
          <a:spcPct val="0"/>
        </a:spcAft>
        <a:defRPr sz="3733">
          <a:solidFill>
            <a:schemeClr val="accent1"/>
          </a:solidFill>
          <a:latin typeface="Arial" panose="020B0604020202020204" pitchFamily="34" charset="0"/>
        </a:defRPr>
      </a:lvl8pPr>
      <a:lvl9pPr marL="2438278" algn="l" defTabSz="609570" rtl="0" fontAlgn="base">
        <a:spcBef>
          <a:spcPct val="0"/>
        </a:spcBef>
        <a:spcAft>
          <a:spcPct val="0"/>
        </a:spcAft>
        <a:defRPr sz="3733">
          <a:solidFill>
            <a:schemeClr val="accent1"/>
          </a:solidFill>
          <a:latin typeface="Arial" panose="020B0604020202020204" pitchFamily="34" charset="0"/>
        </a:defRPr>
      </a:lvl9pPr>
    </p:titleStyle>
    <p:bodyStyle>
      <a:lvl1pPr marL="241289" indent="-241289" algn="l" defTabSz="609570" rtl="0" eaLnBrk="0" fontAlgn="base" hangingPunct="0">
        <a:spcBef>
          <a:spcPts val="800"/>
        </a:spcBef>
        <a:spcAft>
          <a:spcPct val="0"/>
        </a:spcAft>
        <a:buClr>
          <a:schemeClr val="accent1"/>
        </a:buClr>
        <a:buFont typeface="Arial" charset="0"/>
        <a:buChar char="•"/>
        <a:defRPr sz="2667" kern="1200">
          <a:solidFill>
            <a:srgbClr val="777677"/>
          </a:solidFill>
          <a:latin typeface="IBM Plex Sans" panose="020B0503050203000203" pitchFamily="34" charset="77"/>
          <a:ea typeface="ＭＳ Ｐゴシック" charset="0"/>
          <a:cs typeface="+mn-cs"/>
        </a:defRPr>
      </a:lvl1pPr>
      <a:lvl2pPr marL="560889" indent="-241289" algn="l" defTabSz="609570" rtl="0" eaLnBrk="0" fontAlgn="base" hangingPunct="0">
        <a:spcBef>
          <a:spcPts val="800"/>
        </a:spcBef>
        <a:spcAft>
          <a:spcPct val="0"/>
        </a:spcAft>
        <a:buFont typeface="Arial" charset="0"/>
        <a:buChar char="–"/>
        <a:defRPr kern="1200">
          <a:solidFill>
            <a:srgbClr val="777677"/>
          </a:solidFill>
          <a:latin typeface="IBM Plex Sans" panose="020B0503050203000203" pitchFamily="34" charset="77"/>
          <a:ea typeface="ＭＳ Ｐゴシック" charset="0"/>
          <a:cs typeface="+mn-cs"/>
        </a:defRPr>
      </a:lvl2pPr>
      <a:lvl3pPr marL="791595" indent="-230706" algn="l" defTabSz="609570" rtl="0" eaLnBrk="0" fontAlgn="base" hangingPunct="0">
        <a:spcBef>
          <a:spcPts val="800"/>
        </a:spcBef>
        <a:spcAft>
          <a:spcPct val="0"/>
        </a:spcAft>
        <a:buFont typeface="Arial" charset="0"/>
        <a:buChar char="•"/>
        <a:defRPr sz="2133" kern="1200">
          <a:solidFill>
            <a:schemeClr val="accent2"/>
          </a:solidFill>
          <a:latin typeface="IBM Plex Sans" panose="020B0503050203000203" pitchFamily="34" charset="77"/>
          <a:ea typeface="ＭＳ Ｐゴシック" charset="0"/>
          <a:cs typeface="+mn-cs"/>
        </a:defRPr>
      </a:lvl3pPr>
      <a:lvl4pPr marL="1191625" indent="-400031" algn="l" defTabSz="609570" rtl="0" eaLnBrk="0" fontAlgn="base" hangingPunct="0">
        <a:spcBef>
          <a:spcPts val="800"/>
        </a:spcBef>
        <a:spcAft>
          <a:spcPct val="0"/>
        </a:spcAft>
        <a:buFont typeface="Arial" charset="0"/>
        <a:buChar char="–"/>
        <a:defRPr sz="1867" kern="1200">
          <a:solidFill>
            <a:schemeClr val="accent2"/>
          </a:solidFill>
          <a:latin typeface="IBM Plex Sans" panose="020B0503050203000203" pitchFamily="34" charset="77"/>
          <a:ea typeface="ＭＳ Ｐゴシック" charset="0"/>
          <a:cs typeface="+mn-cs"/>
        </a:defRPr>
      </a:lvl4pPr>
      <a:lvl5pPr marL="1432912" indent="-241289" algn="l" defTabSz="609570" rtl="0" eaLnBrk="0" fontAlgn="base" hangingPunct="0">
        <a:spcBef>
          <a:spcPts val="800"/>
        </a:spcBef>
        <a:spcAft>
          <a:spcPct val="0"/>
        </a:spcAft>
        <a:buFont typeface="Arial" charset="0"/>
        <a:buChar char="»"/>
        <a:defRPr sz="1867" kern="1200">
          <a:solidFill>
            <a:schemeClr val="accent2"/>
          </a:solidFill>
          <a:latin typeface="IBM Plex Sans" panose="020B0503050203000203" pitchFamily="34" charset="77"/>
          <a:ea typeface="ＭＳ Ｐゴシック" charset="0"/>
          <a:cs typeface="+mn-cs"/>
        </a:defRPr>
      </a:lvl5pPr>
      <a:lvl6pPr marL="3352632" indent="-304784" algn="l" defTabSz="609570" rtl="0" eaLnBrk="1" latinLnBrk="0" hangingPunct="1">
        <a:spcBef>
          <a:spcPct val="20000"/>
        </a:spcBef>
        <a:buFont typeface="Arial"/>
        <a:buChar char="•"/>
        <a:defRPr sz="2667" kern="1200">
          <a:solidFill>
            <a:schemeClr val="tx1"/>
          </a:solidFill>
          <a:latin typeface="+mn-lt"/>
          <a:ea typeface="+mn-ea"/>
          <a:cs typeface="+mn-cs"/>
        </a:defRPr>
      </a:lvl6pPr>
      <a:lvl7pPr marL="3962202" indent="-304784" algn="l" defTabSz="609570" rtl="0" eaLnBrk="1" latinLnBrk="0" hangingPunct="1">
        <a:spcBef>
          <a:spcPct val="20000"/>
        </a:spcBef>
        <a:buFont typeface="Arial"/>
        <a:buChar char="•"/>
        <a:defRPr sz="2667" kern="1200">
          <a:solidFill>
            <a:schemeClr val="tx1"/>
          </a:solidFill>
          <a:latin typeface="+mn-lt"/>
          <a:ea typeface="+mn-ea"/>
          <a:cs typeface="+mn-cs"/>
        </a:defRPr>
      </a:lvl7pPr>
      <a:lvl8pPr marL="4571772" indent="-304784" algn="l" defTabSz="609570" rtl="0" eaLnBrk="1" latinLnBrk="0" hangingPunct="1">
        <a:spcBef>
          <a:spcPct val="20000"/>
        </a:spcBef>
        <a:buFont typeface="Arial"/>
        <a:buChar char="•"/>
        <a:defRPr sz="2667" kern="1200">
          <a:solidFill>
            <a:schemeClr val="tx1"/>
          </a:solidFill>
          <a:latin typeface="+mn-lt"/>
          <a:ea typeface="+mn-ea"/>
          <a:cs typeface="+mn-cs"/>
        </a:defRPr>
      </a:lvl8pPr>
      <a:lvl9pPr marL="5181341" indent="-304784" algn="l" defTabSz="609570"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70" rtl="0" eaLnBrk="1" latinLnBrk="0" hangingPunct="1">
        <a:defRPr sz="2400" kern="1200">
          <a:solidFill>
            <a:schemeClr val="tx1"/>
          </a:solidFill>
          <a:latin typeface="+mn-lt"/>
          <a:ea typeface="+mn-ea"/>
          <a:cs typeface="+mn-cs"/>
        </a:defRPr>
      </a:lvl1pPr>
      <a:lvl2pPr marL="609570" algn="l" defTabSz="609570" rtl="0" eaLnBrk="1" latinLnBrk="0" hangingPunct="1">
        <a:defRPr sz="2400" kern="1200">
          <a:solidFill>
            <a:schemeClr val="tx1"/>
          </a:solidFill>
          <a:latin typeface="+mn-lt"/>
          <a:ea typeface="+mn-ea"/>
          <a:cs typeface="+mn-cs"/>
        </a:defRPr>
      </a:lvl2pPr>
      <a:lvl3pPr marL="1219140" algn="l" defTabSz="609570" rtl="0" eaLnBrk="1" latinLnBrk="0" hangingPunct="1">
        <a:defRPr sz="2400" kern="1200">
          <a:solidFill>
            <a:schemeClr val="tx1"/>
          </a:solidFill>
          <a:latin typeface="+mn-lt"/>
          <a:ea typeface="+mn-ea"/>
          <a:cs typeface="+mn-cs"/>
        </a:defRPr>
      </a:lvl3pPr>
      <a:lvl4pPr marL="1828709" algn="l" defTabSz="609570" rtl="0" eaLnBrk="1" latinLnBrk="0" hangingPunct="1">
        <a:defRPr sz="2400" kern="1200">
          <a:solidFill>
            <a:schemeClr val="tx1"/>
          </a:solidFill>
          <a:latin typeface="+mn-lt"/>
          <a:ea typeface="+mn-ea"/>
          <a:cs typeface="+mn-cs"/>
        </a:defRPr>
      </a:lvl4pPr>
      <a:lvl5pPr marL="2438278" algn="l" defTabSz="609570" rtl="0" eaLnBrk="1" latinLnBrk="0" hangingPunct="1">
        <a:defRPr sz="2400" kern="1200">
          <a:solidFill>
            <a:schemeClr val="tx1"/>
          </a:solidFill>
          <a:latin typeface="+mn-lt"/>
          <a:ea typeface="+mn-ea"/>
          <a:cs typeface="+mn-cs"/>
        </a:defRPr>
      </a:lvl5pPr>
      <a:lvl6pPr marL="3047848" algn="l" defTabSz="609570" rtl="0" eaLnBrk="1" latinLnBrk="0" hangingPunct="1">
        <a:defRPr sz="2400" kern="1200">
          <a:solidFill>
            <a:schemeClr val="tx1"/>
          </a:solidFill>
          <a:latin typeface="+mn-lt"/>
          <a:ea typeface="+mn-ea"/>
          <a:cs typeface="+mn-cs"/>
        </a:defRPr>
      </a:lvl6pPr>
      <a:lvl7pPr marL="3657418" algn="l" defTabSz="609570" rtl="0" eaLnBrk="1" latinLnBrk="0" hangingPunct="1">
        <a:defRPr sz="2400" kern="1200">
          <a:solidFill>
            <a:schemeClr val="tx1"/>
          </a:solidFill>
          <a:latin typeface="+mn-lt"/>
          <a:ea typeface="+mn-ea"/>
          <a:cs typeface="+mn-cs"/>
        </a:defRPr>
      </a:lvl7pPr>
      <a:lvl8pPr marL="4266987" algn="l" defTabSz="609570" rtl="0" eaLnBrk="1" latinLnBrk="0" hangingPunct="1">
        <a:defRPr sz="2400" kern="1200">
          <a:solidFill>
            <a:schemeClr val="tx1"/>
          </a:solidFill>
          <a:latin typeface="+mn-lt"/>
          <a:ea typeface="+mn-ea"/>
          <a:cs typeface="+mn-cs"/>
        </a:defRPr>
      </a:lvl8pPr>
      <a:lvl9pPr marL="4876557" algn="l" defTabSz="60957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6.png"/><Relationship Id="rId1" Type="http://schemas.openxmlformats.org/officeDocument/2006/relationships/slideLayout" Target="../slideLayouts/slideLayout12.xml"/><Relationship Id="rId5" Type="http://schemas.openxmlformats.org/officeDocument/2006/relationships/image" Target="../media/image19.png"/><Relationship Id="rId4" Type="http://schemas.microsoft.com/office/2007/relationships/hdphoto" Target="../media/hdphoto1.wdp"/></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microsoft.com/office/2007/relationships/hdphoto" Target="../media/hdphoto1.wdp"/><Relationship Id="rId5" Type="http://schemas.openxmlformats.org/officeDocument/2006/relationships/image" Target="../media/image18.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7.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8.png"/><Relationship Id="rId7"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12.xml"/><Relationship Id="rId6" Type="http://schemas.openxmlformats.org/officeDocument/2006/relationships/image" Target="../media/image19.png"/><Relationship Id="rId5" Type="http://schemas.openxmlformats.org/officeDocument/2006/relationships/image" Target="../media/image20.png"/><Relationship Id="rId4" Type="http://schemas.microsoft.com/office/2007/relationships/hdphoto" Target="../media/hdphoto1.wdp"/><Relationship Id="rId9" Type="http://schemas.openxmlformats.org/officeDocument/2006/relationships/image" Target="../media/image22.png"/></Relationships>
</file>

<file path=ppt/slides/_rels/slide18.xml.rels><?xml version="1.0" encoding="UTF-8" standalone="yes"?>
<Relationships xmlns="http://schemas.openxmlformats.org/package/2006/relationships"><Relationship Id="rId8" Type="http://schemas.openxmlformats.org/officeDocument/2006/relationships/hyperlink" Target="https://ibm-cloud-architecture.github.io/refarch-kc-order-ms/" TargetMode="External"/><Relationship Id="rId3" Type="http://schemas.openxmlformats.org/officeDocument/2006/relationships/image" Target="../media/image16.png"/><Relationship Id="rId7"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16.xml"/><Relationship Id="rId6" Type="http://schemas.openxmlformats.org/officeDocument/2006/relationships/image" Target="../media/image19.png"/><Relationship Id="rId5" Type="http://schemas.microsoft.com/office/2007/relationships/hdphoto" Target="../media/hdphoto1.wdp"/><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3" Type="http://schemas.openxmlformats.org/officeDocument/2006/relationships/hyperlink" Target="https://www.cs.cornell.edu/andru/cs711/2002fa/reading/sagas.pdf" TargetMode="External"/><Relationship Id="rId2" Type="http://schemas.openxmlformats.org/officeDocument/2006/relationships/notesSlide" Target="../notesSlides/notesSlide11.xml"/><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8" Type="http://schemas.openxmlformats.org/officeDocument/2006/relationships/image" Target="../media/image12.tiff"/><Relationship Id="rId3" Type="http://schemas.openxmlformats.org/officeDocument/2006/relationships/image" Target="../media/image7.tiff"/><Relationship Id="rId7" Type="http://schemas.openxmlformats.org/officeDocument/2006/relationships/image" Target="../media/image11.tiff"/><Relationship Id="rId2" Type="http://schemas.openxmlformats.org/officeDocument/2006/relationships/image" Target="../media/image6.tiff"/><Relationship Id="rId1" Type="http://schemas.openxmlformats.org/officeDocument/2006/relationships/slideLayout" Target="../slideLayouts/slideLayout12.xml"/><Relationship Id="rId6" Type="http://schemas.openxmlformats.org/officeDocument/2006/relationships/image" Target="../media/image10.tiff"/><Relationship Id="rId5" Type="http://schemas.openxmlformats.org/officeDocument/2006/relationships/image" Target="../media/image9.tiff"/><Relationship Id="rId4" Type="http://schemas.openxmlformats.org/officeDocument/2006/relationships/image" Target="../media/image8.tiff"/></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19.xml"/><Relationship Id="rId6" Type="http://schemas.openxmlformats.org/officeDocument/2006/relationships/image" Target="../media/image16.png"/><Relationship Id="rId5" Type="http://schemas.openxmlformats.org/officeDocument/2006/relationships/image" Target="../media/image23.tiff"/><Relationship Id="rId4" Type="http://schemas.microsoft.com/office/2007/relationships/hdphoto" Target="../media/hdphoto1.wdp"/></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19.xml"/><Relationship Id="rId6" Type="http://schemas.openxmlformats.org/officeDocument/2006/relationships/image" Target="../media/image23.tiff"/><Relationship Id="rId5" Type="http://schemas.microsoft.com/office/2007/relationships/hdphoto" Target="../media/hdphoto1.wdp"/><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19.xml"/><Relationship Id="rId6" Type="http://schemas.openxmlformats.org/officeDocument/2006/relationships/image" Target="../media/image23.tiff"/><Relationship Id="rId5" Type="http://schemas.microsoft.com/office/2007/relationships/hdphoto" Target="../media/hdphoto1.wdp"/><Relationship Id="rId4" Type="http://schemas.openxmlformats.org/officeDocument/2006/relationships/image" Target="../media/image18.png"/></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19.xml"/><Relationship Id="rId4" Type="http://schemas.microsoft.com/office/2007/relationships/hdphoto" Target="../media/hdphoto1.wdp"/></Relationships>
</file>

<file path=ppt/slides/_rels/slide2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slideLayout" Target="../slideLayouts/slideLayout12.xml"/><Relationship Id="rId6" Type="http://schemas.openxmlformats.org/officeDocument/2006/relationships/image" Target="../media/image28.png"/><Relationship Id="rId5" Type="http://schemas.openxmlformats.org/officeDocument/2006/relationships/image" Target="../media/image27.tiff"/><Relationship Id="rId4" Type="http://schemas.openxmlformats.org/officeDocument/2006/relationships/image" Target="../media/image26.emf"/><Relationship Id="rId9" Type="http://schemas.openxmlformats.org/officeDocument/2006/relationships/image" Target="../media/image31.png"/></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12.xml"/><Relationship Id="rId5" Type="http://schemas.openxmlformats.org/officeDocument/2006/relationships/image" Target="../media/image15.png"/><Relationship Id="rId4" Type="http://schemas.openxmlformats.org/officeDocument/2006/relationships/image" Target="../media/image14.png"/></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12.xml"/><Relationship Id="rId4" Type="http://schemas.microsoft.com/office/2007/relationships/hdphoto" Target="../media/hdphoto1.wdp"/></Relationships>
</file>

<file path=ppt/slides/_rels/slide3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12.xml"/><Relationship Id="rId5" Type="http://schemas.openxmlformats.org/officeDocument/2006/relationships/image" Target="../media/image23.tiff"/><Relationship Id="rId4" Type="http://schemas.microsoft.com/office/2007/relationships/hdphoto" Target="../media/hdphoto1.wdp"/></Relationships>
</file>

<file path=ppt/slides/_rels/slide3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12.xml"/><Relationship Id="rId5" Type="http://schemas.openxmlformats.org/officeDocument/2006/relationships/image" Target="../media/image23.tiff"/><Relationship Id="rId4" Type="http://schemas.microsoft.com/office/2007/relationships/hdphoto" Target="../media/hdphoto1.wdp"/></Relationships>
</file>

<file path=ppt/slides/_rels/slide3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12.xml"/><Relationship Id="rId4" Type="http://schemas.microsoft.com/office/2007/relationships/hdphoto" Target="../media/hdphoto1.wdp"/></Relationships>
</file>

<file path=ppt/slides/_rels/slide3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12.xml"/><Relationship Id="rId4" Type="http://schemas.microsoft.com/office/2007/relationships/hdphoto" Target="../media/hdphoto1.wdp"/></Relationships>
</file>

<file path=ppt/slides/_rels/slide3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3.xml"/><Relationship Id="rId1" Type="http://schemas.openxmlformats.org/officeDocument/2006/relationships/slideLayout" Target="../slideLayouts/slideLayout12.xml"/><Relationship Id="rId5" Type="http://schemas.openxmlformats.org/officeDocument/2006/relationships/image" Target="../media/image20.png"/><Relationship Id="rId4" Type="http://schemas.openxmlformats.org/officeDocument/2006/relationships/image" Target="../media/image32.png"/></Relationships>
</file>

<file path=ppt/slides/_rels/slide3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1.png"/><Relationship Id="rId1" Type="http://schemas.openxmlformats.org/officeDocument/2006/relationships/slideLayout" Target="../slideLayouts/slideLayout12.xml"/><Relationship Id="rId4" Type="http://schemas.openxmlformats.org/officeDocument/2006/relationships/image" Target="../media/image33.png"/></Relationships>
</file>

<file path=ppt/slides/_rels/slide3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12.xml"/><Relationship Id="rId5" Type="http://schemas.openxmlformats.org/officeDocument/2006/relationships/image" Target="../media/image15.png"/><Relationship Id="rId4" Type="http://schemas.openxmlformats.org/officeDocument/2006/relationships/image" Target="../media/image14.png"/></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8" Type="http://schemas.openxmlformats.org/officeDocument/2006/relationships/image" Target="../media/image12.tiff"/><Relationship Id="rId3" Type="http://schemas.openxmlformats.org/officeDocument/2006/relationships/image" Target="../media/image7.tiff"/><Relationship Id="rId7" Type="http://schemas.openxmlformats.org/officeDocument/2006/relationships/image" Target="../media/image11.tiff"/><Relationship Id="rId2" Type="http://schemas.openxmlformats.org/officeDocument/2006/relationships/image" Target="../media/image6.tiff"/><Relationship Id="rId1" Type="http://schemas.openxmlformats.org/officeDocument/2006/relationships/slideLayout" Target="../slideLayouts/slideLayout12.xml"/><Relationship Id="rId6" Type="http://schemas.openxmlformats.org/officeDocument/2006/relationships/image" Target="../media/image10.tiff"/><Relationship Id="rId5" Type="http://schemas.openxmlformats.org/officeDocument/2006/relationships/image" Target="../media/image9.tiff"/><Relationship Id="rId4" Type="http://schemas.openxmlformats.org/officeDocument/2006/relationships/image" Target="../media/image8.tiff"/></Relationships>
</file>

<file path=ppt/slides/_rels/slide4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8.png"/><Relationship Id="rId1" Type="http://schemas.openxmlformats.org/officeDocument/2006/relationships/slideLayout" Target="../slideLayouts/slideLayout12.xml"/><Relationship Id="rId4" Type="http://schemas.openxmlformats.org/officeDocument/2006/relationships/image" Target="../media/image19.png"/></Relationships>
</file>

<file path=ppt/slides/_rels/slide4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8.png"/><Relationship Id="rId1" Type="http://schemas.openxmlformats.org/officeDocument/2006/relationships/slideLayout" Target="../slideLayouts/slideLayout12.xml"/><Relationship Id="rId4" Type="http://schemas.openxmlformats.org/officeDocument/2006/relationships/image" Target="../media/image19.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34.jpeg"/><Relationship Id="rId2" Type="http://schemas.openxmlformats.org/officeDocument/2006/relationships/image" Target="../media/image18.png"/><Relationship Id="rId1" Type="http://schemas.openxmlformats.org/officeDocument/2006/relationships/slideLayout" Target="../slideLayouts/slideLayout12.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19.png"/></Relationships>
</file>

<file path=ppt/slides/_rels/slide5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8.png"/><Relationship Id="rId1" Type="http://schemas.openxmlformats.org/officeDocument/2006/relationships/slideLayout" Target="../slideLayouts/slideLayout12.xml"/><Relationship Id="rId4" Type="http://schemas.openxmlformats.org/officeDocument/2006/relationships/image" Target="../media/image19.png"/></Relationships>
</file>

<file path=ppt/slides/_rels/slide5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8.png"/><Relationship Id="rId1" Type="http://schemas.openxmlformats.org/officeDocument/2006/relationships/slideLayout" Target="../slideLayouts/slideLayout12.xml"/><Relationship Id="rId6" Type="http://schemas.openxmlformats.org/officeDocument/2006/relationships/image" Target="../media/image22.png"/><Relationship Id="rId5" Type="http://schemas.openxmlformats.org/officeDocument/2006/relationships/image" Target="../media/image35.png"/><Relationship Id="rId4" Type="http://schemas.openxmlformats.org/officeDocument/2006/relationships/image" Target="../media/image19.png"/></Relationships>
</file>

<file path=ppt/slides/_rels/slide5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8.png"/><Relationship Id="rId1" Type="http://schemas.openxmlformats.org/officeDocument/2006/relationships/slideLayout" Target="../slideLayouts/slideLayout12.xml"/><Relationship Id="rId6" Type="http://schemas.openxmlformats.org/officeDocument/2006/relationships/image" Target="../media/image22.png"/><Relationship Id="rId5" Type="http://schemas.openxmlformats.org/officeDocument/2006/relationships/image" Target="../media/image35.png"/><Relationship Id="rId4" Type="http://schemas.openxmlformats.org/officeDocument/2006/relationships/image" Target="../media/image19.png"/></Relationships>
</file>

<file path=ppt/slides/_rels/slide5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8.png"/><Relationship Id="rId1" Type="http://schemas.openxmlformats.org/officeDocument/2006/relationships/slideLayout" Target="../slideLayouts/slideLayout12.xml"/><Relationship Id="rId5" Type="http://schemas.openxmlformats.org/officeDocument/2006/relationships/image" Target="../media/image36.png"/><Relationship Id="rId4" Type="http://schemas.openxmlformats.org/officeDocument/2006/relationships/image" Target="../media/image19.png"/></Relationships>
</file>

<file path=ppt/slides/_rels/slide55.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18.png"/><Relationship Id="rId7" Type="http://schemas.openxmlformats.org/officeDocument/2006/relationships/image" Target="../media/image30.png"/><Relationship Id="rId2" Type="http://schemas.openxmlformats.org/officeDocument/2006/relationships/notesSlide" Target="../notesSlides/notesSlide29.xml"/><Relationship Id="rId1" Type="http://schemas.openxmlformats.org/officeDocument/2006/relationships/slideLayout" Target="../slideLayouts/slideLayout12.xml"/><Relationship Id="rId6" Type="http://schemas.openxmlformats.org/officeDocument/2006/relationships/image" Target="../media/image36.png"/><Relationship Id="rId5" Type="http://schemas.openxmlformats.org/officeDocument/2006/relationships/image" Target="../media/image19.png"/><Relationship Id="rId4" Type="http://schemas.microsoft.com/office/2007/relationships/hdphoto" Target="../media/hdphoto1.wdp"/></Relationships>
</file>

<file path=ppt/slides/_rels/slide5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8.png"/><Relationship Id="rId1" Type="http://schemas.openxmlformats.org/officeDocument/2006/relationships/slideLayout" Target="../slideLayouts/slideLayout12.xml"/><Relationship Id="rId6" Type="http://schemas.openxmlformats.org/officeDocument/2006/relationships/image" Target="../media/image19.png"/><Relationship Id="rId5" Type="http://schemas.openxmlformats.org/officeDocument/2006/relationships/image" Target="../media/image38.tiff"/><Relationship Id="rId4" Type="http://schemas.openxmlformats.org/officeDocument/2006/relationships/image" Target="../media/image30.png"/></Relationships>
</file>

<file path=ppt/slides/_rels/slide5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8.png"/><Relationship Id="rId1" Type="http://schemas.openxmlformats.org/officeDocument/2006/relationships/slideLayout" Target="../slideLayouts/slideLayout12.xml"/><Relationship Id="rId6" Type="http://schemas.openxmlformats.org/officeDocument/2006/relationships/image" Target="../media/image22.png"/><Relationship Id="rId5" Type="http://schemas.openxmlformats.org/officeDocument/2006/relationships/image" Target="../media/image19.png"/><Relationship Id="rId4" Type="http://schemas.openxmlformats.org/officeDocument/2006/relationships/image" Target="../media/image39.gif"/></Relationships>
</file>

<file path=ppt/slides/_rels/slide5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40.png"/><Relationship Id="rId1" Type="http://schemas.openxmlformats.org/officeDocument/2006/relationships/slideLayout" Target="../slideLayouts/slideLayout12.xml"/><Relationship Id="rId5" Type="http://schemas.openxmlformats.org/officeDocument/2006/relationships/image" Target="../media/image20.png"/><Relationship Id="rId4" Type="http://schemas.openxmlformats.org/officeDocument/2006/relationships/image" Target="../media/image19.png"/></Relationships>
</file>

<file path=ppt/slides/_rels/slide6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0.xml"/><Relationship Id="rId1" Type="http://schemas.openxmlformats.org/officeDocument/2006/relationships/slideLayout" Target="../slideLayouts/slideLayout12.xml"/><Relationship Id="rId5" Type="http://schemas.openxmlformats.org/officeDocument/2006/relationships/image" Target="../media/image16.png"/><Relationship Id="rId4" Type="http://schemas.microsoft.com/office/2007/relationships/hdphoto" Target="../media/hdphoto1.wdp"/></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3" Type="http://schemas.openxmlformats.org/officeDocument/2006/relationships/hyperlink" Target="https://ibm-cloud-architecture.github.io/refarch-kc/avro/avro/" TargetMode="External"/><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9.xml"/></Relationships>
</file>

<file path=ppt/slides/_rels/slide6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9.xml"/></Relationships>
</file>

<file path=ppt/slides/_rels/slide6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8.png"/><Relationship Id="rId1" Type="http://schemas.openxmlformats.org/officeDocument/2006/relationships/slideLayout" Target="../slideLayouts/slideLayout29.xml"/><Relationship Id="rId4" Type="http://schemas.openxmlformats.org/officeDocument/2006/relationships/image" Target="../media/image42.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8.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a:xfrm>
            <a:off x="964061" y="1477007"/>
            <a:ext cx="7924800" cy="3756837"/>
          </a:xfrm>
        </p:spPr>
        <p:txBody>
          <a:bodyPr/>
          <a:lstStyle/>
          <a:p>
            <a:r>
              <a:rPr lang="en-US" sz="3733" dirty="0">
                <a:solidFill>
                  <a:schemeClr val="bg1"/>
                </a:solidFill>
              </a:rPr>
              <a:t>Event Driven Architecture</a:t>
            </a:r>
          </a:p>
          <a:p>
            <a:endParaRPr lang="en-US" sz="1600" dirty="0">
              <a:solidFill>
                <a:schemeClr val="bg1"/>
              </a:solidFill>
            </a:endParaRPr>
          </a:p>
          <a:p>
            <a:r>
              <a:rPr lang="en-US" sz="1600" dirty="0">
                <a:solidFill>
                  <a:schemeClr val="bg1"/>
                </a:solidFill>
              </a:rPr>
              <a:t>Diagrams</a:t>
            </a:r>
            <a:endParaRPr lang="en-US" sz="2133" dirty="0">
              <a:solidFill>
                <a:schemeClr val="bg1"/>
              </a:solidFill>
            </a:endParaRPr>
          </a:p>
        </p:txBody>
      </p:sp>
    </p:spTree>
    <p:extLst>
      <p:ext uri="{BB962C8B-B14F-4D97-AF65-F5344CB8AC3E}">
        <p14:creationId xmlns:p14="http://schemas.microsoft.com/office/powerpoint/2010/main" val="1719057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mp:transition xmlns:mp="http://schemas.microsoft.com/office/mac/powerpoint/2008/main" spd="med"/>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Can 62">
            <a:extLst>
              <a:ext uri="{FF2B5EF4-FFF2-40B4-BE49-F238E27FC236}">
                <a16:creationId xmlns:a16="http://schemas.microsoft.com/office/drawing/2014/main" id="{F15100D8-BF6D-DE4B-A477-932222EAA7CB}"/>
              </a:ext>
            </a:extLst>
          </p:cNvPr>
          <p:cNvSpPr/>
          <p:nvPr/>
        </p:nvSpPr>
        <p:spPr>
          <a:xfrm>
            <a:off x="8875384" y="3209706"/>
            <a:ext cx="1053717" cy="572655"/>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accent1">
                    <a:lumMod val="25000"/>
                  </a:schemeClr>
                </a:solidFill>
              </a:rPr>
              <a:t>Projection</a:t>
            </a:r>
          </a:p>
        </p:txBody>
      </p:sp>
      <p:sp>
        <p:nvSpPr>
          <p:cNvPr id="62" name="Rectangle 61">
            <a:extLst>
              <a:ext uri="{FF2B5EF4-FFF2-40B4-BE49-F238E27FC236}">
                <a16:creationId xmlns:a16="http://schemas.microsoft.com/office/drawing/2014/main" id="{0009B9D9-576F-3248-92BB-7F246EEE4172}"/>
              </a:ext>
            </a:extLst>
          </p:cNvPr>
          <p:cNvSpPr/>
          <p:nvPr/>
        </p:nvSpPr>
        <p:spPr>
          <a:xfrm>
            <a:off x="6690308" y="1885846"/>
            <a:ext cx="2100545" cy="2266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rgbClr val="7030A0"/>
                </a:solidFill>
              </a:rPr>
              <a:t>Order Query MS</a:t>
            </a:r>
          </a:p>
        </p:txBody>
      </p:sp>
      <p:sp>
        <p:nvSpPr>
          <p:cNvPr id="51" name="Can 50">
            <a:extLst>
              <a:ext uri="{FF2B5EF4-FFF2-40B4-BE49-F238E27FC236}">
                <a16:creationId xmlns:a16="http://schemas.microsoft.com/office/drawing/2014/main" id="{F4C756E9-20D0-B443-818F-2CC193583C39}"/>
              </a:ext>
            </a:extLst>
          </p:cNvPr>
          <p:cNvSpPr/>
          <p:nvPr/>
        </p:nvSpPr>
        <p:spPr>
          <a:xfrm>
            <a:off x="8791721" y="3379352"/>
            <a:ext cx="1053717" cy="572655"/>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accent1">
                    <a:lumMod val="25000"/>
                  </a:schemeClr>
                </a:solidFill>
              </a:rPr>
              <a:t>Projection</a:t>
            </a:r>
          </a:p>
        </p:txBody>
      </p:sp>
      <p:sp>
        <p:nvSpPr>
          <p:cNvPr id="48" name="Rectangle 47">
            <a:extLst>
              <a:ext uri="{FF2B5EF4-FFF2-40B4-BE49-F238E27FC236}">
                <a16:creationId xmlns:a16="http://schemas.microsoft.com/office/drawing/2014/main" id="{41B41FD9-3888-7D48-AC06-11F51A5406E4}"/>
              </a:ext>
            </a:extLst>
          </p:cNvPr>
          <p:cNvSpPr/>
          <p:nvPr/>
        </p:nvSpPr>
        <p:spPr>
          <a:xfrm>
            <a:off x="6587357" y="2052229"/>
            <a:ext cx="2100545" cy="2266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rgbClr val="7030A0"/>
                </a:solidFill>
              </a:rPr>
              <a:t>Order Query MS</a:t>
            </a:r>
          </a:p>
        </p:txBody>
      </p:sp>
      <p:sp>
        <p:nvSpPr>
          <p:cNvPr id="22" name="Rectangle 21">
            <a:extLst>
              <a:ext uri="{FF2B5EF4-FFF2-40B4-BE49-F238E27FC236}">
                <a16:creationId xmlns:a16="http://schemas.microsoft.com/office/drawing/2014/main" id="{50C954D5-D4BF-434C-9B66-9E8E1C1944EC}"/>
              </a:ext>
            </a:extLst>
          </p:cNvPr>
          <p:cNvSpPr/>
          <p:nvPr/>
        </p:nvSpPr>
        <p:spPr>
          <a:xfrm>
            <a:off x="6483538" y="2206984"/>
            <a:ext cx="2067248" cy="2266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rgbClr val="7030A0"/>
                </a:solidFill>
              </a:rPr>
              <a:t>Order Query MS</a:t>
            </a:r>
          </a:p>
        </p:txBody>
      </p:sp>
      <p:sp>
        <p:nvSpPr>
          <p:cNvPr id="2" name="Title 1">
            <a:extLst>
              <a:ext uri="{FF2B5EF4-FFF2-40B4-BE49-F238E27FC236}">
                <a16:creationId xmlns:a16="http://schemas.microsoft.com/office/drawing/2014/main" id="{A3522CC6-6916-8A43-AF28-E6DD31A46BCD}"/>
              </a:ext>
            </a:extLst>
          </p:cNvPr>
          <p:cNvSpPr>
            <a:spLocks noGrp="1"/>
          </p:cNvSpPr>
          <p:nvPr>
            <p:ph type="title"/>
          </p:nvPr>
        </p:nvSpPr>
        <p:spPr>
          <a:xfrm>
            <a:off x="390788" y="60119"/>
            <a:ext cx="10886813" cy="613599"/>
          </a:xfrm>
        </p:spPr>
        <p:txBody>
          <a:bodyPr/>
          <a:lstStyle/>
          <a:p>
            <a:r>
              <a:rPr lang="en-US"/>
              <a:t>Command Query Responsibility Segregation Pattern</a:t>
            </a:r>
          </a:p>
        </p:txBody>
      </p:sp>
      <p:sp>
        <p:nvSpPr>
          <p:cNvPr id="4" name="Slide Number Placeholder 3">
            <a:extLst>
              <a:ext uri="{FF2B5EF4-FFF2-40B4-BE49-F238E27FC236}">
                <a16:creationId xmlns:a16="http://schemas.microsoft.com/office/drawing/2014/main" id="{22D2D1DC-BA04-9E43-8B5E-DB32F4DBC9DC}"/>
              </a:ext>
            </a:extLst>
          </p:cNvPr>
          <p:cNvSpPr>
            <a:spLocks noGrp="1"/>
          </p:cNvSpPr>
          <p:nvPr>
            <p:ph type="sldNum" sz="quarter" idx="12"/>
          </p:nvPr>
        </p:nvSpPr>
        <p:spPr/>
        <p:txBody>
          <a:bodyPr/>
          <a:lstStyle/>
          <a:p>
            <a:fld id="{E9549862-13E2-C34D-815E-8545BD36FC59}" type="slidenum">
              <a:rPr lang="en-US" smtClean="0">
                <a:solidFill>
                  <a:srgbClr val="6D7777"/>
                </a:solidFill>
              </a:rPr>
              <a:pPr/>
              <a:t>10</a:t>
            </a:fld>
            <a:endParaRPr lang="en-US">
              <a:solidFill>
                <a:srgbClr val="6D7777"/>
              </a:solidFill>
            </a:endParaRPr>
          </a:p>
        </p:txBody>
      </p:sp>
      <p:sp>
        <p:nvSpPr>
          <p:cNvPr id="5" name="Rectangle 4">
            <a:extLst>
              <a:ext uri="{FF2B5EF4-FFF2-40B4-BE49-F238E27FC236}">
                <a16:creationId xmlns:a16="http://schemas.microsoft.com/office/drawing/2014/main" id="{49FBB146-15E9-D94F-B15B-70468AB1DE48}"/>
              </a:ext>
            </a:extLst>
          </p:cNvPr>
          <p:cNvSpPr/>
          <p:nvPr/>
        </p:nvSpPr>
        <p:spPr>
          <a:xfrm>
            <a:off x="1645862" y="2206984"/>
            <a:ext cx="2356799" cy="22664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rgbClr val="7030A0"/>
                </a:solidFill>
              </a:rPr>
              <a:t>Order Command MS</a:t>
            </a:r>
          </a:p>
        </p:txBody>
      </p:sp>
      <p:sp>
        <p:nvSpPr>
          <p:cNvPr id="6" name="Rectangle 5">
            <a:extLst>
              <a:ext uri="{FF2B5EF4-FFF2-40B4-BE49-F238E27FC236}">
                <a16:creationId xmlns:a16="http://schemas.microsoft.com/office/drawing/2014/main" id="{652F3A6E-0E89-C54F-A3BA-C1973DE3623C}"/>
              </a:ext>
            </a:extLst>
          </p:cNvPr>
          <p:cNvSpPr/>
          <p:nvPr/>
        </p:nvSpPr>
        <p:spPr>
          <a:xfrm>
            <a:off x="2958843" y="1248069"/>
            <a:ext cx="4051553" cy="351980"/>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rgbClr val="7030A0"/>
                </a:solidFill>
              </a:rPr>
              <a:t>CRUD Q APIs</a:t>
            </a:r>
          </a:p>
        </p:txBody>
      </p:sp>
      <p:sp>
        <p:nvSpPr>
          <p:cNvPr id="7" name="Can 6">
            <a:extLst>
              <a:ext uri="{FF2B5EF4-FFF2-40B4-BE49-F238E27FC236}">
                <a16:creationId xmlns:a16="http://schemas.microsoft.com/office/drawing/2014/main" id="{E6D4EA1D-6A39-714A-9E5C-421D88572842}"/>
              </a:ext>
            </a:extLst>
          </p:cNvPr>
          <p:cNvSpPr/>
          <p:nvPr/>
        </p:nvSpPr>
        <p:spPr>
          <a:xfrm>
            <a:off x="4137972" y="3340184"/>
            <a:ext cx="791874" cy="620377"/>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accent1">
                    <a:lumMod val="25000"/>
                  </a:schemeClr>
                </a:solidFill>
              </a:rPr>
              <a:t>Data</a:t>
            </a:r>
          </a:p>
        </p:txBody>
      </p:sp>
      <p:cxnSp>
        <p:nvCxnSpPr>
          <p:cNvPr id="17" name="Elbow Connector 16">
            <a:extLst>
              <a:ext uri="{FF2B5EF4-FFF2-40B4-BE49-F238E27FC236}">
                <a16:creationId xmlns:a16="http://schemas.microsoft.com/office/drawing/2014/main" id="{D60615A1-C07C-574B-8914-B23B50FE973A}"/>
              </a:ext>
            </a:extLst>
          </p:cNvPr>
          <p:cNvCxnSpPr>
            <a:cxnSpLocks/>
            <a:endCxn id="7" idx="2"/>
          </p:cNvCxnSpPr>
          <p:nvPr/>
        </p:nvCxnSpPr>
        <p:spPr>
          <a:xfrm>
            <a:off x="3285990" y="3081198"/>
            <a:ext cx="851982" cy="569175"/>
          </a:xfrm>
          <a:prstGeom prst="bentConnector3">
            <a:avLst>
              <a:gd name="adj1" fmla="val 5000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a:extLst>
              <a:ext uri="{FF2B5EF4-FFF2-40B4-BE49-F238E27FC236}">
                <a16:creationId xmlns:a16="http://schemas.microsoft.com/office/drawing/2014/main" id="{7D56AFAC-2CD1-A642-AA7C-39C8D2B4C041}"/>
              </a:ext>
            </a:extLst>
          </p:cNvPr>
          <p:cNvCxnSpPr>
            <a:cxnSpLocks/>
            <a:stCxn id="23" idx="2"/>
            <a:endCxn id="31" idx="1"/>
          </p:cNvCxnSpPr>
          <p:nvPr/>
        </p:nvCxnSpPr>
        <p:spPr>
          <a:xfrm rot="16200000" flipH="1">
            <a:off x="2040860" y="4264299"/>
            <a:ext cx="2011783" cy="837859"/>
          </a:xfrm>
          <a:prstGeom prst="bentConnector2">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21" name="Picture 20">
            <a:extLst>
              <a:ext uri="{FF2B5EF4-FFF2-40B4-BE49-F238E27FC236}">
                <a16:creationId xmlns:a16="http://schemas.microsoft.com/office/drawing/2014/main" id="{1ED7075D-9C87-E141-9F8D-B848A9CE30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82260" y="4892012"/>
            <a:ext cx="552951" cy="386793"/>
          </a:xfrm>
          <a:prstGeom prst="rect">
            <a:avLst/>
          </a:prstGeom>
        </p:spPr>
      </p:pic>
      <p:sp>
        <p:nvSpPr>
          <p:cNvPr id="23" name="Rectangle 22">
            <a:extLst>
              <a:ext uri="{FF2B5EF4-FFF2-40B4-BE49-F238E27FC236}">
                <a16:creationId xmlns:a16="http://schemas.microsoft.com/office/drawing/2014/main" id="{AA5F1FD6-A860-DE41-98AA-8D336AB8C2BF}"/>
              </a:ext>
            </a:extLst>
          </p:cNvPr>
          <p:cNvSpPr/>
          <p:nvPr/>
        </p:nvSpPr>
        <p:spPr>
          <a:xfrm>
            <a:off x="1860480" y="2781336"/>
            <a:ext cx="1534683" cy="896002"/>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a:solidFill>
                  <a:schemeClr val="accent1">
                    <a:lumMod val="25000"/>
                  </a:schemeClr>
                </a:solidFill>
              </a:rPr>
              <a:t>Write Model</a:t>
            </a:r>
          </a:p>
        </p:txBody>
      </p:sp>
      <p:cxnSp>
        <p:nvCxnSpPr>
          <p:cNvPr id="35" name="Elbow Connector 34">
            <a:extLst>
              <a:ext uri="{FF2B5EF4-FFF2-40B4-BE49-F238E27FC236}">
                <a16:creationId xmlns:a16="http://schemas.microsoft.com/office/drawing/2014/main" id="{39D41698-DC50-1847-ADC3-CF8FA3D5C347}"/>
              </a:ext>
            </a:extLst>
          </p:cNvPr>
          <p:cNvCxnSpPr>
            <a:cxnSpLocks/>
            <a:stCxn id="41" idx="3"/>
            <a:endCxn id="29" idx="2"/>
          </p:cNvCxnSpPr>
          <p:nvPr/>
        </p:nvCxnSpPr>
        <p:spPr>
          <a:xfrm flipV="1">
            <a:off x="5419798" y="3726477"/>
            <a:ext cx="2026920" cy="1962644"/>
          </a:xfrm>
          <a:prstGeom prst="bentConnector2">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40" name="Elbow Connector 39">
            <a:extLst>
              <a:ext uri="{FF2B5EF4-FFF2-40B4-BE49-F238E27FC236}">
                <a16:creationId xmlns:a16="http://schemas.microsoft.com/office/drawing/2014/main" id="{8FF0482E-D12A-0147-BA60-8B519B01DE5D}"/>
              </a:ext>
            </a:extLst>
          </p:cNvPr>
          <p:cNvCxnSpPr>
            <a:cxnSpLocks/>
            <a:stCxn id="29" idx="3"/>
            <a:endCxn id="39" idx="2"/>
          </p:cNvCxnSpPr>
          <p:nvPr/>
        </p:nvCxnSpPr>
        <p:spPr>
          <a:xfrm>
            <a:off x="8214059" y="3251096"/>
            <a:ext cx="502408" cy="547060"/>
          </a:xfrm>
          <a:prstGeom prst="bentConnector3">
            <a:avLst>
              <a:gd name="adj1" fmla="val 5000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3" name="Elbow Connector 42">
            <a:extLst>
              <a:ext uri="{FF2B5EF4-FFF2-40B4-BE49-F238E27FC236}">
                <a16:creationId xmlns:a16="http://schemas.microsoft.com/office/drawing/2014/main" id="{2E125718-05B2-5F4D-81F6-7012330781DA}"/>
              </a:ext>
            </a:extLst>
          </p:cNvPr>
          <p:cNvCxnSpPr>
            <a:cxnSpLocks/>
            <a:stCxn id="6" idx="2"/>
            <a:endCxn id="23" idx="0"/>
          </p:cNvCxnSpPr>
          <p:nvPr/>
        </p:nvCxnSpPr>
        <p:spPr>
          <a:xfrm rot="5400000">
            <a:off x="3215578" y="1012293"/>
            <a:ext cx="1181287" cy="2356798"/>
          </a:xfrm>
          <a:prstGeom prst="bentConnector3">
            <a:avLst>
              <a:gd name="adj1" fmla="val 5000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6" name="Elbow Connector 45">
            <a:extLst>
              <a:ext uri="{FF2B5EF4-FFF2-40B4-BE49-F238E27FC236}">
                <a16:creationId xmlns:a16="http://schemas.microsoft.com/office/drawing/2014/main" id="{80BCCCFF-2BCB-7E49-9076-A9C02AB9A13B}"/>
              </a:ext>
            </a:extLst>
          </p:cNvPr>
          <p:cNvCxnSpPr>
            <a:cxnSpLocks/>
            <a:stCxn id="6" idx="2"/>
            <a:endCxn id="29" idx="0"/>
          </p:cNvCxnSpPr>
          <p:nvPr/>
        </p:nvCxnSpPr>
        <p:spPr>
          <a:xfrm rot="16200000" flipH="1">
            <a:off x="5627837" y="956832"/>
            <a:ext cx="1175665" cy="2462098"/>
          </a:xfrm>
          <a:prstGeom prst="bentConnector3">
            <a:avLst>
              <a:gd name="adj1" fmla="val 50000"/>
            </a:avLst>
          </a:prstGeom>
          <a:ln cap="rnd">
            <a:solidFill>
              <a:srgbClr val="7030A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4C6C5CFA-76D9-0448-995C-FB347D8EC695}"/>
              </a:ext>
            </a:extLst>
          </p:cNvPr>
          <p:cNvSpPr txBox="1"/>
          <p:nvPr/>
        </p:nvSpPr>
        <p:spPr>
          <a:xfrm>
            <a:off x="1541604" y="4775721"/>
            <a:ext cx="889987" cy="369332"/>
          </a:xfrm>
          <a:prstGeom prst="rect">
            <a:avLst/>
          </a:prstGeom>
          <a:noFill/>
        </p:spPr>
        <p:txBody>
          <a:bodyPr wrap="none" rtlCol="0">
            <a:spAutoFit/>
          </a:bodyPr>
          <a:lstStyle/>
          <a:p>
            <a:r>
              <a:rPr lang="en-US">
                <a:solidFill>
                  <a:schemeClr val="accent1">
                    <a:lumMod val="25000"/>
                  </a:schemeClr>
                </a:solidFill>
              </a:rPr>
              <a:t>Events</a:t>
            </a:r>
          </a:p>
        </p:txBody>
      </p:sp>
      <p:sp>
        <p:nvSpPr>
          <p:cNvPr id="24" name="Rectangle 23">
            <a:extLst>
              <a:ext uri="{FF2B5EF4-FFF2-40B4-BE49-F238E27FC236}">
                <a16:creationId xmlns:a16="http://schemas.microsoft.com/office/drawing/2014/main" id="{F04EFBF5-D9E0-AC46-8333-1B96AF7AEC0F}"/>
              </a:ext>
            </a:extLst>
          </p:cNvPr>
          <p:cNvSpPr/>
          <p:nvPr/>
        </p:nvSpPr>
        <p:spPr>
          <a:xfrm>
            <a:off x="1075760" y="1855005"/>
            <a:ext cx="9205586" cy="2770779"/>
          </a:xfrm>
          <a:prstGeom prst="rect">
            <a:avLst/>
          </a:prstGeom>
          <a:noFill/>
          <a:ln w="38100">
            <a:solidFill>
              <a:schemeClr val="tx2">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rgbClr val="7030A0"/>
                </a:solidFill>
              </a:rPr>
              <a:t>Order Service</a:t>
            </a:r>
          </a:p>
        </p:txBody>
      </p:sp>
      <p:sp>
        <p:nvSpPr>
          <p:cNvPr id="39" name="Can 38">
            <a:extLst>
              <a:ext uri="{FF2B5EF4-FFF2-40B4-BE49-F238E27FC236}">
                <a16:creationId xmlns:a16="http://schemas.microsoft.com/office/drawing/2014/main" id="{60F95CCF-425B-4040-8307-93512CB037F9}"/>
              </a:ext>
            </a:extLst>
          </p:cNvPr>
          <p:cNvSpPr/>
          <p:nvPr/>
        </p:nvSpPr>
        <p:spPr>
          <a:xfrm>
            <a:off x="8716467" y="3511828"/>
            <a:ext cx="1053717" cy="572655"/>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accent1">
                    <a:lumMod val="25000"/>
                  </a:schemeClr>
                </a:solidFill>
              </a:rPr>
              <a:t>Views</a:t>
            </a:r>
          </a:p>
        </p:txBody>
      </p:sp>
      <p:sp>
        <p:nvSpPr>
          <p:cNvPr id="29" name="Rectangle 28">
            <a:extLst>
              <a:ext uri="{FF2B5EF4-FFF2-40B4-BE49-F238E27FC236}">
                <a16:creationId xmlns:a16="http://schemas.microsoft.com/office/drawing/2014/main" id="{702A55A4-0E03-D84F-A039-3816CD8BFE81}"/>
              </a:ext>
            </a:extLst>
          </p:cNvPr>
          <p:cNvSpPr/>
          <p:nvPr/>
        </p:nvSpPr>
        <p:spPr>
          <a:xfrm>
            <a:off x="6679376" y="2775714"/>
            <a:ext cx="1534683" cy="950763"/>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a:solidFill>
                  <a:schemeClr val="accent1">
                    <a:lumMod val="25000"/>
                  </a:schemeClr>
                </a:solidFill>
              </a:rPr>
              <a:t>Read Model</a:t>
            </a:r>
          </a:p>
        </p:txBody>
      </p:sp>
      <p:sp>
        <p:nvSpPr>
          <p:cNvPr id="31" name="Rounded Rectangle 30">
            <a:extLst>
              <a:ext uri="{FF2B5EF4-FFF2-40B4-BE49-F238E27FC236}">
                <a16:creationId xmlns:a16="http://schemas.microsoft.com/office/drawing/2014/main" id="{D120730F-8238-EA45-8837-D23EA10128DA}"/>
              </a:ext>
            </a:extLst>
          </p:cNvPr>
          <p:cNvSpPr/>
          <p:nvPr/>
        </p:nvSpPr>
        <p:spPr bwMode="auto">
          <a:xfrm>
            <a:off x="3465681" y="532336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0</a:t>
            </a:r>
            <a:endParaRPr lang="en-US" sz="667">
              <a:solidFill>
                <a:schemeClr val="bg1"/>
              </a:solidFill>
            </a:endParaRPr>
          </a:p>
        </p:txBody>
      </p:sp>
      <p:sp>
        <p:nvSpPr>
          <p:cNvPr id="32" name="Rounded Rectangle 31">
            <a:extLst>
              <a:ext uri="{FF2B5EF4-FFF2-40B4-BE49-F238E27FC236}">
                <a16:creationId xmlns:a16="http://schemas.microsoft.com/office/drawing/2014/main" id="{592C551D-827E-AE43-B62A-5978E9F63B15}"/>
              </a:ext>
            </a:extLst>
          </p:cNvPr>
          <p:cNvSpPr/>
          <p:nvPr/>
        </p:nvSpPr>
        <p:spPr bwMode="auto">
          <a:xfrm>
            <a:off x="3709518" y="532336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1</a:t>
            </a:r>
            <a:endParaRPr lang="en-US" sz="667">
              <a:solidFill>
                <a:schemeClr val="bg1"/>
              </a:solidFill>
            </a:endParaRPr>
          </a:p>
        </p:txBody>
      </p:sp>
      <p:sp>
        <p:nvSpPr>
          <p:cNvPr id="33" name="Rounded Rectangle 32">
            <a:extLst>
              <a:ext uri="{FF2B5EF4-FFF2-40B4-BE49-F238E27FC236}">
                <a16:creationId xmlns:a16="http://schemas.microsoft.com/office/drawing/2014/main" id="{EDA865FB-F6B8-0746-AD42-D3C7B9EB3ADA}"/>
              </a:ext>
            </a:extLst>
          </p:cNvPr>
          <p:cNvSpPr/>
          <p:nvPr/>
        </p:nvSpPr>
        <p:spPr bwMode="auto">
          <a:xfrm>
            <a:off x="3955080" y="532336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2</a:t>
            </a:r>
            <a:endParaRPr lang="en-US" sz="667">
              <a:solidFill>
                <a:schemeClr val="bg1"/>
              </a:solidFill>
            </a:endParaRPr>
          </a:p>
        </p:txBody>
      </p:sp>
      <p:sp>
        <p:nvSpPr>
          <p:cNvPr id="34" name="Rounded Rectangle 33">
            <a:extLst>
              <a:ext uri="{FF2B5EF4-FFF2-40B4-BE49-F238E27FC236}">
                <a16:creationId xmlns:a16="http://schemas.microsoft.com/office/drawing/2014/main" id="{29F61F20-FCB1-A34E-AF45-FB73C1CED76A}"/>
              </a:ext>
            </a:extLst>
          </p:cNvPr>
          <p:cNvSpPr/>
          <p:nvPr/>
        </p:nvSpPr>
        <p:spPr bwMode="auto">
          <a:xfrm>
            <a:off x="4198917" y="532336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3</a:t>
            </a:r>
            <a:endParaRPr lang="en-US" sz="667">
              <a:solidFill>
                <a:schemeClr val="bg1"/>
              </a:solidFill>
            </a:endParaRPr>
          </a:p>
        </p:txBody>
      </p:sp>
      <p:sp>
        <p:nvSpPr>
          <p:cNvPr id="36" name="Rounded Rectangle 35">
            <a:extLst>
              <a:ext uri="{FF2B5EF4-FFF2-40B4-BE49-F238E27FC236}">
                <a16:creationId xmlns:a16="http://schemas.microsoft.com/office/drawing/2014/main" id="{B17DC57B-BFB6-A246-9D96-B5E0DAB90438}"/>
              </a:ext>
            </a:extLst>
          </p:cNvPr>
          <p:cNvSpPr/>
          <p:nvPr/>
        </p:nvSpPr>
        <p:spPr bwMode="auto">
          <a:xfrm>
            <a:off x="4444478" y="532336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4</a:t>
            </a:r>
            <a:endParaRPr lang="en-US" sz="667">
              <a:solidFill>
                <a:schemeClr val="bg1"/>
              </a:solidFill>
            </a:endParaRPr>
          </a:p>
        </p:txBody>
      </p:sp>
      <p:sp>
        <p:nvSpPr>
          <p:cNvPr id="37" name="Rounded Rectangle 36">
            <a:extLst>
              <a:ext uri="{FF2B5EF4-FFF2-40B4-BE49-F238E27FC236}">
                <a16:creationId xmlns:a16="http://schemas.microsoft.com/office/drawing/2014/main" id="{EAE7AAFB-D815-0E47-ABF1-0F8192A7F060}"/>
              </a:ext>
            </a:extLst>
          </p:cNvPr>
          <p:cNvSpPr/>
          <p:nvPr/>
        </p:nvSpPr>
        <p:spPr bwMode="auto">
          <a:xfrm>
            <a:off x="4693517" y="532336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5</a:t>
            </a:r>
            <a:endParaRPr lang="en-US" sz="667">
              <a:solidFill>
                <a:schemeClr val="bg1"/>
              </a:solidFill>
            </a:endParaRPr>
          </a:p>
        </p:txBody>
      </p:sp>
      <p:sp>
        <p:nvSpPr>
          <p:cNvPr id="38" name="Rounded Rectangle 37">
            <a:extLst>
              <a:ext uri="{FF2B5EF4-FFF2-40B4-BE49-F238E27FC236}">
                <a16:creationId xmlns:a16="http://schemas.microsoft.com/office/drawing/2014/main" id="{418D7238-CA64-6340-AC57-424946F0F0FC}"/>
              </a:ext>
            </a:extLst>
          </p:cNvPr>
          <p:cNvSpPr/>
          <p:nvPr/>
        </p:nvSpPr>
        <p:spPr bwMode="auto">
          <a:xfrm>
            <a:off x="4933877" y="5323365"/>
            <a:ext cx="245561" cy="731512"/>
          </a:xfrm>
          <a:prstGeom prst="roundRect">
            <a:avLst/>
          </a:prstGeom>
          <a:solidFill>
            <a:schemeClr val="bg2"/>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6</a:t>
            </a:r>
            <a:endParaRPr lang="en-US" sz="667">
              <a:solidFill>
                <a:schemeClr val="bg1"/>
              </a:solidFill>
            </a:endParaRPr>
          </a:p>
        </p:txBody>
      </p:sp>
      <p:sp>
        <p:nvSpPr>
          <p:cNvPr id="41" name="Rounded Rectangle 40">
            <a:extLst>
              <a:ext uri="{FF2B5EF4-FFF2-40B4-BE49-F238E27FC236}">
                <a16:creationId xmlns:a16="http://schemas.microsoft.com/office/drawing/2014/main" id="{B981F5D3-73A0-C047-BEDB-2A0CE1B1DE80}"/>
              </a:ext>
            </a:extLst>
          </p:cNvPr>
          <p:cNvSpPr/>
          <p:nvPr/>
        </p:nvSpPr>
        <p:spPr bwMode="auto">
          <a:xfrm>
            <a:off x="5174237" y="5323365"/>
            <a:ext cx="245561" cy="731512"/>
          </a:xfrm>
          <a:prstGeom prst="roundRect">
            <a:avLst/>
          </a:prstGeom>
          <a:solidFill>
            <a:schemeClr val="bg2"/>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7</a:t>
            </a:r>
            <a:endParaRPr lang="en-US" sz="667">
              <a:solidFill>
                <a:schemeClr val="bg1"/>
              </a:solidFill>
            </a:endParaRPr>
          </a:p>
        </p:txBody>
      </p:sp>
      <p:sp>
        <p:nvSpPr>
          <p:cNvPr id="42" name="AutoShape 4">
            <a:extLst>
              <a:ext uri="{FF2B5EF4-FFF2-40B4-BE49-F238E27FC236}">
                <a16:creationId xmlns:a16="http://schemas.microsoft.com/office/drawing/2014/main" id="{2DC0B9A7-8417-2D48-8944-7CE2F918C2E3}"/>
              </a:ext>
            </a:extLst>
          </p:cNvPr>
          <p:cNvSpPr>
            <a:spLocks noChangeArrowheads="1"/>
          </p:cNvSpPr>
          <p:nvPr/>
        </p:nvSpPr>
        <p:spPr bwMode="auto">
          <a:xfrm>
            <a:off x="2958843" y="5031722"/>
            <a:ext cx="6605335" cy="1199545"/>
          </a:xfrm>
          <a:prstGeom prst="roundRect">
            <a:avLst>
              <a:gd name="adj" fmla="val 7117"/>
            </a:avLst>
          </a:prstGeom>
          <a:noFill/>
          <a:ln w="12700">
            <a:solidFill>
              <a:schemeClr val="tx2">
                <a:lumMod val="50000"/>
              </a:schemeClr>
            </a:solidFill>
            <a:prstDash val="dash"/>
            <a:round/>
            <a:headEnd/>
            <a:tailEnd/>
          </a:ln>
        </p:spPr>
        <p:txBody>
          <a:bodyPr lIns="0" tIns="0" rIns="0" bIns="0" anchor="b" anchorCtr="1"/>
          <a:lstStyle/>
          <a:p>
            <a:pPr algn="ctr"/>
            <a:endParaRPr lang="en-US" sz="1333"/>
          </a:p>
        </p:txBody>
      </p:sp>
      <p:pic>
        <p:nvPicPr>
          <p:cNvPr id="44" name="Picture 43">
            <a:extLst>
              <a:ext uri="{FF2B5EF4-FFF2-40B4-BE49-F238E27FC236}">
                <a16:creationId xmlns:a16="http://schemas.microsoft.com/office/drawing/2014/main" id="{9902C43E-445F-124E-9AC0-004DEE809572}"/>
              </a:ext>
            </a:extLst>
          </p:cNvPr>
          <p:cNvPicPr>
            <a:picLocks noChangeAspect="1"/>
          </p:cNvPicPr>
          <p:nvPr/>
        </p:nvPicPr>
        <p:blipFill>
          <a:blip r:embed="rId3">
            <a:biLevel thresh="75000"/>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tretch>
            <a:fillRect/>
          </a:stretch>
        </p:blipFill>
        <p:spPr>
          <a:xfrm>
            <a:off x="2919675" y="5937282"/>
            <a:ext cx="959343" cy="504270"/>
          </a:xfrm>
          <a:prstGeom prst="rect">
            <a:avLst/>
          </a:prstGeom>
        </p:spPr>
      </p:pic>
      <p:pic>
        <p:nvPicPr>
          <p:cNvPr id="45" name="Picture 44">
            <a:extLst>
              <a:ext uri="{FF2B5EF4-FFF2-40B4-BE49-F238E27FC236}">
                <a16:creationId xmlns:a16="http://schemas.microsoft.com/office/drawing/2014/main" id="{79F9832B-C7BE-9A4A-A71D-86F1484206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00716" y="5253922"/>
            <a:ext cx="552951" cy="386793"/>
          </a:xfrm>
          <a:prstGeom prst="rect">
            <a:avLst/>
          </a:prstGeom>
        </p:spPr>
      </p:pic>
      <p:sp>
        <p:nvSpPr>
          <p:cNvPr id="47" name="TextBox 46">
            <a:extLst>
              <a:ext uri="{FF2B5EF4-FFF2-40B4-BE49-F238E27FC236}">
                <a16:creationId xmlns:a16="http://schemas.microsoft.com/office/drawing/2014/main" id="{C7CB3DA7-3CC9-1147-A473-301714E985E6}"/>
              </a:ext>
            </a:extLst>
          </p:cNvPr>
          <p:cNvSpPr txBox="1"/>
          <p:nvPr/>
        </p:nvSpPr>
        <p:spPr>
          <a:xfrm>
            <a:off x="3390292" y="5007855"/>
            <a:ext cx="838691" cy="369332"/>
          </a:xfrm>
          <a:prstGeom prst="rect">
            <a:avLst/>
          </a:prstGeom>
          <a:noFill/>
        </p:spPr>
        <p:txBody>
          <a:bodyPr wrap="none" rtlCol="0">
            <a:spAutoFit/>
          </a:bodyPr>
          <a:lstStyle/>
          <a:p>
            <a:r>
              <a:rPr lang="en-US">
                <a:solidFill>
                  <a:schemeClr val="accent1">
                    <a:lumMod val="25000"/>
                  </a:schemeClr>
                </a:solidFill>
              </a:rPr>
              <a:t>orders</a:t>
            </a:r>
          </a:p>
        </p:txBody>
      </p:sp>
      <p:pic>
        <p:nvPicPr>
          <p:cNvPr id="49" name="Picture 40">
            <a:extLst>
              <a:ext uri="{FF2B5EF4-FFF2-40B4-BE49-F238E27FC236}">
                <a16:creationId xmlns:a16="http://schemas.microsoft.com/office/drawing/2014/main" id="{BE7F2EA2-3F36-A348-B97E-E34FFC674319}"/>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423793" y="4152246"/>
            <a:ext cx="897912" cy="332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 name="Picture 40">
            <a:extLst>
              <a:ext uri="{FF2B5EF4-FFF2-40B4-BE49-F238E27FC236}">
                <a16:creationId xmlns:a16="http://schemas.microsoft.com/office/drawing/2014/main" id="{72A9541C-72CA-424A-8FF8-FC9145C1D3CF}"/>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346422" y="4090227"/>
            <a:ext cx="897912" cy="332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26">
            <a:extLst>
              <a:ext uri="{FF2B5EF4-FFF2-40B4-BE49-F238E27FC236}">
                <a16:creationId xmlns:a16="http://schemas.microsoft.com/office/drawing/2014/main" id="{48F55527-E78E-CE43-9EAE-3F819267C921}"/>
              </a:ext>
            </a:extLst>
          </p:cNvPr>
          <p:cNvSpPr txBox="1"/>
          <p:nvPr/>
        </p:nvSpPr>
        <p:spPr>
          <a:xfrm>
            <a:off x="1295542" y="960045"/>
            <a:ext cx="1382110" cy="338554"/>
          </a:xfrm>
          <a:prstGeom prst="rect">
            <a:avLst/>
          </a:prstGeom>
          <a:noFill/>
        </p:spPr>
        <p:txBody>
          <a:bodyPr wrap="none" rtlCol="0">
            <a:spAutoFit/>
          </a:bodyPr>
          <a:lstStyle/>
          <a:p>
            <a:r>
              <a:rPr lang="en-US" sz="1600">
                <a:solidFill>
                  <a:schemeClr val="accent1">
                    <a:lumMod val="25000"/>
                  </a:schemeClr>
                </a:solidFill>
              </a:rPr>
              <a:t>API Gateway</a:t>
            </a:r>
          </a:p>
        </p:txBody>
      </p:sp>
      <p:sp>
        <p:nvSpPr>
          <p:cNvPr id="53" name="AutoShape 4">
            <a:extLst>
              <a:ext uri="{FF2B5EF4-FFF2-40B4-BE49-F238E27FC236}">
                <a16:creationId xmlns:a16="http://schemas.microsoft.com/office/drawing/2014/main" id="{602E962B-9A6A-2443-9F1E-0A3F0404E566}"/>
              </a:ext>
            </a:extLst>
          </p:cNvPr>
          <p:cNvSpPr>
            <a:spLocks noChangeArrowheads="1"/>
          </p:cNvSpPr>
          <p:nvPr/>
        </p:nvSpPr>
        <p:spPr bwMode="auto">
          <a:xfrm>
            <a:off x="1103698" y="1001579"/>
            <a:ext cx="9177648" cy="757588"/>
          </a:xfrm>
          <a:prstGeom prst="roundRect">
            <a:avLst>
              <a:gd name="adj" fmla="val 7117"/>
            </a:avLst>
          </a:prstGeom>
          <a:noFill/>
          <a:ln w="12700">
            <a:solidFill>
              <a:schemeClr val="tx2">
                <a:lumMod val="50000"/>
              </a:schemeClr>
            </a:solidFill>
            <a:prstDash val="dash"/>
            <a:round/>
            <a:headEnd/>
            <a:tailEnd/>
          </a:ln>
        </p:spPr>
        <p:txBody>
          <a:bodyPr lIns="0" tIns="0" rIns="0" bIns="0" anchor="b" anchorCtr="1"/>
          <a:lstStyle/>
          <a:p>
            <a:pPr algn="ctr"/>
            <a:endParaRPr lang="en-US" sz="1333"/>
          </a:p>
        </p:txBody>
      </p:sp>
      <p:sp>
        <p:nvSpPr>
          <p:cNvPr id="54" name="Rectangle 53">
            <a:extLst>
              <a:ext uri="{FF2B5EF4-FFF2-40B4-BE49-F238E27FC236}">
                <a16:creationId xmlns:a16="http://schemas.microsoft.com/office/drawing/2014/main" id="{C0F6A139-02FC-934A-AF44-F1705E4FB994}"/>
              </a:ext>
            </a:extLst>
          </p:cNvPr>
          <p:cNvSpPr/>
          <p:nvPr/>
        </p:nvSpPr>
        <p:spPr>
          <a:xfrm>
            <a:off x="1854777" y="2479885"/>
            <a:ext cx="1534684" cy="295829"/>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rgbClr val="7030A0"/>
                </a:solidFill>
              </a:rPr>
              <a:t>CRUD APIs</a:t>
            </a:r>
          </a:p>
        </p:txBody>
      </p:sp>
      <p:sp>
        <p:nvSpPr>
          <p:cNvPr id="55" name="Rectangle 54">
            <a:extLst>
              <a:ext uri="{FF2B5EF4-FFF2-40B4-BE49-F238E27FC236}">
                <a16:creationId xmlns:a16="http://schemas.microsoft.com/office/drawing/2014/main" id="{63308D4B-13E5-6641-88B9-E684A530E59D}"/>
              </a:ext>
            </a:extLst>
          </p:cNvPr>
          <p:cNvSpPr/>
          <p:nvPr/>
        </p:nvSpPr>
        <p:spPr>
          <a:xfrm>
            <a:off x="6679356" y="2505081"/>
            <a:ext cx="1534684" cy="295829"/>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rgbClr val="7030A0"/>
                </a:solidFill>
              </a:rPr>
              <a:t>RQ APIs</a:t>
            </a:r>
          </a:p>
        </p:txBody>
      </p:sp>
      <p:sp>
        <p:nvSpPr>
          <p:cNvPr id="56" name="Rounded Rectangle 55">
            <a:extLst>
              <a:ext uri="{FF2B5EF4-FFF2-40B4-BE49-F238E27FC236}">
                <a16:creationId xmlns:a16="http://schemas.microsoft.com/office/drawing/2014/main" id="{F7F3A46C-DD8D-3946-B1B4-CFB940B4B5E4}"/>
              </a:ext>
            </a:extLst>
          </p:cNvPr>
          <p:cNvSpPr/>
          <p:nvPr/>
        </p:nvSpPr>
        <p:spPr bwMode="auto">
          <a:xfrm>
            <a:off x="8263485" y="526573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0</a:t>
            </a:r>
            <a:endParaRPr lang="en-US" sz="667">
              <a:solidFill>
                <a:schemeClr val="bg1"/>
              </a:solidFill>
            </a:endParaRPr>
          </a:p>
        </p:txBody>
      </p:sp>
      <p:sp>
        <p:nvSpPr>
          <p:cNvPr id="57" name="Rounded Rectangle 56">
            <a:extLst>
              <a:ext uri="{FF2B5EF4-FFF2-40B4-BE49-F238E27FC236}">
                <a16:creationId xmlns:a16="http://schemas.microsoft.com/office/drawing/2014/main" id="{F7630F93-C35F-094D-9FD8-0D59B21CF7BF}"/>
              </a:ext>
            </a:extLst>
          </p:cNvPr>
          <p:cNvSpPr/>
          <p:nvPr/>
        </p:nvSpPr>
        <p:spPr bwMode="auto">
          <a:xfrm>
            <a:off x="8507322" y="526573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1</a:t>
            </a:r>
            <a:endParaRPr lang="en-US" sz="667">
              <a:solidFill>
                <a:schemeClr val="bg1"/>
              </a:solidFill>
            </a:endParaRPr>
          </a:p>
        </p:txBody>
      </p:sp>
      <p:sp>
        <p:nvSpPr>
          <p:cNvPr id="58" name="Rounded Rectangle 57">
            <a:extLst>
              <a:ext uri="{FF2B5EF4-FFF2-40B4-BE49-F238E27FC236}">
                <a16:creationId xmlns:a16="http://schemas.microsoft.com/office/drawing/2014/main" id="{935D0B7B-38D6-344E-ACB3-9FBE831581BA}"/>
              </a:ext>
            </a:extLst>
          </p:cNvPr>
          <p:cNvSpPr/>
          <p:nvPr/>
        </p:nvSpPr>
        <p:spPr bwMode="auto">
          <a:xfrm>
            <a:off x="8752884" y="526573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2</a:t>
            </a:r>
            <a:endParaRPr lang="en-US" sz="667">
              <a:solidFill>
                <a:schemeClr val="bg1"/>
              </a:solidFill>
            </a:endParaRPr>
          </a:p>
        </p:txBody>
      </p:sp>
      <p:sp>
        <p:nvSpPr>
          <p:cNvPr id="59" name="Rounded Rectangle 58">
            <a:extLst>
              <a:ext uri="{FF2B5EF4-FFF2-40B4-BE49-F238E27FC236}">
                <a16:creationId xmlns:a16="http://schemas.microsoft.com/office/drawing/2014/main" id="{659C21D5-F000-3F42-8DC9-C4C43A157B7B}"/>
              </a:ext>
            </a:extLst>
          </p:cNvPr>
          <p:cNvSpPr/>
          <p:nvPr/>
        </p:nvSpPr>
        <p:spPr bwMode="auto">
          <a:xfrm>
            <a:off x="8996721" y="526573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3</a:t>
            </a:r>
            <a:endParaRPr lang="en-US" sz="667">
              <a:solidFill>
                <a:schemeClr val="bg1"/>
              </a:solidFill>
            </a:endParaRPr>
          </a:p>
        </p:txBody>
      </p:sp>
      <p:pic>
        <p:nvPicPr>
          <p:cNvPr id="60" name="Picture 59">
            <a:extLst>
              <a:ext uri="{FF2B5EF4-FFF2-40B4-BE49-F238E27FC236}">
                <a16:creationId xmlns:a16="http://schemas.microsoft.com/office/drawing/2014/main" id="{19242E3F-2B4E-B242-9FA3-66D22177E9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78037" y="5186558"/>
            <a:ext cx="552951" cy="386793"/>
          </a:xfrm>
          <a:prstGeom prst="rect">
            <a:avLst/>
          </a:prstGeom>
        </p:spPr>
      </p:pic>
      <p:cxnSp>
        <p:nvCxnSpPr>
          <p:cNvPr id="61" name="Elbow Connector 60">
            <a:extLst>
              <a:ext uri="{FF2B5EF4-FFF2-40B4-BE49-F238E27FC236}">
                <a16:creationId xmlns:a16="http://schemas.microsoft.com/office/drawing/2014/main" id="{9B4EACC3-743E-AF43-AA91-0825DD5BF00D}"/>
              </a:ext>
            </a:extLst>
          </p:cNvPr>
          <p:cNvCxnSpPr>
            <a:cxnSpLocks/>
            <a:stCxn id="56" idx="1"/>
          </p:cNvCxnSpPr>
          <p:nvPr/>
        </p:nvCxnSpPr>
        <p:spPr>
          <a:xfrm rot="10800000">
            <a:off x="7634201" y="3726477"/>
            <a:ext cx="629285" cy="1905018"/>
          </a:xfrm>
          <a:prstGeom prst="bentConnector2">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7D12A0F5-0AB1-054A-A5E8-6B9A5A265218}"/>
              </a:ext>
            </a:extLst>
          </p:cNvPr>
          <p:cNvSpPr txBox="1"/>
          <p:nvPr/>
        </p:nvSpPr>
        <p:spPr>
          <a:xfrm>
            <a:off x="8507321" y="4958137"/>
            <a:ext cx="902811" cy="369332"/>
          </a:xfrm>
          <a:prstGeom prst="rect">
            <a:avLst/>
          </a:prstGeom>
          <a:noFill/>
        </p:spPr>
        <p:txBody>
          <a:bodyPr wrap="none" rtlCol="0">
            <a:spAutoFit/>
          </a:bodyPr>
          <a:lstStyle/>
          <a:p>
            <a:r>
              <a:rPr lang="en-US">
                <a:solidFill>
                  <a:schemeClr val="accent1">
                    <a:lumMod val="25000"/>
                  </a:schemeClr>
                </a:solidFill>
              </a:rPr>
              <a:t>reefers</a:t>
            </a:r>
          </a:p>
        </p:txBody>
      </p:sp>
      <p:grpSp>
        <p:nvGrpSpPr>
          <p:cNvPr id="65" name="Group 64">
            <a:extLst>
              <a:ext uri="{FF2B5EF4-FFF2-40B4-BE49-F238E27FC236}">
                <a16:creationId xmlns:a16="http://schemas.microsoft.com/office/drawing/2014/main" id="{B4335CC3-C17F-6343-A9D0-25E6E144B542}"/>
              </a:ext>
            </a:extLst>
          </p:cNvPr>
          <p:cNvGrpSpPr/>
          <p:nvPr/>
        </p:nvGrpSpPr>
        <p:grpSpPr>
          <a:xfrm>
            <a:off x="4511958" y="960045"/>
            <a:ext cx="835775" cy="355209"/>
            <a:chOff x="2605549" y="2273123"/>
            <a:chExt cx="835775" cy="355209"/>
          </a:xfrm>
        </p:grpSpPr>
        <p:grpSp>
          <p:nvGrpSpPr>
            <p:cNvPr id="66" name="Group 65">
              <a:extLst>
                <a:ext uri="{FF2B5EF4-FFF2-40B4-BE49-F238E27FC236}">
                  <a16:creationId xmlns:a16="http://schemas.microsoft.com/office/drawing/2014/main" id="{1386D3C7-F8B6-6042-969D-DEC80FCF3F91}"/>
                </a:ext>
              </a:extLst>
            </p:cNvPr>
            <p:cNvGrpSpPr/>
            <p:nvPr/>
          </p:nvGrpSpPr>
          <p:grpSpPr>
            <a:xfrm>
              <a:off x="2605549" y="2273123"/>
              <a:ext cx="253071" cy="355209"/>
              <a:chOff x="2605549" y="2282084"/>
              <a:chExt cx="253071" cy="355209"/>
            </a:xfrm>
          </p:grpSpPr>
          <p:sp>
            <p:nvSpPr>
              <p:cNvPr id="73" name="Oval 72">
                <a:extLst>
                  <a:ext uri="{FF2B5EF4-FFF2-40B4-BE49-F238E27FC236}">
                    <a16:creationId xmlns:a16="http://schemas.microsoft.com/office/drawing/2014/main" id="{D037B700-3852-344B-93A7-E23C1CC0BF53}"/>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4" name="Straight Connector 73">
                <a:extLst>
                  <a:ext uri="{FF2B5EF4-FFF2-40B4-BE49-F238E27FC236}">
                    <a16:creationId xmlns:a16="http://schemas.microsoft.com/office/drawing/2014/main" id="{5B99F3A1-1908-034E-9991-1D626A28ECDB}"/>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67" name="Group 66">
              <a:extLst>
                <a:ext uri="{FF2B5EF4-FFF2-40B4-BE49-F238E27FC236}">
                  <a16:creationId xmlns:a16="http://schemas.microsoft.com/office/drawing/2014/main" id="{DB4C4A86-5493-724F-970D-0B849B2E5E46}"/>
                </a:ext>
              </a:extLst>
            </p:cNvPr>
            <p:cNvGrpSpPr/>
            <p:nvPr/>
          </p:nvGrpSpPr>
          <p:grpSpPr>
            <a:xfrm>
              <a:off x="2901383" y="2273123"/>
              <a:ext cx="253071" cy="355209"/>
              <a:chOff x="2605549" y="2282084"/>
              <a:chExt cx="253071" cy="355209"/>
            </a:xfrm>
          </p:grpSpPr>
          <p:sp>
            <p:nvSpPr>
              <p:cNvPr id="71" name="Oval 70">
                <a:extLst>
                  <a:ext uri="{FF2B5EF4-FFF2-40B4-BE49-F238E27FC236}">
                    <a16:creationId xmlns:a16="http://schemas.microsoft.com/office/drawing/2014/main" id="{BF33C8AF-89EA-6647-895E-411EC11C735B}"/>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2" name="Straight Connector 71">
                <a:extLst>
                  <a:ext uri="{FF2B5EF4-FFF2-40B4-BE49-F238E27FC236}">
                    <a16:creationId xmlns:a16="http://schemas.microsoft.com/office/drawing/2014/main" id="{8942C1F6-DD87-E245-8210-08B490E588F5}"/>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68" name="Group 67">
              <a:extLst>
                <a:ext uri="{FF2B5EF4-FFF2-40B4-BE49-F238E27FC236}">
                  <a16:creationId xmlns:a16="http://schemas.microsoft.com/office/drawing/2014/main" id="{F31AEE96-19B4-1940-9E9B-C3FDA5993FA0}"/>
                </a:ext>
              </a:extLst>
            </p:cNvPr>
            <p:cNvGrpSpPr/>
            <p:nvPr/>
          </p:nvGrpSpPr>
          <p:grpSpPr>
            <a:xfrm>
              <a:off x="3188253" y="2273123"/>
              <a:ext cx="253071" cy="355209"/>
              <a:chOff x="2605549" y="2282084"/>
              <a:chExt cx="253071" cy="355209"/>
            </a:xfrm>
          </p:grpSpPr>
          <p:sp>
            <p:nvSpPr>
              <p:cNvPr id="69" name="Oval 68">
                <a:extLst>
                  <a:ext uri="{FF2B5EF4-FFF2-40B4-BE49-F238E27FC236}">
                    <a16:creationId xmlns:a16="http://schemas.microsoft.com/office/drawing/2014/main" id="{201CE522-19EC-CB4B-81A4-9B61FE72ACAA}"/>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0" name="Straight Connector 69">
                <a:extLst>
                  <a:ext uri="{FF2B5EF4-FFF2-40B4-BE49-F238E27FC236}">
                    <a16:creationId xmlns:a16="http://schemas.microsoft.com/office/drawing/2014/main" id="{4CED546A-45F6-924C-8833-A7CB1762A25D}"/>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cxnSp>
        <p:nvCxnSpPr>
          <p:cNvPr id="75" name="Elbow Connector 74">
            <a:extLst>
              <a:ext uri="{FF2B5EF4-FFF2-40B4-BE49-F238E27FC236}">
                <a16:creationId xmlns:a16="http://schemas.microsoft.com/office/drawing/2014/main" id="{701BCF6D-628A-DC43-841F-0725F635D9CE}"/>
              </a:ext>
            </a:extLst>
          </p:cNvPr>
          <p:cNvCxnSpPr>
            <a:cxnSpLocks/>
            <a:stCxn id="34" idx="0"/>
          </p:cNvCxnSpPr>
          <p:nvPr/>
        </p:nvCxnSpPr>
        <p:spPr>
          <a:xfrm rot="16200000" flipV="1">
            <a:off x="2887682" y="3889349"/>
            <a:ext cx="1672992" cy="1195040"/>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09407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3008" y="161945"/>
            <a:ext cx="10869879" cy="533590"/>
          </a:xfrm>
        </p:spPr>
        <p:txBody>
          <a:bodyPr/>
          <a:lstStyle/>
          <a:p>
            <a:pPr algn="l"/>
            <a:r>
              <a:rPr lang="en-US"/>
              <a:t>Orders Microservice: Event Sourcing &amp; CQRS</a:t>
            </a:r>
          </a:p>
        </p:txBody>
      </p:sp>
      <p:sp>
        <p:nvSpPr>
          <p:cNvPr id="4" name="Slide Number Placeholder 3"/>
          <p:cNvSpPr>
            <a:spLocks noGrp="1"/>
          </p:cNvSpPr>
          <p:nvPr>
            <p:ph type="sldNum" sz="quarter" idx="4294967295"/>
          </p:nvPr>
        </p:nvSpPr>
        <p:spPr/>
        <p:txBody>
          <a:bodyPr/>
          <a:lstStyle/>
          <a:p>
            <a:pPr defTabSz="911231" eaLnBrk="1" fontAlgn="auto" hangingPunct="1">
              <a:spcBef>
                <a:spcPts val="0"/>
              </a:spcBef>
              <a:spcAft>
                <a:spcPts val="0"/>
              </a:spcAft>
              <a:defRPr/>
            </a:pPr>
            <a:r>
              <a:rPr lang="en-US" altLang="en-US">
                <a:solidFill>
                  <a:srgbClr val="FFFFFF"/>
                </a:solidFill>
                <a:latin typeface="Arial"/>
                <a:ea typeface="ＭＳ Ｐゴシック" charset="0"/>
                <a:cs typeface="Arial"/>
                <a:sym typeface="Helvetica" charset="0"/>
              </a:rPr>
              <a:t>IBM Confidential – Page </a:t>
            </a:r>
            <a:fld id="{3AD35F64-7BFE-4AA6-B41F-771B1133FB22}"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11</a:t>
            </a:fld>
            <a:endParaRPr lang="en-US" altLang="en-US">
              <a:solidFill>
                <a:srgbClr val="FFFFFF"/>
              </a:solidFill>
              <a:latin typeface="Arial"/>
              <a:ea typeface="ＭＳ Ｐゴシック" charset="0"/>
              <a:cs typeface="Arial"/>
              <a:sym typeface="Helvetica" charset="0"/>
            </a:endParaRPr>
          </a:p>
        </p:txBody>
      </p:sp>
      <p:cxnSp>
        <p:nvCxnSpPr>
          <p:cNvPr id="52" name="Elbow Connector 51"/>
          <p:cNvCxnSpPr>
            <a:stCxn id="31" idx="2"/>
            <a:endCxn id="62" idx="0"/>
          </p:cNvCxnSpPr>
          <p:nvPr/>
        </p:nvCxnSpPr>
        <p:spPr>
          <a:xfrm rot="16200000" flipH="1">
            <a:off x="1770372" y="2315036"/>
            <a:ext cx="691895" cy="1447"/>
          </a:xfrm>
          <a:prstGeom prst="bentConnector3">
            <a:avLst>
              <a:gd name="adj1" fmla="val 5000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4115021" y="2625586"/>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a:solidFill>
                  <a:srgbClr val="7030A0"/>
                </a:solidFill>
              </a:rPr>
              <a:t>Order Command MS</a:t>
            </a:r>
          </a:p>
        </p:txBody>
      </p:sp>
      <p:sp>
        <p:nvSpPr>
          <p:cNvPr id="53" name="Rectangle 52"/>
          <p:cNvSpPr/>
          <p:nvPr/>
        </p:nvSpPr>
        <p:spPr>
          <a:xfrm>
            <a:off x="1572441" y="2821463"/>
            <a:ext cx="1098680" cy="5522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a:solidFill>
                  <a:srgbClr val="7030A0"/>
                </a:solidFill>
              </a:rPr>
              <a:t>BFF</a:t>
            </a:r>
          </a:p>
        </p:txBody>
      </p:sp>
      <p:cxnSp>
        <p:nvCxnSpPr>
          <p:cNvPr id="60" name="Elbow Connector 59"/>
          <p:cNvCxnSpPr>
            <a:cxnSpLocks/>
            <a:stCxn id="34" idx="2"/>
            <a:endCxn id="89" idx="0"/>
          </p:cNvCxnSpPr>
          <p:nvPr/>
        </p:nvCxnSpPr>
        <p:spPr>
          <a:xfrm rot="5400000">
            <a:off x="7799448" y="1440461"/>
            <a:ext cx="486418" cy="1177524"/>
          </a:xfrm>
          <a:prstGeom prst="bentConnector3">
            <a:avLst>
              <a:gd name="adj1" fmla="val 5000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1" name="Rectangle 30"/>
          <p:cNvSpPr/>
          <p:nvPr/>
        </p:nvSpPr>
        <p:spPr>
          <a:xfrm>
            <a:off x="1258346" y="1417537"/>
            <a:ext cx="171450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rgbClr val="7030A0"/>
                </a:solidFill>
              </a:rPr>
              <a:t>Order UI Web SPA</a:t>
            </a:r>
          </a:p>
        </p:txBody>
      </p:sp>
      <p:sp>
        <p:nvSpPr>
          <p:cNvPr id="34" name="Rectangle 33"/>
          <p:cNvSpPr/>
          <p:nvPr/>
        </p:nvSpPr>
        <p:spPr>
          <a:xfrm>
            <a:off x="7774169" y="1233738"/>
            <a:ext cx="171450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rgbClr val="7030A0"/>
                </a:solidFill>
              </a:rPr>
              <a:t>Order Dashboard Web</a:t>
            </a:r>
          </a:p>
        </p:txBody>
      </p:sp>
      <p:sp>
        <p:nvSpPr>
          <p:cNvPr id="48" name="TextBox 47"/>
          <p:cNvSpPr txBox="1"/>
          <p:nvPr/>
        </p:nvSpPr>
        <p:spPr>
          <a:xfrm>
            <a:off x="6265144" y="2020366"/>
            <a:ext cx="1228221" cy="253916"/>
          </a:xfrm>
          <a:prstGeom prst="rect">
            <a:avLst/>
          </a:prstGeom>
          <a:noFill/>
        </p:spPr>
        <p:txBody>
          <a:bodyPr wrap="none" rtlCol="0">
            <a:spAutoFit/>
          </a:bodyPr>
          <a:lstStyle/>
          <a:p>
            <a:r>
              <a:rPr lang="en-US" sz="1050"/>
              <a:t>Complex Queries</a:t>
            </a:r>
          </a:p>
        </p:txBody>
      </p:sp>
      <p:sp>
        <p:nvSpPr>
          <p:cNvPr id="55" name="TextBox 54"/>
          <p:cNvSpPr txBox="1"/>
          <p:nvPr/>
        </p:nvSpPr>
        <p:spPr>
          <a:xfrm>
            <a:off x="853750" y="2192686"/>
            <a:ext cx="1194558" cy="415498"/>
          </a:xfrm>
          <a:prstGeom prst="rect">
            <a:avLst/>
          </a:prstGeom>
          <a:noFill/>
        </p:spPr>
        <p:txBody>
          <a:bodyPr wrap="none" rtlCol="0">
            <a:spAutoFit/>
          </a:bodyPr>
          <a:lstStyle/>
          <a:p>
            <a:r>
              <a:rPr lang="en-US" sz="1050">
                <a:solidFill>
                  <a:schemeClr val="accent1">
                    <a:lumMod val="25000"/>
                  </a:schemeClr>
                </a:solidFill>
              </a:rPr>
              <a:t>Add, read by ID, </a:t>
            </a:r>
          </a:p>
          <a:p>
            <a:r>
              <a:rPr lang="en-US" sz="1050">
                <a:solidFill>
                  <a:schemeClr val="accent1">
                    <a:lumMod val="25000"/>
                  </a:schemeClr>
                </a:solidFill>
              </a:rPr>
              <a:t>update Order</a:t>
            </a:r>
          </a:p>
        </p:txBody>
      </p:sp>
      <p:cxnSp>
        <p:nvCxnSpPr>
          <p:cNvPr id="56" name="Elbow Connector 55"/>
          <p:cNvCxnSpPr>
            <a:cxnSpLocks/>
            <a:stCxn id="71" idx="0"/>
            <a:endCxn id="88" idx="2"/>
          </p:cNvCxnSpPr>
          <p:nvPr/>
        </p:nvCxnSpPr>
        <p:spPr>
          <a:xfrm rot="5400000" flipH="1" flipV="1">
            <a:off x="6133872" y="3928745"/>
            <a:ext cx="1798100" cy="848038"/>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62" name="Rectangle 61"/>
          <p:cNvSpPr/>
          <p:nvPr/>
        </p:nvSpPr>
        <p:spPr>
          <a:xfrm>
            <a:off x="1562965" y="2661708"/>
            <a:ext cx="1108156" cy="159754"/>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APIS</a:t>
            </a:r>
          </a:p>
        </p:txBody>
      </p:sp>
      <p:sp>
        <p:nvSpPr>
          <p:cNvPr id="67" name="Rectangle 66"/>
          <p:cNvSpPr/>
          <p:nvPr/>
        </p:nvSpPr>
        <p:spPr>
          <a:xfrm>
            <a:off x="4120504" y="2359942"/>
            <a:ext cx="1081621" cy="248242"/>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APIS</a:t>
            </a:r>
          </a:p>
        </p:txBody>
      </p:sp>
      <p:cxnSp>
        <p:nvCxnSpPr>
          <p:cNvPr id="79" name="Elbow Connector 78"/>
          <p:cNvCxnSpPr>
            <a:cxnSpLocks/>
            <a:stCxn id="47" idx="2"/>
            <a:endCxn id="57" idx="0"/>
          </p:cNvCxnSpPr>
          <p:nvPr/>
        </p:nvCxnSpPr>
        <p:spPr>
          <a:xfrm rot="16200000" flipH="1">
            <a:off x="4089619" y="4115965"/>
            <a:ext cx="1782141" cy="632657"/>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grpSp>
        <p:nvGrpSpPr>
          <p:cNvPr id="58" name="Group 193">
            <a:extLst>
              <a:ext uri="{FF2B5EF4-FFF2-40B4-BE49-F238E27FC236}">
                <a16:creationId xmlns:a16="http://schemas.microsoft.com/office/drawing/2014/main" id="{0F334ACF-EE6A-7349-8484-22ECC1ED8538}"/>
              </a:ext>
            </a:extLst>
          </p:cNvPr>
          <p:cNvGrpSpPr/>
          <p:nvPr/>
        </p:nvGrpSpPr>
        <p:grpSpPr>
          <a:xfrm>
            <a:off x="250521" y="1323472"/>
            <a:ext cx="624029" cy="841268"/>
            <a:chOff x="8826" y="-1"/>
            <a:chExt cx="707232" cy="953436"/>
          </a:xfrm>
        </p:grpSpPr>
        <p:grpSp>
          <p:nvGrpSpPr>
            <p:cNvPr id="59" name="Group 191">
              <a:extLst>
                <a:ext uri="{FF2B5EF4-FFF2-40B4-BE49-F238E27FC236}">
                  <a16:creationId xmlns:a16="http://schemas.microsoft.com/office/drawing/2014/main" id="{632C9E7D-46E1-8743-9453-DEC57F28AECB}"/>
                </a:ext>
              </a:extLst>
            </p:cNvPr>
            <p:cNvGrpSpPr/>
            <p:nvPr/>
          </p:nvGrpSpPr>
          <p:grpSpPr>
            <a:xfrm>
              <a:off x="8826" y="-1"/>
              <a:ext cx="707232" cy="707233"/>
              <a:chOff x="8826" y="0"/>
              <a:chExt cx="707231" cy="707231"/>
            </a:xfrm>
          </p:grpSpPr>
          <p:sp>
            <p:nvSpPr>
              <p:cNvPr id="73" name="Shape 189">
                <a:extLst>
                  <a:ext uri="{FF2B5EF4-FFF2-40B4-BE49-F238E27FC236}">
                    <a16:creationId xmlns:a16="http://schemas.microsoft.com/office/drawing/2014/main" id="{8B214681-4A39-374D-A9A7-F7CD8977CBE9}"/>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sz="1588"/>
              </a:p>
            </p:txBody>
          </p:sp>
          <p:pic>
            <p:nvPicPr>
              <p:cNvPr id="78" name="_-02.png">
                <a:extLst>
                  <a:ext uri="{FF2B5EF4-FFF2-40B4-BE49-F238E27FC236}">
                    <a16:creationId xmlns:a16="http://schemas.microsoft.com/office/drawing/2014/main" id="{DEA97E28-2954-EC45-9D98-E295A6E951B6}"/>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63" name="Shape 192">
              <a:extLst>
                <a:ext uri="{FF2B5EF4-FFF2-40B4-BE49-F238E27FC236}">
                  <a16:creationId xmlns:a16="http://schemas.microsoft.com/office/drawing/2014/main" id="{9D6F7834-441C-864E-B263-D8A2FA85AFC0}"/>
                </a:ext>
              </a:extLst>
            </p:cNvPr>
            <p:cNvSpPr/>
            <p:nvPr/>
          </p:nvSpPr>
          <p:spPr>
            <a:xfrm>
              <a:off x="171674" y="707231"/>
              <a:ext cx="292495" cy="246204"/>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706"/>
                <a:t>END</a:t>
              </a:r>
            </a:p>
            <a:p>
              <a:pPr lvl="0">
                <a:defRPr sz="1800" b="0">
                  <a:solidFill>
                    <a:srgbClr val="000000"/>
                  </a:solidFill>
                </a:defRPr>
              </a:pPr>
              <a:r>
                <a:rPr sz="706"/>
                <a:t>USER</a:t>
              </a:r>
            </a:p>
          </p:txBody>
        </p:sp>
      </p:grpSp>
      <p:grpSp>
        <p:nvGrpSpPr>
          <p:cNvPr id="80" name="Group 193">
            <a:extLst>
              <a:ext uri="{FF2B5EF4-FFF2-40B4-BE49-F238E27FC236}">
                <a16:creationId xmlns:a16="http://schemas.microsoft.com/office/drawing/2014/main" id="{6D2664F0-50CD-EF4F-9704-20997102D2B4}"/>
              </a:ext>
            </a:extLst>
          </p:cNvPr>
          <p:cNvGrpSpPr/>
          <p:nvPr/>
        </p:nvGrpSpPr>
        <p:grpSpPr>
          <a:xfrm>
            <a:off x="9718790" y="1131559"/>
            <a:ext cx="624029" cy="841268"/>
            <a:chOff x="8826" y="-1"/>
            <a:chExt cx="707232" cy="953436"/>
          </a:xfrm>
        </p:grpSpPr>
        <p:grpSp>
          <p:nvGrpSpPr>
            <p:cNvPr id="81" name="Group 191">
              <a:extLst>
                <a:ext uri="{FF2B5EF4-FFF2-40B4-BE49-F238E27FC236}">
                  <a16:creationId xmlns:a16="http://schemas.microsoft.com/office/drawing/2014/main" id="{4D7D50F5-8178-9041-864F-4BAFC6C2BB89}"/>
                </a:ext>
              </a:extLst>
            </p:cNvPr>
            <p:cNvGrpSpPr/>
            <p:nvPr/>
          </p:nvGrpSpPr>
          <p:grpSpPr>
            <a:xfrm>
              <a:off x="8826" y="-1"/>
              <a:ext cx="707232" cy="707233"/>
              <a:chOff x="8826" y="0"/>
              <a:chExt cx="707231" cy="707231"/>
            </a:xfrm>
          </p:grpSpPr>
          <p:sp>
            <p:nvSpPr>
              <p:cNvPr id="85" name="Shape 189">
                <a:extLst>
                  <a:ext uri="{FF2B5EF4-FFF2-40B4-BE49-F238E27FC236}">
                    <a16:creationId xmlns:a16="http://schemas.microsoft.com/office/drawing/2014/main" id="{CC9B1A85-773F-9346-A4BA-0CEC18384E93}"/>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sz="1588"/>
              </a:p>
            </p:txBody>
          </p:sp>
          <p:pic>
            <p:nvPicPr>
              <p:cNvPr id="86" name="_-02.png">
                <a:extLst>
                  <a:ext uri="{FF2B5EF4-FFF2-40B4-BE49-F238E27FC236}">
                    <a16:creationId xmlns:a16="http://schemas.microsoft.com/office/drawing/2014/main" id="{01D4723D-E397-E64B-A77F-6D389251FFB0}"/>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84" name="Shape 192">
              <a:extLst>
                <a:ext uri="{FF2B5EF4-FFF2-40B4-BE49-F238E27FC236}">
                  <a16:creationId xmlns:a16="http://schemas.microsoft.com/office/drawing/2014/main" id="{594CD02C-FE94-6241-B8ED-26820230918B}"/>
                </a:ext>
              </a:extLst>
            </p:cNvPr>
            <p:cNvSpPr/>
            <p:nvPr/>
          </p:nvSpPr>
          <p:spPr>
            <a:xfrm>
              <a:off x="171674" y="707231"/>
              <a:ext cx="523220" cy="246204"/>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706"/>
                <a:t>BUSINESS</a:t>
              </a:r>
            </a:p>
            <a:p>
              <a:pPr lvl="0">
                <a:defRPr sz="1800" b="0">
                  <a:solidFill>
                    <a:srgbClr val="000000"/>
                  </a:solidFill>
                </a:defRPr>
              </a:pPr>
              <a:r>
                <a:rPr sz="706"/>
                <a:t>USER</a:t>
              </a:r>
            </a:p>
          </p:txBody>
        </p:sp>
      </p:grpSp>
      <p:cxnSp>
        <p:nvCxnSpPr>
          <p:cNvPr id="87" name="Elbow Connector 86">
            <a:extLst>
              <a:ext uri="{FF2B5EF4-FFF2-40B4-BE49-F238E27FC236}">
                <a16:creationId xmlns:a16="http://schemas.microsoft.com/office/drawing/2014/main" id="{9955A1A1-36CF-DC43-B10B-22251251F632}"/>
              </a:ext>
            </a:extLst>
          </p:cNvPr>
          <p:cNvCxnSpPr>
            <a:cxnSpLocks/>
            <a:stCxn id="67" idx="0"/>
            <a:endCxn id="53" idx="3"/>
          </p:cNvCxnSpPr>
          <p:nvPr/>
        </p:nvCxnSpPr>
        <p:spPr>
          <a:xfrm rot="16200000" flipH="1" flipV="1">
            <a:off x="3297388" y="1733674"/>
            <a:ext cx="737659" cy="1990194"/>
          </a:xfrm>
          <a:prstGeom prst="bentConnector4">
            <a:avLst>
              <a:gd name="adj1" fmla="val -30990"/>
              <a:gd name="adj2" fmla="val 63587"/>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6" name="Can 45"/>
          <p:cNvSpPr/>
          <p:nvPr/>
        </p:nvSpPr>
        <p:spPr>
          <a:xfrm>
            <a:off x="5230303" y="3349666"/>
            <a:ext cx="356995" cy="47631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44E51D17-B445-A14E-B573-92EB0C82C6DB}"/>
              </a:ext>
            </a:extLst>
          </p:cNvPr>
          <p:cNvSpPr/>
          <p:nvPr/>
        </p:nvSpPr>
        <p:spPr>
          <a:xfrm>
            <a:off x="6907601" y="2538076"/>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a:solidFill>
                  <a:srgbClr val="7030A0"/>
                </a:solidFill>
              </a:rPr>
              <a:t>Order Queries MS</a:t>
            </a:r>
          </a:p>
        </p:txBody>
      </p:sp>
      <p:sp>
        <p:nvSpPr>
          <p:cNvPr id="89" name="Rectangle 88">
            <a:extLst>
              <a:ext uri="{FF2B5EF4-FFF2-40B4-BE49-F238E27FC236}">
                <a16:creationId xmlns:a16="http://schemas.microsoft.com/office/drawing/2014/main" id="{E18B5B38-54D0-C04B-8241-94F63359F92F}"/>
              </a:ext>
            </a:extLst>
          </p:cNvPr>
          <p:cNvSpPr/>
          <p:nvPr/>
        </p:nvSpPr>
        <p:spPr>
          <a:xfrm>
            <a:off x="6913084" y="2272432"/>
            <a:ext cx="1081621" cy="248242"/>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APIS</a:t>
            </a:r>
          </a:p>
        </p:txBody>
      </p:sp>
      <p:pic>
        <p:nvPicPr>
          <p:cNvPr id="91" name="Picture 90">
            <a:extLst>
              <a:ext uri="{FF2B5EF4-FFF2-40B4-BE49-F238E27FC236}">
                <a16:creationId xmlns:a16="http://schemas.microsoft.com/office/drawing/2014/main" id="{393DD6A7-DABE-1C4D-B051-415F6D2F257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28784" y="3857595"/>
            <a:ext cx="335218" cy="234487"/>
          </a:xfrm>
          <a:prstGeom prst="rect">
            <a:avLst/>
          </a:prstGeom>
        </p:spPr>
      </p:pic>
      <p:cxnSp>
        <p:nvCxnSpPr>
          <p:cNvPr id="35" name="Elbow Connector 34">
            <a:extLst>
              <a:ext uri="{FF2B5EF4-FFF2-40B4-BE49-F238E27FC236}">
                <a16:creationId xmlns:a16="http://schemas.microsoft.com/office/drawing/2014/main" id="{5C17E6E0-559C-5446-9B5E-0F8D8BB20420}"/>
              </a:ext>
            </a:extLst>
          </p:cNvPr>
          <p:cNvCxnSpPr>
            <a:cxnSpLocks/>
            <a:stCxn id="89" idx="0"/>
            <a:endCxn id="53" idx="3"/>
          </p:cNvCxnSpPr>
          <p:nvPr/>
        </p:nvCxnSpPr>
        <p:spPr>
          <a:xfrm rot="16200000" flipH="1" flipV="1">
            <a:off x="4649923" y="293629"/>
            <a:ext cx="825169" cy="4782774"/>
          </a:xfrm>
          <a:prstGeom prst="bentConnector4">
            <a:avLst>
              <a:gd name="adj1" fmla="val -53136"/>
              <a:gd name="adj2" fmla="val 84802"/>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0" name="Elbow Connector 49">
            <a:extLst>
              <a:ext uri="{FF2B5EF4-FFF2-40B4-BE49-F238E27FC236}">
                <a16:creationId xmlns:a16="http://schemas.microsoft.com/office/drawing/2014/main" id="{1538EF0B-59D3-DA45-BBC7-29DCDD44BC4F}"/>
              </a:ext>
            </a:extLst>
          </p:cNvPr>
          <p:cNvCxnSpPr>
            <a:cxnSpLocks/>
            <a:stCxn id="47" idx="2"/>
            <a:endCxn id="72" idx="0"/>
          </p:cNvCxnSpPr>
          <p:nvPr/>
        </p:nvCxnSpPr>
        <p:spPr>
          <a:xfrm rot="16200000" flipH="1">
            <a:off x="4903255" y="3302329"/>
            <a:ext cx="1710590" cy="2188379"/>
          </a:xfrm>
          <a:prstGeom prst="bentConnector3">
            <a:avLst>
              <a:gd name="adj1" fmla="val 52629"/>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pic>
        <p:nvPicPr>
          <p:cNvPr id="49" name="Picture 48">
            <a:extLst>
              <a:ext uri="{FF2B5EF4-FFF2-40B4-BE49-F238E27FC236}">
                <a16:creationId xmlns:a16="http://schemas.microsoft.com/office/drawing/2014/main" id="{AB5AC61F-B86D-6042-90F0-AC7894411B1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38029" y="4303415"/>
            <a:ext cx="345797" cy="241887"/>
          </a:xfrm>
          <a:prstGeom prst="rect">
            <a:avLst/>
          </a:prstGeom>
        </p:spPr>
      </p:pic>
      <p:cxnSp>
        <p:nvCxnSpPr>
          <p:cNvPr id="51" name="Elbow Connector 50">
            <a:extLst>
              <a:ext uri="{FF2B5EF4-FFF2-40B4-BE49-F238E27FC236}">
                <a16:creationId xmlns:a16="http://schemas.microsoft.com/office/drawing/2014/main" id="{C782B5B0-CEF4-E34D-9F25-C381D086F4CE}"/>
              </a:ext>
            </a:extLst>
          </p:cNvPr>
          <p:cNvCxnSpPr>
            <a:cxnSpLocks/>
            <a:stCxn id="45" idx="0"/>
          </p:cNvCxnSpPr>
          <p:nvPr/>
        </p:nvCxnSpPr>
        <p:spPr>
          <a:xfrm rot="5400000" flipH="1" flipV="1">
            <a:off x="4057458" y="4342863"/>
            <a:ext cx="1739342" cy="221663"/>
          </a:xfrm>
          <a:prstGeom prst="bentConnector3">
            <a:avLst>
              <a:gd name="adj1" fmla="val 32763"/>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9" name="Rounded Rectangle 38">
            <a:extLst>
              <a:ext uri="{FF2B5EF4-FFF2-40B4-BE49-F238E27FC236}">
                <a16:creationId xmlns:a16="http://schemas.microsoft.com/office/drawing/2014/main" id="{8EC171DB-A9CA-514A-9D2A-3C1953F73DB1}"/>
              </a:ext>
            </a:extLst>
          </p:cNvPr>
          <p:cNvSpPr/>
          <p:nvPr/>
        </p:nvSpPr>
        <p:spPr bwMode="auto">
          <a:xfrm>
            <a:off x="3465681" y="532336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0</a:t>
            </a:r>
            <a:endParaRPr lang="en-US" sz="667">
              <a:solidFill>
                <a:schemeClr val="bg1"/>
              </a:solidFill>
            </a:endParaRPr>
          </a:p>
        </p:txBody>
      </p:sp>
      <p:sp>
        <p:nvSpPr>
          <p:cNvPr id="40" name="Rounded Rectangle 39">
            <a:extLst>
              <a:ext uri="{FF2B5EF4-FFF2-40B4-BE49-F238E27FC236}">
                <a16:creationId xmlns:a16="http://schemas.microsoft.com/office/drawing/2014/main" id="{5A3F16A0-BDFE-3444-B6E1-4F41C1FA00E7}"/>
              </a:ext>
            </a:extLst>
          </p:cNvPr>
          <p:cNvSpPr/>
          <p:nvPr/>
        </p:nvSpPr>
        <p:spPr bwMode="auto">
          <a:xfrm>
            <a:off x="3709518" y="532336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1</a:t>
            </a:r>
            <a:endParaRPr lang="en-US" sz="667">
              <a:solidFill>
                <a:schemeClr val="bg1"/>
              </a:solidFill>
            </a:endParaRPr>
          </a:p>
        </p:txBody>
      </p:sp>
      <p:sp>
        <p:nvSpPr>
          <p:cNvPr id="41" name="Rounded Rectangle 40">
            <a:extLst>
              <a:ext uri="{FF2B5EF4-FFF2-40B4-BE49-F238E27FC236}">
                <a16:creationId xmlns:a16="http://schemas.microsoft.com/office/drawing/2014/main" id="{BB4D6964-BA9E-8549-8AF0-1E0A0986DD58}"/>
              </a:ext>
            </a:extLst>
          </p:cNvPr>
          <p:cNvSpPr/>
          <p:nvPr/>
        </p:nvSpPr>
        <p:spPr bwMode="auto">
          <a:xfrm>
            <a:off x="3955080" y="532336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2</a:t>
            </a:r>
            <a:endParaRPr lang="en-US" sz="667">
              <a:solidFill>
                <a:schemeClr val="bg1"/>
              </a:solidFill>
            </a:endParaRPr>
          </a:p>
        </p:txBody>
      </p:sp>
      <p:sp>
        <p:nvSpPr>
          <p:cNvPr id="42" name="Rounded Rectangle 41">
            <a:extLst>
              <a:ext uri="{FF2B5EF4-FFF2-40B4-BE49-F238E27FC236}">
                <a16:creationId xmlns:a16="http://schemas.microsoft.com/office/drawing/2014/main" id="{36BFD4D9-CCD4-164A-A9A1-992E5F2AE2AA}"/>
              </a:ext>
            </a:extLst>
          </p:cNvPr>
          <p:cNvSpPr/>
          <p:nvPr/>
        </p:nvSpPr>
        <p:spPr bwMode="auto">
          <a:xfrm>
            <a:off x="4198917" y="532336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3</a:t>
            </a:r>
            <a:endParaRPr lang="en-US" sz="667">
              <a:solidFill>
                <a:schemeClr val="bg1"/>
              </a:solidFill>
            </a:endParaRPr>
          </a:p>
        </p:txBody>
      </p:sp>
      <p:sp>
        <p:nvSpPr>
          <p:cNvPr id="43" name="Rounded Rectangle 42">
            <a:extLst>
              <a:ext uri="{FF2B5EF4-FFF2-40B4-BE49-F238E27FC236}">
                <a16:creationId xmlns:a16="http://schemas.microsoft.com/office/drawing/2014/main" id="{FD226F07-4CE9-7042-91B1-C0BD76B58B71}"/>
              </a:ext>
            </a:extLst>
          </p:cNvPr>
          <p:cNvSpPr/>
          <p:nvPr/>
        </p:nvSpPr>
        <p:spPr bwMode="auto">
          <a:xfrm>
            <a:off x="4444478" y="532336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4</a:t>
            </a:r>
            <a:endParaRPr lang="en-US" sz="667">
              <a:solidFill>
                <a:schemeClr val="bg1"/>
              </a:solidFill>
            </a:endParaRPr>
          </a:p>
        </p:txBody>
      </p:sp>
      <p:sp>
        <p:nvSpPr>
          <p:cNvPr id="45" name="Rounded Rectangle 44">
            <a:extLst>
              <a:ext uri="{FF2B5EF4-FFF2-40B4-BE49-F238E27FC236}">
                <a16:creationId xmlns:a16="http://schemas.microsoft.com/office/drawing/2014/main" id="{19576252-7983-8442-BA76-119C223FDF26}"/>
              </a:ext>
            </a:extLst>
          </p:cNvPr>
          <p:cNvSpPr/>
          <p:nvPr/>
        </p:nvSpPr>
        <p:spPr bwMode="auto">
          <a:xfrm>
            <a:off x="4693517" y="532336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5</a:t>
            </a:r>
            <a:endParaRPr lang="en-US" sz="667">
              <a:solidFill>
                <a:schemeClr val="bg1"/>
              </a:solidFill>
            </a:endParaRPr>
          </a:p>
        </p:txBody>
      </p:sp>
      <p:sp>
        <p:nvSpPr>
          <p:cNvPr id="54" name="Rounded Rectangle 53">
            <a:extLst>
              <a:ext uri="{FF2B5EF4-FFF2-40B4-BE49-F238E27FC236}">
                <a16:creationId xmlns:a16="http://schemas.microsoft.com/office/drawing/2014/main" id="{97A34AA3-C8A7-DE43-8DC0-5ECF24AE18C2}"/>
              </a:ext>
            </a:extLst>
          </p:cNvPr>
          <p:cNvSpPr/>
          <p:nvPr/>
        </p:nvSpPr>
        <p:spPr bwMode="auto">
          <a:xfrm>
            <a:off x="4933877" y="5323365"/>
            <a:ext cx="245561" cy="731512"/>
          </a:xfrm>
          <a:prstGeom prst="roundRect">
            <a:avLst/>
          </a:prstGeom>
          <a:solidFill>
            <a:schemeClr val="bg2"/>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6</a:t>
            </a:r>
            <a:endParaRPr lang="en-US" sz="667">
              <a:solidFill>
                <a:schemeClr val="bg1"/>
              </a:solidFill>
            </a:endParaRPr>
          </a:p>
        </p:txBody>
      </p:sp>
      <p:sp>
        <p:nvSpPr>
          <p:cNvPr id="57" name="Rounded Rectangle 56">
            <a:extLst>
              <a:ext uri="{FF2B5EF4-FFF2-40B4-BE49-F238E27FC236}">
                <a16:creationId xmlns:a16="http://schemas.microsoft.com/office/drawing/2014/main" id="{1AC83709-7CA2-574F-897A-8EEFB939892B}"/>
              </a:ext>
            </a:extLst>
          </p:cNvPr>
          <p:cNvSpPr/>
          <p:nvPr/>
        </p:nvSpPr>
        <p:spPr bwMode="auto">
          <a:xfrm>
            <a:off x="5174237" y="5323365"/>
            <a:ext cx="245561" cy="731512"/>
          </a:xfrm>
          <a:prstGeom prst="roundRect">
            <a:avLst/>
          </a:prstGeom>
          <a:solidFill>
            <a:schemeClr val="bg2"/>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7</a:t>
            </a:r>
            <a:endParaRPr lang="en-US" sz="667">
              <a:solidFill>
                <a:schemeClr val="bg1"/>
              </a:solidFill>
            </a:endParaRPr>
          </a:p>
        </p:txBody>
      </p:sp>
      <p:sp>
        <p:nvSpPr>
          <p:cNvPr id="64" name="AutoShape 4">
            <a:extLst>
              <a:ext uri="{FF2B5EF4-FFF2-40B4-BE49-F238E27FC236}">
                <a16:creationId xmlns:a16="http://schemas.microsoft.com/office/drawing/2014/main" id="{E0F92012-4D62-7547-9DEC-EE007CB2DAB6}"/>
              </a:ext>
            </a:extLst>
          </p:cNvPr>
          <p:cNvSpPr>
            <a:spLocks noChangeArrowheads="1"/>
          </p:cNvSpPr>
          <p:nvPr/>
        </p:nvSpPr>
        <p:spPr bwMode="auto">
          <a:xfrm>
            <a:off x="2958843" y="5031722"/>
            <a:ext cx="6605335" cy="1199545"/>
          </a:xfrm>
          <a:prstGeom prst="roundRect">
            <a:avLst>
              <a:gd name="adj" fmla="val 7117"/>
            </a:avLst>
          </a:prstGeom>
          <a:noFill/>
          <a:ln w="12700">
            <a:solidFill>
              <a:schemeClr val="tx2">
                <a:lumMod val="50000"/>
              </a:schemeClr>
            </a:solidFill>
            <a:prstDash val="dash"/>
            <a:round/>
            <a:headEnd/>
            <a:tailEnd/>
          </a:ln>
        </p:spPr>
        <p:txBody>
          <a:bodyPr lIns="0" tIns="0" rIns="0" bIns="0" anchor="b" anchorCtr="1"/>
          <a:lstStyle/>
          <a:p>
            <a:pPr algn="ctr"/>
            <a:endParaRPr lang="en-US" sz="1333"/>
          </a:p>
        </p:txBody>
      </p:sp>
      <p:pic>
        <p:nvPicPr>
          <p:cNvPr id="65" name="Picture 64">
            <a:extLst>
              <a:ext uri="{FF2B5EF4-FFF2-40B4-BE49-F238E27FC236}">
                <a16:creationId xmlns:a16="http://schemas.microsoft.com/office/drawing/2014/main" id="{83C9F576-EACA-3846-AF69-E5C468F887BF}"/>
              </a:ext>
            </a:extLst>
          </p:cNvPr>
          <p:cNvPicPr>
            <a:picLocks noChangeAspect="1"/>
          </p:cNvPicPr>
          <p:nvPr/>
        </p:nvPicPr>
        <p:blipFill>
          <a:blip r:embed="rId5">
            <a:biLevel thresh="75000"/>
            <a:extLst>
              <a:ext uri="{BEBA8EAE-BF5A-486C-A8C5-ECC9F3942E4B}">
                <a14:imgProps xmlns:a14="http://schemas.microsoft.com/office/drawing/2010/main">
                  <a14:imgLayer r:embed="rId6">
                    <a14:imgEffect>
                      <a14:artisticPhotocopy/>
                    </a14:imgEffect>
                  </a14:imgLayer>
                </a14:imgProps>
              </a:ext>
              <a:ext uri="{28A0092B-C50C-407E-A947-70E740481C1C}">
                <a14:useLocalDpi xmlns:a14="http://schemas.microsoft.com/office/drawing/2010/main" val="0"/>
              </a:ext>
            </a:extLst>
          </a:blip>
          <a:stretch>
            <a:fillRect/>
          </a:stretch>
        </p:blipFill>
        <p:spPr>
          <a:xfrm>
            <a:off x="8598947" y="5802742"/>
            <a:ext cx="959343" cy="504270"/>
          </a:xfrm>
          <a:prstGeom prst="rect">
            <a:avLst/>
          </a:prstGeom>
        </p:spPr>
      </p:pic>
      <p:sp>
        <p:nvSpPr>
          <p:cNvPr id="68" name="TextBox 67">
            <a:extLst>
              <a:ext uri="{FF2B5EF4-FFF2-40B4-BE49-F238E27FC236}">
                <a16:creationId xmlns:a16="http://schemas.microsoft.com/office/drawing/2014/main" id="{56340D26-D64A-F946-9A7B-E1A66FC281C6}"/>
              </a:ext>
            </a:extLst>
          </p:cNvPr>
          <p:cNvSpPr txBox="1"/>
          <p:nvPr/>
        </p:nvSpPr>
        <p:spPr>
          <a:xfrm>
            <a:off x="3390292" y="5007855"/>
            <a:ext cx="1326004" cy="276999"/>
          </a:xfrm>
          <a:prstGeom prst="rect">
            <a:avLst/>
          </a:prstGeom>
          <a:noFill/>
        </p:spPr>
        <p:txBody>
          <a:bodyPr wrap="none" rtlCol="0">
            <a:spAutoFit/>
          </a:bodyPr>
          <a:lstStyle/>
          <a:p>
            <a:r>
              <a:rPr lang="en-US" sz="1200">
                <a:solidFill>
                  <a:schemeClr val="accent1">
                    <a:lumMod val="25000"/>
                  </a:schemeClr>
                </a:solidFill>
              </a:rPr>
              <a:t>orderCommands</a:t>
            </a:r>
          </a:p>
        </p:txBody>
      </p:sp>
      <p:sp>
        <p:nvSpPr>
          <p:cNvPr id="69" name="Rounded Rectangle 68">
            <a:extLst>
              <a:ext uri="{FF2B5EF4-FFF2-40B4-BE49-F238E27FC236}">
                <a16:creationId xmlns:a16="http://schemas.microsoft.com/office/drawing/2014/main" id="{D424E221-0145-CA4B-B312-20BBD8AAFD3E}"/>
              </a:ext>
            </a:extLst>
          </p:cNvPr>
          <p:cNvSpPr/>
          <p:nvPr/>
        </p:nvSpPr>
        <p:spPr bwMode="auto">
          <a:xfrm>
            <a:off x="5996723" y="5251814"/>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0</a:t>
            </a:r>
            <a:endParaRPr lang="en-US" sz="667">
              <a:solidFill>
                <a:schemeClr val="bg1"/>
              </a:solidFill>
            </a:endParaRPr>
          </a:p>
        </p:txBody>
      </p:sp>
      <p:sp>
        <p:nvSpPr>
          <p:cNvPr id="70" name="Rounded Rectangle 69">
            <a:extLst>
              <a:ext uri="{FF2B5EF4-FFF2-40B4-BE49-F238E27FC236}">
                <a16:creationId xmlns:a16="http://schemas.microsoft.com/office/drawing/2014/main" id="{669E969B-6146-AD4A-A3D5-9908FB0C890D}"/>
              </a:ext>
            </a:extLst>
          </p:cNvPr>
          <p:cNvSpPr/>
          <p:nvPr/>
        </p:nvSpPr>
        <p:spPr bwMode="auto">
          <a:xfrm>
            <a:off x="6240560" y="5251814"/>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1</a:t>
            </a:r>
            <a:endParaRPr lang="en-US" sz="667">
              <a:solidFill>
                <a:schemeClr val="bg1"/>
              </a:solidFill>
            </a:endParaRPr>
          </a:p>
        </p:txBody>
      </p:sp>
      <p:sp>
        <p:nvSpPr>
          <p:cNvPr id="71" name="Rounded Rectangle 70">
            <a:extLst>
              <a:ext uri="{FF2B5EF4-FFF2-40B4-BE49-F238E27FC236}">
                <a16:creationId xmlns:a16="http://schemas.microsoft.com/office/drawing/2014/main" id="{056FF504-5BFB-7744-9DCA-1F4AEF2D30E2}"/>
              </a:ext>
            </a:extLst>
          </p:cNvPr>
          <p:cNvSpPr/>
          <p:nvPr/>
        </p:nvSpPr>
        <p:spPr bwMode="auto">
          <a:xfrm>
            <a:off x="6486122" y="5251814"/>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2</a:t>
            </a:r>
            <a:endParaRPr lang="en-US" sz="667">
              <a:solidFill>
                <a:schemeClr val="bg1"/>
              </a:solidFill>
            </a:endParaRPr>
          </a:p>
        </p:txBody>
      </p:sp>
      <p:sp>
        <p:nvSpPr>
          <p:cNvPr id="72" name="Rounded Rectangle 71">
            <a:extLst>
              <a:ext uri="{FF2B5EF4-FFF2-40B4-BE49-F238E27FC236}">
                <a16:creationId xmlns:a16="http://schemas.microsoft.com/office/drawing/2014/main" id="{89CEA747-2318-8C4B-85AB-22D1D2A917EE}"/>
              </a:ext>
            </a:extLst>
          </p:cNvPr>
          <p:cNvSpPr/>
          <p:nvPr/>
        </p:nvSpPr>
        <p:spPr bwMode="auto">
          <a:xfrm>
            <a:off x="6729959" y="5251814"/>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3</a:t>
            </a:r>
            <a:endParaRPr lang="en-US" sz="667">
              <a:solidFill>
                <a:schemeClr val="bg1"/>
              </a:solidFill>
            </a:endParaRPr>
          </a:p>
        </p:txBody>
      </p:sp>
      <p:sp>
        <p:nvSpPr>
          <p:cNvPr id="75" name="TextBox 74">
            <a:extLst>
              <a:ext uri="{FF2B5EF4-FFF2-40B4-BE49-F238E27FC236}">
                <a16:creationId xmlns:a16="http://schemas.microsoft.com/office/drawing/2014/main" id="{361A2E5B-430E-1240-B930-F78FDFE0D8D6}"/>
              </a:ext>
            </a:extLst>
          </p:cNvPr>
          <p:cNvSpPr txBox="1"/>
          <p:nvPr/>
        </p:nvSpPr>
        <p:spPr>
          <a:xfrm>
            <a:off x="6091295" y="5968797"/>
            <a:ext cx="619080" cy="276999"/>
          </a:xfrm>
          <a:prstGeom prst="rect">
            <a:avLst/>
          </a:prstGeom>
          <a:noFill/>
        </p:spPr>
        <p:txBody>
          <a:bodyPr wrap="none" rtlCol="0">
            <a:spAutoFit/>
          </a:bodyPr>
          <a:lstStyle/>
          <a:p>
            <a:r>
              <a:rPr lang="en-US" sz="1200">
                <a:solidFill>
                  <a:schemeClr val="accent1">
                    <a:lumMod val="25000"/>
                  </a:schemeClr>
                </a:solidFill>
              </a:rPr>
              <a:t>orders</a:t>
            </a: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18755" y="3974838"/>
            <a:ext cx="368430" cy="257719"/>
          </a:xfrm>
          <a:prstGeom prst="rect">
            <a:avLst/>
          </a:prstGeom>
        </p:spPr>
      </p:pic>
    </p:spTree>
    <p:extLst>
      <p:ext uri="{BB962C8B-B14F-4D97-AF65-F5344CB8AC3E}">
        <p14:creationId xmlns:p14="http://schemas.microsoft.com/office/powerpoint/2010/main" val="9961985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Rectangle 60"/>
          <p:cNvSpPr/>
          <p:nvPr/>
        </p:nvSpPr>
        <p:spPr>
          <a:xfrm>
            <a:off x="1626752" y="4839247"/>
            <a:ext cx="637953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a:solidFill>
                  <a:srgbClr val="7030A0"/>
                </a:solidFill>
              </a:rPr>
              <a:t>Event Backbone</a:t>
            </a:r>
          </a:p>
        </p:txBody>
      </p:sp>
      <p:sp>
        <p:nvSpPr>
          <p:cNvPr id="2" name="Title 1"/>
          <p:cNvSpPr>
            <a:spLocks noGrp="1"/>
          </p:cNvSpPr>
          <p:nvPr>
            <p:ph type="title"/>
          </p:nvPr>
        </p:nvSpPr>
        <p:spPr>
          <a:xfrm>
            <a:off x="133008" y="161945"/>
            <a:ext cx="10869879" cy="533590"/>
          </a:xfrm>
        </p:spPr>
        <p:txBody>
          <a:bodyPr/>
          <a:lstStyle/>
          <a:p>
            <a:pPr algn="l"/>
            <a:r>
              <a:rPr lang="en-US"/>
              <a:t>Orders Microservice: Event Sourcing &amp; CQRS</a:t>
            </a:r>
          </a:p>
        </p:txBody>
      </p:sp>
      <p:sp>
        <p:nvSpPr>
          <p:cNvPr id="4" name="Slide Number Placeholder 3"/>
          <p:cNvSpPr>
            <a:spLocks noGrp="1"/>
          </p:cNvSpPr>
          <p:nvPr>
            <p:ph type="sldNum" sz="quarter" idx="4294967295"/>
          </p:nvPr>
        </p:nvSpPr>
        <p:spPr/>
        <p:txBody>
          <a:bodyPr/>
          <a:lstStyle/>
          <a:p>
            <a:pPr defTabSz="911231" eaLnBrk="1" fontAlgn="auto" hangingPunct="1">
              <a:spcBef>
                <a:spcPts val="0"/>
              </a:spcBef>
              <a:spcAft>
                <a:spcPts val="0"/>
              </a:spcAft>
              <a:defRPr/>
            </a:pPr>
            <a:r>
              <a:rPr lang="en-US" altLang="en-US">
                <a:solidFill>
                  <a:srgbClr val="FFFFFF"/>
                </a:solidFill>
                <a:latin typeface="Arial"/>
                <a:ea typeface="ＭＳ Ｐゴシック" charset="0"/>
                <a:cs typeface="Arial"/>
                <a:sym typeface="Helvetica" charset="0"/>
              </a:rPr>
              <a:t>IBM Confidential – Page </a:t>
            </a:r>
            <a:fld id="{3AD35F64-7BFE-4AA6-B41F-771B1133FB22}"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12</a:t>
            </a:fld>
            <a:endParaRPr lang="en-US" altLang="en-US">
              <a:solidFill>
                <a:srgbClr val="FFFFFF"/>
              </a:solidFill>
              <a:latin typeface="Arial"/>
              <a:ea typeface="ＭＳ Ｐゴシック" charset="0"/>
              <a:cs typeface="Arial"/>
              <a:sym typeface="Helvetica" charset="0"/>
            </a:endParaRPr>
          </a:p>
        </p:txBody>
      </p:sp>
      <p:cxnSp>
        <p:nvCxnSpPr>
          <p:cNvPr id="52" name="Elbow Connector 51"/>
          <p:cNvCxnSpPr>
            <a:stCxn id="31" idx="2"/>
            <a:endCxn id="62" idx="0"/>
          </p:cNvCxnSpPr>
          <p:nvPr/>
        </p:nvCxnSpPr>
        <p:spPr>
          <a:xfrm rot="16200000" flipH="1">
            <a:off x="1770372" y="2315036"/>
            <a:ext cx="691895" cy="1447"/>
          </a:xfrm>
          <a:prstGeom prst="bentConnector3">
            <a:avLst>
              <a:gd name="adj1" fmla="val 5000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4115021" y="2625586"/>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a:solidFill>
                  <a:srgbClr val="7030A0"/>
                </a:solidFill>
              </a:rPr>
              <a:t>Order Command MS</a:t>
            </a:r>
          </a:p>
        </p:txBody>
      </p:sp>
      <p:sp>
        <p:nvSpPr>
          <p:cNvPr id="53" name="Rectangle 52"/>
          <p:cNvSpPr/>
          <p:nvPr/>
        </p:nvSpPr>
        <p:spPr>
          <a:xfrm>
            <a:off x="1572441" y="2821463"/>
            <a:ext cx="1098680" cy="5522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a:solidFill>
                  <a:srgbClr val="7030A0"/>
                </a:solidFill>
              </a:rPr>
              <a:t>BFF</a:t>
            </a:r>
          </a:p>
        </p:txBody>
      </p:sp>
      <p:cxnSp>
        <p:nvCxnSpPr>
          <p:cNvPr id="60" name="Elbow Connector 59"/>
          <p:cNvCxnSpPr>
            <a:cxnSpLocks/>
            <a:stCxn id="34" idx="2"/>
            <a:endCxn id="89" idx="0"/>
          </p:cNvCxnSpPr>
          <p:nvPr/>
        </p:nvCxnSpPr>
        <p:spPr>
          <a:xfrm rot="5400000">
            <a:off x="7103684" y="849609"/>
            <a:ext cx="591330" cy="2464140"/>
          </a:xfrm>
          <a:prstGeom prst="bentConnector3">
            <a:avLst>
              <a:gd name="adj1" fmla="val 5000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1" name="Rectangle 30"/>
          <p:cNvSpPr/>
          <p:nvPr/>
        </p:nvSpPr>
        <p:spPr>
          <a:xfrm>
            <a:off x="1258346" y="1417537"/>
            <a:ext cx="171450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rgbClr val="7030A0"/>
                </a:solidFill>
              </a:rPr>
              <a:t>Order UI Web SPA</a:t>
            </a:r>
          </a:p>
        </p:txBody>
      </p:sp>
      <p:sp>
        <p:nvSpPr>
          <p:cNvPr id="34" name="Rectangle 33"/>
          <p:cNvSpPr/>
          <p:nvPr/>
        </p:nvSpPr>
        <p:spPr>
          <a:xfrm>
            <a:off x="7774169" y="1233738"/>
            <a:ext cx="171450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rgbClr val="7030A0"/>
                </a:solidFill>
              </a:rPr>
              <a:t>Order Dashboard Web</a:t>
            </a:r>
          </a:p>
        </p:txBody>
      </p:sp>
      <p:sp>
        <p:nvSpPr>
          <p:cNvPr id="48" name="TextBox 47"/>
          <p:cNvSpPr txBox="1"/>
          <p:nvPr/>
        </p:nvSpPr>
        <p:spPr>
          <a:xfrm>
            <a:off x="6778060" y="2079910"/>
            <a:ext cx="1228221" cy="253916"/>
          </a:xfrm>
          <a:prstGeom prst="rect">
            <a:avLst/>
          </a:prstGeom>
          <a:noFill/>
        </p:spPr>
        <p:txBody>
          <a:bodyPr wrap="none" rtlCol="0">
            <a:spAutoFit/>
          </a:bodyPr>
          <a:lstStyle/>
          <a:p>
            <a:r>
              <a:rPr lang="en-US" sz="1050"/>
              <a:t>Complex Queries</a:t>
            </a:r>
          </a:p>
        </p:txBody>
      </p:sp>
      <p:sp>
        <p:nvSpPr>
          <p:cNvPr id="55" name="TextBox 54"/>
          <p:cNvSpPr txBox="1"/>
          <p:nvPr/>
        </p:nvSpPr>
        <p:spPr>
          <a:xfrm>
            <a:off x="710316" y="2192686"/>
            <a:ext cx="1194558" cy="415498"/>
          </a:xfrm>
          <a:prstGeom prst="rect">
            <a:avLst/>
          </a:prstGeom>
          <a:noFill/>
        </p:spPr>
        <p:txBody>
          <a:bodyPr wrap="none" rtlCol="0">
            <a:spAutoFit/>
          </a:bodyPr>
          <a:lstStyle/>
          <a:p>
            <a:r>
              <a:rPr lang="en-US" sz="1050">
                <a:solidFill>
                  <a:schemeClr val="accent1">
                    <a:lumMod val="25000"/>
                  </a:schemeClr>
                </a:solidFill>
              </a:rPr>
              <a:t>Add, read by ID, </a:t>
            </a:r>
          </a:p>
          <a:p>
            <a:r>
              <a:rPr lang="en-US" sz="1050">
                <a:solidFill>
                  <a:schemeClr val="accent1">
                    <a:lumMod val="25000"/>
                  </a:schemeClr>
                </a:solidFill>
              </a:rPr>
              <a:t>update Order</a:t>
            </a:r>
          </a:p>
        </p:txBody>
      </p:sp>
      <p:cxnSp>
        <p:nvCxnSpPr>
          <p:cNvPr id="56" name="Elbow Connector 55"/>
          <p:cNvCxnSpPr>
            <a:cxnSpLocks/>
            <a:stCxn id="9" idx="4"/>
            <a:endCxn id="88" idx="2"/>
          </p:cNvCxnSpPr>
          <p:nvPr/>
        </p:nvCxnSpPr>
        <p:spPr>
          <a:xfrm flipV="1">
            <a:off x="4996834" y="3558626"/>
            <a:ext cx="1173491" cy="1539714"/>
          </a:xfrm>
          <a:prstGeom prst="bentConnector2">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62" name="Rectangle 61"/>
          <p:cNvSpPr/>
          <p:nvPr/>
        </p:nvSpPr>
        <p:spPr>
          <a:xfrm>
            <a:off x="1562965" y="2661708"/>
            <a:ext cx="1108156" cy="159754"/>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APIS</a:t>
            </a:r>
          </a:p>
        </p:txBody>
      </p:sp>
      <p:sp>
        <p:nvSpPr>
          <p:cNvPr id="67" name="Rectangle 66"/>
          <p:cNvSpPr/>
          <p:nvPr/>
        </p:nvSpPr>
        <p:spPr>
          <a:xfrm>
            <a:off x="4120504" y="2359942"/>
            <a:ext cx="1081621" cy="248242"/>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APIS</a:t>
            </a:r>
          </a:p>
        </p:txBody>
      </p:sp>
      <p:sp>
        <p:nvSpPr>
          <p:cNvPr id="9" name="Direct Access Storage 8"/>
          <p:cNvSpPr/>
          <p:nvPr/>
        </p:nvSpPr>
        <p:spPr>
          <a:xfrm>
            <a:off x="3915028" y="4902397"/>
            <a:ext cx="1081806" cy="391886"/>
          </a:xfrm>
          <a:prstGeom prst="flowChartMagneticDrum">
            <a:avLst/>
          </a:prstGeom>
          <a:pattFill prst="ltVert">
            <a:fgClr>
              <a:schemeClr val="tx2">
                <a:lumMod val="40000"/>
                <a:lumOff val="60000"/>
              </a:schemeClr>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err="1">
                <a:solidFill>
                  <a:srgbClr val="7030A0"/>
                </a:solidFill>
              </a:rPr>
              <a:t>OrderTopic</a:t>
            </a:r>
            <a:endParaRPr lang="en-US" sz="1000">
              <a:solidFill>
                <a:srgbClr val="7030A0"/>
              </a:solidFill>
            </a:endParaRPr>
          </a:p>
        </p:txBody>
      </p:sp>
      <p:cxnSp>
        <p:nvCxnSpPr>
          <p:cNvPr id="79" name="Elbow Connector 78"/>
          <p:cNvCxnSpPr>
            <a:cxnSpLocks/>
            <a:stCxn id="53" idx="2"/>
            <a:endCxn id="9" idx="1"/>
          </p:cNvCxnSpPr>
          <p:nvPr/>
        </p:nvCxnSpPr>
        <p:spPr>
          <a:xfrm rot="16200000" flipH="1">
            <a:off x="2156104" y="3339415"/>
            <a:ext cx="1724601" cy="1793247"/>
          </a:xfrm>
          <a:prstGeom prst="bentConnector2">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grpSp>
        <p:nvGrpSpPr>
          <p:cNvPr id="58" name="Group 193">
            <a:extLst>
              <a:ext uri="{FF2B5EF4-FFF2-40B4-BE49-F238E27FC236}">
                <a16:creationId xmlns:a16="http://schemas.microsoft.com/office/drawing/2014/main" id="{0F334ACF-EE6A-7349-8484-22ECC1ED8538}"/>
              </a:ext>
            </a:extLst>
          </p:cNvPr>
          <p:cNvGrpSpPr/>
          <p:nvPr/>
        </p:nvGrpSpPr>
        <p:grpSpPr>
          <a:xfrm>
            <a:off x="250521" y="1323472"/>
            <a:ext cx="624029" cy="841268"/>
            <a:chOff x="8826" y="-1"/>
            <a:chExt cx="707232" cy="953436"/>
          </a:xfrm>
        </p:grpSpPr>
        <p:grpSp>
          <p:nvGrpSpPr>
            <p:cNvPr id="59" name="Group 191">
              <a:extLst>
                <a:ext uri="{FF2B5EF4-FFF2-40B4-BE49-F238E27FC236}">
                  <a16:creationId xmlns:a16="http://schemas.microsoft.com/office/drawing/2014/main" id="{632C9E7D-46E1-8743-9453-DEC57F28AECB}"/>
                </a:ext>
              </a:extLst>
            </p:cNvPr>
            <p:cNvGrpSpPr/>
            <p:nvPr/>
          </p:nvGrpSpPr>
          <p:grpSpPr>
            <a:xfrm>
              <a:off x="8826" y="-1"/>
              <a:ext cx="707232" cy="707233"/>
              <a:chOff x="8826" y="0"/>
              <a:chExt cx="707231" cy="707231"/>
            </a:xfrm>
          </p:grpSpPr>
          <p:sp>
            <p:nvSpPr>
              <p:cNvPr id="73" name="Shape 189">
                <a:extLst>
                  <a:ext uri="{FF2B5EF4-FFF2-40B4-BE49-F238E27FC236}">
                    <a16:creationId xmlns:a16="http://schemas.microsoft.com/office/drawing/2014/main" id="{8B214681-4A39-374D-A9A7-F7CD8977CBE9}"/>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sz="1588"/>
              </a:p>
            </p:txBody>
          </p:sp>
          <p:pic>
            <p:nvPicPr>
              <p:cNvPr id="78" name="_-02.png">
                <a:extLst>
                  <a:ext uri="{FF2B5EF4-FFF2-40B4-BE49-F238E27FC236}">
                    <a16:creationId xmlns:a16="http://schemas.microsoft.com/office/drawing/2014/main" id="{DEA97E28-2954-EC45-9D98-E295A6E951B6}"/>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63" name="Shape 192">
              <a:extLst>
                <a:ext uri="{FF2B5EF4-FFF2-40B4-BE49-F238E27FC236}">
                  <a16:creationId xmlns:a16="http://schemas.microsoft.com/office/drawing/2014/main" id="{9D6F7834-441C-864E-B263-D8A2FA85AFC0}"/>
                </a:ext>
              </a:extLst>
            </p:cNvPr>
            <p:cNvSpPr/>
            <p:nvPr/>
          </p:nvSpPr>
          <p:spPr>
            <a:xfrm>
              <a:off x="171674" y="707231"/>
              <a:ext cx="292495" cy="246204"/>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706"/>
                <a:t>END</a:t>
              </a:r>
            </a:p>
            <a:p>
              <a:pPr lvl="0">
                <a:defRPr sz="1800" b="0">
                  <a:solidFill>
                    <a:srgbClr val="000000"/>
                  </a:solidFill>
                </a:defRPr>
              </a:pPr>
              <a:r>
                <a:rPr sz="706"/>
                <a:t>USER</a:t>
              </a:r>
            </a:p>
          </p:txBody>
        </p:sp>
      </p:grpSp>
      <p:grpSp>
        <p:nvGrpSpPr>
          <p:cNvPr id="80" name="Group 193">
            <a:extLst>
              <a:ext uri="{FF2B5EF4-FFF2-40B4-BE49-F238E27FC236}">
                <a16:creationId xmlns:a16="http://schemas.microsoft.com/office/drawing/2014/main" id="{6D2664F0-50CD-EF4F-9704-20997102D2B4}"/>
              </a:ext>
            </a:extLst>
          </p:cNvPr>
          <p:cNvGrpSpPr/>
          <p:nvPr/>
        </p:nvGrpSpPr>
        <p:grpSpPr>
          <a:xfrm>
            <a:off x="9718790" y="1131559"/>
            <a:ext cx="624029" cy="841268"/>
            <a:chOff x="8826" y="-1"/>
            <a:chExt cx="707232" cy="953436"/>
          </a:xfrm>
        </p:grpSpPr>
        <p:grpSp>
          <p:nvGrpSpPr>
            <p:cNvPr id="81" name="Group 191">
              <a:extLst>
                <a:ext uri="{FF2B5EF4-FFF2-40B4-BE49-F238E27FC236}">
                  <a16:creationId xmlns:a16="http://schemas.microsoft.com/office/drawing/2014/main" id="{4D7D50F5-8178-9041-864F-4BAFC6C2BB89}"/>
                </a:ext>
              </a:extLst>
            </p:cNvPr>
            <p:cNvGrpSpPr/>
            <p:nvPr/>
          </p:nvGrpSpPr>
          <p:grpSpPr>
            <a:xfrm>
              <a:off x="8826" y="-1"/>
              <a:ext cx="707232" cy="707233"/>
              <a:chOff x="8826" y="0"/>
              <a:chExt cx="707231" cy="707231"/>
            </a:xfrm>
          </p:grpSpPr>
          <p:sp>
            <p:nvSpPr>
              <p:cNvPr id="85" name="Shape 189">
                <a:extLst>
                  <a:ext uri="{FF2B5EF4-FFF2-40B4-BE49-F238E27FC236}">
                    <a16:creationId xmlns:a16="http://schemas.microsoft.com/office/drawing/2014/main" id="{CC9B1A85-773F-9346-A4BA-0CEC18384E93}"/>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sz="1588"/>
              </a:p>
            </p:txBody>
          </p:sp>
          <p:pic>
            <p:nvPicPr>
              <p:cNvPr id="86" name="_-02.png">
                <a:extLst>
                  <a:ext uri="{FF2B5EF4-FFF2-40B4-BE49-F238E27FC236}">
                    <a16:creationId xmlns:a16="http://schemas.microsoft.com/office/drawing/2014/main" id="{01D4723D-E397-E64B-A77F-6D389251FFB0}"/>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84" name="Shape 192">
              <a:extLst>
                <a:ext uri="{FF2B5EF4-FFF2-40B4-BE49-F238E27FC236}">
                  <a16:creationId xmlns:a16="http://schemas.microsoft.com/office/drawing/2014/main" id="{594CD02C-FE94-6241-B8ED-26820230918B}"/>
                </a:ext>
              </a:extLst>
            </p:cNvPr>
            <p:cNvSpPr/>
            <p:nvPr/>
          </p:nvSpPr>
          <p:spPr>
            <a:xfrm>
              <a:off x="171674" y="707231"/>
              <a:ext cx="523220" cy="246204"/>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706"/>
                <a:t>BUSINESS</a:t>
              </a:r>
            </a:p>
            <a:p>
              <a:pPr lvl="0">
                <a:defRPr sz="1800" b="0">
                  <a:solidFill>
                    <a:srgbClr val="000000"/>
                  </a:solidFill>
                </a:defRPr>
              </a:pPr>
              <a:r>
                <a:rPr sz="706"/>
                <a:t>USER</a:t>
              </a:r>
            </a:p>
          </p:txBody>
        </p:sp>
      </p:grpSp>
      <p:sp>
        <p:nvSpPr>
          <p:cNvPr id="46" name="Can 45"/>
          <p:cNvSpPr/>
          <p:nvPr/>
        </p:nvSpPr>
        <p:spPr>
          <a:xfrm>
            <a:off x="5048325" y="3064905"/>
            <a:ext cx="356995" cy="47631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44E51D17-B445-A14E-B573-92EB0C82C6DB}"/>
              </a:ext>
            </a:extLst>
          </p:cNvPr>
          <p:cNvSpPr/>
          <p:nvPr/>
        </p:nvSpPr>
        <p:spPr>
          <a:xfrm>
            <a:off x="5620985" y="2642988"/>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a:solidFill>
                  <a:srgbClr val="7030A0"/>
                </a:solidFill>
              </a:rPr>
              <a:t>Order Command MS</a:t>
            </a:r>
          </a:p>
        </p:txBody>
      </p:sp>
      <p:sp>
        <p:nvSpPr>
          <p:cNvPr id="89" name="Rectangle 88">
            <a:extLst>
              <a:ext uri="{FF2B5EF4-FFF2-40B4-BE49-F238E27FC236}">
                <a16:creationId xmlns:a16="http://schemas.microsoft.com/office/drawing/2014/main" id="{E18B5B38-54D0-C04B-8241-94F63359F92F}"/>
              </a:ext>
            </a:extLst>
          </p:cNvPr>
          <p:cNvSpPr/>
          <p:nvPr/>
        </p:nvSpPr>
        <p:spPr>
          <a:xfrm>
            <a:off x="5626468" y="2377344"/>
            <a:ext cx="1081621" cy="248242"/>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APIS</a:t>
            </a:r>
          </a:p>
        </p:txBody>
      </p:sp>
      <p:pic>
        <p:nvPicPr>
          <p:cNvPr id="91" name="Picture 90">
            <a:extLst>
              <a:ext uri="{FF2B5EF4-FFF2-40B4-BE49-F238E27FC236}">
                <a16:creationId xmlns:a16="http://schemas.microsoft.com/office/drawing/2014/main" id="{393DD6A7-DABE-1C4D-B051-415F6D2F257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91903" y="4291705"/>
            <a:ext cx="552951" cy="386793"/>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47252" y="4044923"/>
            <a:ext cx="552951" cy="386793"/>
          </a:xfrm>
          <a:prstGeom prst="rect">
            <a:avLst/>
          </a:prstGeom>
        </p:spPr>
      </p:pic>
      <p:cxnSp>
        <p:nvCxnSpPr>
          <p:cNvPr id="35" name="Elbow Connector 34">
            <a:extLst>
              <a:ext uri="{FF2B5EF4-FFF2-40B4-BE49-F238E27FC236}">
                <a16:creationId xmlns:a16="http://schemas.microsoft.com/office/drawing/2014/main" id="{378E7A1C-3A09-C843-861F-0CB7E12F7DB1}"/>
              </a:ext>
            </a:extLst>
          </p:cNvPr>
          <p:cNvCxnSpPr>
            <a:cxnSpLocks/>
            <a:stCxn id="9" idx="0"/>
            <a:endCxn id="47" idx="2"/>
          </p:cNvCxnSpPr>
          <p:nvPr/>
        </p:nvCxnSpPr>
        <p:spPr>
          <a:xfrm rot="5400000" flipH="1" flipV="1">
            <a:off x="3879560" y="4117596"/>
            <a:ext cx="1361173" cy="208430"/>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8" name="Elbow Connector 37">
            <a:extLst>
              <a:ext uri="{FF2B5EF4-FFF2-40B4-BE49-F238E27FC236}">
                <a16:creationId xmlns:a16="http://schemas.microsoft.com/office/drawing/2014/main" id="{4A9EC530-4182-D644-A78A-1FA9A2A8569C}"/>
              </a:ext>
            </a:extLst>
          </p:cNvPr>
          <p:cNvCxnSpPr>
            <a:cxnSpLocks/>
            <a:stCxn id="53" idx="3"/>
            <a:endCxn id="67" idx="0"/>
          </p:cNvCxnSpPr>
          <p:nvPr/>
        </p:nvCxnSpPr>
        <p:spPr>
          <a:xfrm flipV="1">
            <a:off x="2671121" y="2359942"/>
            <a:ext cx="1990194" cy="737659"/>
          </a:xfrm>
          <a:prstGeom prst="bentConnector4">
            <a:avLst>
              <a:gd name="adj1" fmla="val 36413"/>
              <a:gd name="adj2" fmla="val 13099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41" name="Picture 40">
            <a:extLst>
              <a:ext uri="{FF2B5EF4-FFF2-40B4-BE49-F238E27FC236}">
                <a16:creationId xmlns:a16="http://schemas.microsoft.com/office/drawing/2014/main" id="{3DBD8D45-35FA-5749-8482-B8740A3E74A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84838" y="4037246"/>
            <a:ext cx="552951" cy="386793"/>
          </a:xfrm>
          <a:prstGeom prst="rect">
            <a:avLst/>
          </a:prstGeom>
        </p:spPr>
      </p:pic>
      <p:cxnSp>
        <p:nvCxnSpPr>
          <p:cNvPr id="42" name="Elbow Connector 41">
            <a:extLst>
              <a:ext uri="{FF2B5EF4-FFF2-40B4-BE49-F238E27FC236}">
                <a16:creationId xmlns:a16="http://schemas.microsoft.com/office/drawing/2014/main" id="{07434F54-2AF1-064D-BC89-C4152612002E}"/>
              </a:ext>
            </a:extLst>
          </p:cNvPr>
          <p:cNvCxnSpPr>
            <a:cxnSpLocks/>
            <a:stCxn id="53" idx="3"/>
            <a:endCxn id="89" idx="0"/>
          </p:cNvCxnSpPr>
          <p:nvPr/>
        </p:nvCxnSpPr>
        <p:spPr>
          <a:xfrm flipV="1">
            <a:off x="2671121" y="2377344"/>
            <a:ext cx="3496158" cy="720257"/>
          </a:xfrm>
          <a:prstGeom prst="bentConnector4">
            <a:avLst>
              <a:gd name="adj1" fmla="val 20214"/>
              <a:gd name="adj2" fmla="val 181525"/>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02015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70D7C0-2F7E-9A43-A398-FAF2B9AEF532}"/>
              </a:ext>
            </a:extLst>
          </p:cNvPr>
          <p:cNvSpPr>
            <a:spLocks noGrp="1"/>
          </p:cNvSpPr>
          <p:nvPr>
            <p:ph type="title"/>
          </p:nvPr>
        </p:nvSpPr>
        <p:spPr>
          <a:xfrm>
            <a:off x="390788" y="60120"/>
            <a:ext cx="10886813" cy="752192"/>
          </a:xfrm>
        </p:spPr>
        <p:txBody>
          <a:bodyPr/>
          <a:lstStyle/>
          <a:p>
            <a:r>
              <a:rPr lang="en-US"/>
              <a:t>Order Life Cycle</a:t>
            </a:r>
          </a:p>
        </p:txBody>
      </p:sp>
      <p:sp>
        <p:nvSpPr>
          <p:cNvPr id="4" name="Slide Number Placeholder 3">
            <a:extLst>
              <a:ext uri="{FF2B5EF4-FFF2-40B4-BE49-F238E27FC236}">
                <a16:creationId xmlns:a16="http://schemas.microsoft.com/office/drawing/2014/main" id="{85C506F1-EA3E-454B-8D0B-A3AFD14311C0}"/>
              </a:ext>
            </a:extLst>
          </p:cNvPr>
          <p:cNvSpPr>
            <a:spLocks noGrp="1"/>
          </p:cNvSpPr>
          <p:nvPr>
            <p:ph type="sldNum" sz="quarter" idx="12"/>
          </p:nvPr>
        </p:nvSpPr>
        <p:spPr/>
        <p:txBody>
          <a:bodyPr/>
          <a:lstStyle/>
          <a:p>
            <a:fld id="{E9549862-13E2-C34D-815E-8545BD36FC59}" type="slidenum">
              <a:rPr lang="en-US" smtClean="0">
                <a:solidFill>
                  <a:srgbClr val="6D7777"/>
                </a:solidFill>
              </a:rPr>
              <a:pPr/>
              <a:t>13</a:t>
            </a:fld>
            <a:endParaRPr lang="en-US">
              <a:solidFill>
                <a:srgbClr val="6D7777"/>
              </a:solidFill>
            </a:endParaRPr>
          </a:p>
        </p:txBody>
      </p:sp>
      <p:sp>
        <p:nvSpPr>
          <p:cNvPr id="5" name="Oval 4">
            <a:extLst>
              <a:ext uri="{FF2B5EF4-FFF2-40B4-BE49-F238E27FC236}">
                <a16:creationId xmlns:a16="http://schemas.microsoft.com/office/drawing/2014/main" id="{17D0E184-FD47-B04C-9134-4CCB8888BDF2}"/>
              </a:ext>
            </a:extLst>
          </p:cNvPr>
          <p:cNvSpPr/>
          <p:nvPr/>
        </p:nvSpPr>
        <p:spPr>
          <a:xfrm>
            <a:off x="1447303" y="1541264"/>
            <a:ext cx="1367616" cy="69327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Pending</a:t>
            </a:r>
          </a:p>
        </p:txBody>
      </p:sp>
      <p:sp>
        <p:nvSpPr>
          <p:cNvPr id="10" name="Oval 9">
            <a:extLst>
              <a:ext uri="{FF2B5EF4-FFF2-40B4-BE49-F238E27FC236}">
                <a16:creationId xmlns:a16="http://schemas.microsoft.com/office/drawing/2014/main" id="{24218AC7-A45D-8142-8A85-68EF3BA2E7AD}"/>
              </a:ext>
            </a:extLst>
          </p:cNvPr>
          <p:cNvSpPr/>
          <p:nvPr/>
        </p:nvSpPr>
        <p:spPr>
          <a:xfrm>
            <a:off x="6475813" y="3775635"/>
            <a:ext cx="1567329" cy="69327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Transit</a:t>
            </a:r>
          </a:p>
        </p:txBody>
      </p:sp>
      <p:sp>
        <p:nvSpPr>
          <p:cNvPr id="12" name="Oval 11">
            <a:extLst>
              <a:ext uri="{FF2B5EF4-FFF2-40B4-BE49-F238E27FC236}">
                <a16:creationId xmlns:a16="http://schemas.microsoft.com/office/drawing/2014/main" id="{D8F2CF75-EEDE-5746-BECF-029D476543FF}"/>
              </a:ext>
            </a:extLst>
          </p:cNvPr>
          <p:cNvSpPr/>
          <p:nvPr/>
        </p:nvSpPr>
        <p:spPr>
          <a:xfrm>
            <a:off x="9566247" y="3155929"/>
            <a:ext cx="1567329" cy="69327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Completed</a:t>
            </a:r>
          </a:p>
        </p:txBody>
      </p:sp>
      <p:sp>
        <p:nvSpPr>
          <p:cNvPr id="13" name="Oval 12">
            <a:extLst>
              <a:ext uri="{FF2B5EF4-FFF2-40B4-BE49-F238E27FC236}">
                <a16:creationId xmlns:a16="http://schemas.microsoft.com/office/drawing/2014/main" id="{D93FD246-0D6A-3D45-A4FB-88D3E847B2FA}"/>
              </a:ext>
            </a:extLst>
          </p:cNvPr>
          <p:cNvSpPr/>
          <p:nvPr/>
        </p:nvSpPr>
        <p:spPr>
          <a:xfrm>
            <a:off x="8418035" y="5505634"/>
            <a:ext cx="1567329" cy="69327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Rejected</a:t>
            </a:r>
          </a:p>
        </p:txBody>
      </p:sp>
      <p:sp>
        <p:nvSpPr>
          <p:cNvPr id="14" name="Oval 13">
            <a:extLst>
              <a:ext uri="{FF2B5EF4-FFF2-40B4-BE49-F238E27FC236}">
                <a16:creationId xmlns:a16="http://schemas.microsoft.com/office/drawing/2014/main" id="{E6D519A7-1253-8E4E-BD80-27B9072505C8}"/>
              </a:ext>
            </a:extLst>
          </p:cNvPr>
          <p:cNvSpPr/>
          <p:nvPr/>
        </p:nvSpPr>
        <p:spPr>
          <a:xfrm>
            <a:off x="2745628" y="5310286"/>
            <a:ext cx="1567329" cy="69327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Cancelled</a:t>
            </a:r>
          </a:p>
        </p:txBody>
      </p:sp>
      <p:cxnSp>
        <p:nvCxnSpPr>
          <p:cNvPr id="16" name="Curved Connector 15">
            <a:extLst>
              <a:ext uri="{FF2B5EF4-FFF2-40B4-BE49-F238E27FC236}">
                <a16:creationId xmlns:a16="http://schemas.microsoft.com/office/drawing/2014/main" id="{93DD78B7-C09A-8E46-8860-41A34EDDD118}"/>
              </a:ext>
            </a:extLst>
          </p:cNvPr>
          <p:cNvCxnSpPr>
            <a:cxnSpLocks/>
            <a:stCxn id="5" idx="3"/>
            <a:endCxn id="5" idx="2"/>
          </p:cNvCxnSpPr>
          <p:nvPr/>
        </p:nvCxnSpPr>
        <p:spPr>
          <a:xfrm rot="5400000" flipH="1">
            <a:off x="1424891" y="1910313"/>
            <a:ext cx="245108" cy="200283"/>
          </a:xfrm>
          <a:prstGeom prst="curvedConnector4">
            <a:avLst>
              <a:gd name="adj1" fmla="val -134686"/>
              <a:gd name="adj2" fmla="val 214138"/>
            </a:avLst>
          </a:prstGeom>
          <a:ln w="381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4" name="Curved Connector 33">
            <a:extLst>
              <a:ext uri="{FF2B5EF4-FFF2-40B4-BE49-F238E27FC236}">
                <a16:creationId xmlns:a16="http://schemas.microsoft.com/office/drawing/2014/main" id="{08CFBE49-7A08-DA46-9D9C-21F26F4413A0}"/>
              </a:ext>
            </a:extLst>
          </p:cNvPr>
          <p:cNvCxnSpPr>
            <a:cxnSpLocks/>
            <a:stCxn id="5" idx="6"/>
            <a:endCxn id="41" idx="0"/>
          </p:cNvCxnSpPr>
          <p:nvPr/>
        </p:nvCxnSpPr>
        <p:spPr>
          <a:xfrm>
            <a:off x="2814919" y="1887900"/>
            <a:ext cx="1883930" cy="822153"/>
          </a:xfrm>
          <a:prstGeom prst="curvedConnector2">
            <a:avLst/>
          </a:prstGeom>
          <a:ln w="381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7" name="Curved Connector 36">
            <a:extLst>
              <a:ext uri="{FF2B5EF4-FFF2-40B4-BE49-F238E27FC236}">
                <a16:creationId xmlns:a16="http://schemas.microsoft.com/office/drawing/2014/main" id="{BA2FA75E-4CF6-F343-9D0E-035D229C4607}"/>
              </a:ext>
            </a:extLst>
          </p:cNvPr>
          <p:cNvCxnSpPr>
            <a:cxnSpLocks/>
            <a:stCxn id="41" idx="4"/>
            <a:endCxn id="14" idx="1"/>
          </p:cNvCxnSpPr>
          <p:nvPr/>
        </p:nvCxnSpPr>
        <p:spPr>
          <a:xfrm rot="5400000">
            <a:off x="2889496" y="3602459"/>
            <a:ext cx="1895017" cy="1723691"/>
          </a:xfrm>
          <a:prstGeom prst="curvedConnector3">
            <a:avLst>
              <a:gd name="adj1" fmla="val 50000"/>
            </a:avLst>
          </a:prstGeom>
          <a:ln w="381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41" name="Oval 40">
            <a:extLst>
              <a:ext uri="{FF2B5EF4-FFF2-40B4-BE49-F238E27FC236}">
                <a16:creationId xmlns:a16="http://schemas.microsoft.com/office/drawing/2014/main" id="{AF1C9443-3457-854E-A3F1-1B862B347D7A}"/>
              </a:ext>
            </a:extLst>
          </p:cNvPr>
          <p:cNvSpPr/>
          <p:nvPr/>
        </p:nvSpPr>
        <p:spPr>
          <a:xfrm>
            <a:off x="3915184" y="2710053"/>
            <a:ext cx="1567329" cy="806743"/>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Assigned</a:t>
            </a:r>
          </a:p>
        </p:txBody>
      </p:sp>
      <p:cxnSp>
        <p:nvCxnSpPr>
          <p:cNvPr id="45" name="Curved Connector 44">
            <a:extLst>
              <a:ext uri="{FF2B5EF4-FFF2-40B4-BE49-F238E27FC236}">
                <a16:creationId xmlns:a16="http://schemas.microsoft.com/office/drawing/2014/main" id="{7B7E624F-CA20-AB48-B657-BFB4ABB1DDA3}"/>
              </a:ext>
            </a:extLst>
          </p:cNvPr>
          <p:cNvCxnSpPr>
            <a:cxnSpLocks/>
            <a:stCxn id="10" idx="7"/>
            <a:endCxn id="12" idx="1"/>
          </p:cNvCxnSpPr>
          <p:nvPr/>
        </p:nvCxnSpPr>
        <p:spPr>
          <a:xfrm rot="5400000" flipH="1" flipV="1">
            <a:off x="8494841" y="2576227"/>
            <a:ext cx="619706" cy="1982165"/>
          </a:xfrm>
          <a:prstGeom prst="curvedConnector3">
            <a:avLst>
              <a:gd name="adj1" fmla="val 153272"/>
            </a:avLst>
          </a:prstGeom>
          <a:ln w="381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8" name="Curved Connector 47">
            <a:extLst>
              <a:ext uri="{FF2B5EF4-FFF2-40B4-BE49-F238E27FC236}">
                <a16:creationId xmlns:a16="http://schemas.microsoft.com/office/drawing/2014/main" id="{110391F1-8FE4-A642-B66B-BBD9AFA4E70E}"/>
              </a:ext>
            </a:extLst>
          </p:cNvPr>
          <p:cNvCxnSpPr>
            <a:cxnSpLocks/>
            <a:stCxn id="10" idx="5"/>
            <a:endCxn id="13" idx="0"/>
          </p:cNvCxnSpPr>
          <p:nvPr/>
        </p:nvCxnSpPr>
        <p:spPr>
          <a:xfrm rot="16200000" flipH="1">
            <a:off x="7938529" y="4242462"/>
            <a:ext cx="1138255" cy="1388088"/>
          </a:xfrm>
          <a:prstGeom prst="curvedConnector3">
            <a:avLst>
              <a:gd name="adj1" fmla="val 50000"/>
            </a:avLst>
          </a:prstGeom>
          <a:ln w="381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4" name="Curved Connector 53">
            <a:extLst>
              <a:ext uri="{FF2B5EF4-FFF2-40B4-BE49-F238E27FC236}">
                <a16:creationId xmlns:a16="http://schemas.microsoft.com/office/drawing/2014/main" id="{DBAD7F9C-814B-434E-9DC1-8B9F2924BE45}"/>
              </a:ext>
            </a:extLst>
          </p:cNvPr>
          <p:cNvCxnSpPr>
            <a:cxnSpLocks/>
            <a:stCxn id="41" idx="6"/>
            <a:endCxn id="10" idx="2"/>
          </p:cNvCxnSpPr>
          <p:nvPr/>
        </p:nvCxnSpPr>
        <p:spPr>
          <a:xfrm>
            <a:off x="5482513" y="3113425"/>
            <a:ext cx="993300" cy="1008846"/>
          </a:xfrm>
          <a:prstGeom prst="curvedConnector3">
            <a:avLst>
              <a:gd name="adj1" fmla="val 50000"/>
            </a:avLst>
          </a:prstGeom>
          <a:ln w="381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9" name="Straight Connector 68">
            <a:extLst>
              <a:ext uri="{FF2B5EF4-FFF2-40B4-BE49-F238E27FC236}">
                <a16:creationId xmlns:a16="http://schemas.microsoft.com/office/drawing/2014/main" id="{E22FE2CB-5912-7447-9BE1-64AF75EF1CFD}"/>
              </a:ext>
            </a:extLst>
          </p:cNvPr>
          <p:cNvCxnSpPr>
            <a:cxnSpLocks/>
          </p:cNvCxnSpPr>
          <p:nvPr/>
        </p:nvCxnSpPr>
        <p:spPr>
          <a:xfrm>
            <a:off x="6094939" y="1721224"/>
            <a:ext cx="0" cy="4720328"/>
          </a:xfrm>
          <a:prstGeom prst="line">
            <a:avLst/>
          </a:prstGeom>
          <a:ln w="63500">
            <a:solidFill>
              <a:srgbClr val="0070C0"/>
            </a:solidFill>
          </a:ln>
          <a:effectLst/>
        </p:spPr>
        <p:style>
          <a:lnRef idx="2">
            <a:schemeClr val="accent1"/>
          </a:lnRef>
          <a:fillRef idx="0">
            <a:schemeClr val="accent1"/>
          </a:fillRef>
          <a:effectRef idx="1">
            <a:schemeClr val="accent1"/>
          </a:effectRef>
          <a:fontRef idx="minor">
            <a:schemeClr val="tx1"/>
          </a:fontRef>
        </p:style>
      </p:cxnSp>
      <p:sp>
        <p:nvSpPr>
          <p:cNvPr id="77" name="TextBox 76">
            <a:extLst>
              <a:ext uri="{FF2B5EF4-FFF2-40B4-BE49-F238E27FC236}">
                <a16:creationId xmlns:a16="http://schemas.microsoft.com/office/drawing/2014/main" id="{A64F4082-5F17-C14C-A18D-D8003C1F8EC9}"/>
              </a:ext>
            </a:extLst>
          </p:cNvPr>
          <p:cNvSpPr txBox="1"/>
          <p:nvPr/>
        </p:nvSpPr>
        <p:spPr>
          <a:xfrm>
            <a:off x="3923236" y="931267"/>
            <a:ext cx="1941557" cy="369332"/>
          </a:xfrm>
          <a:prstGeom prst="rect">
            <a:avLst/>
          </a:prstGeom>
          <a:noFill/>
        </p:spPr>
        <p:txBody>
          <a:bodyPr wrap="none" rtlCol="0">
            <a:spAutoFit/>
          </a:bodyPr>
          <a:lstStyle/>
          <a:p>
            <a:r>
              <a:rPr lang="en-US" u="sng"/>
              <a:t>Order Settlement</a:t>
            </a:r>
          </a:p>
        </p:txBody>
      </p:sp>
      <p:sp>
        <p:nvSpPr>
          <p:cNvPr id="80" name="TextBox 79">
            <a:extLst>
              <a:ext uri="{FF2B5EF4-FFF2-40B4-BE49-F238E27FC236}">
                <a16:creationId xmlns:a16="http://schemas.microsoft.com/office/drawing/2014/main" id="{DC978049-EE40-784D-BE33-8EDC42C48157}"/>
              </a:ext>
            </a:extLst>
          </p:cNvPr>
          <p:cNvSpPr txBox="1"/>
          <p:nvPr/>
        </p:nvSpPr>
        <p:spPr>
          <a:xfrm>
            <a:off x="6365976" y="935961"/>
            <a:ext cx="1941557" cy="369332"/>
          </a:xfrm>
          <a:prstGeom prst="rect">
            <a:avLst/>
          </a:prstGeom>
          <a:noFill/>
        </p:spPr>
        <p:txBody>
          <a:bodyPr wrap="square" rtlCol="0">
            <a:spAutoFit/>
          </a:bodyPr>
          <a:lstStyle/>
          <a:p>
            <a:r>
              <a:rPr lang="en-US" u="sng"/>
              <a:t>Order Delivery</a:t>
            </a:r>
          </a:p>
        </p:txBody>
      </p:sp>
      <p:sp>
        <p:nvSpPr>
          <p:cNvPr id="31" name="TextBox 30">
            <a:extLst>
              <a:ext uri="{FF2B5EF4-FFF2-40B4-BE49-F238E27FC236}">
                <a16:creationId xmlns:a16="http://schemas.microsoft.com/office/drawing/2014/main" id="{6E85781B-A137-3B44-A9A4-7B75F821820B}"/>
              </a:ext>
            </a:extLst>
          </p:cNvPr>
          <p:cNvSpPr txBox="1"/>
          <p:nvPr/>
        </p:nvSpPr>
        <p:spPr>
          <a:xfrm>
            <a:off x="338367" y="1369522"/>
            <a:ext cx="1228221" cy="307777"/>
          </a:xfrm>
          <a:prstGeom prst="rect">
            <a:avLst/>
          </a:prstGeom>
          <a:noFill/>
        </p:spPr>
        <p:txBody>
          <a:bodyPr wrap="none" rtlCol="0">
            <a:spAutoFit/>
          </a:bodyPr>
          <a:lstStyle/>
          <a:p>
            <a:r>
              <a:rPr lang="en-US" sz="1400">
                <a:solidFill>
                  <a:schemeClr val="accent5">
                    <a:lumMod val="75000"/>
                  </a:schemeClr>
                </a:solidFill>
              </a:rPr>
              <a:t>Create Order</a:t>
            </a:r>
          </a:p>
        </p:txBody>
      </p:sp>
      <p:cxnSp>
        <p:nvCxnSpPr>
          <p:cNvPr id="32" name="Curved Connector 31">
            <a:extLst>
              <a:ext uri="{FF2B5EF4-FFF2-40B4-BE49-F238E27FC236}">
                <a16:creationId xmlns:a16="http://schemas.microsoft.com/office/drawing/2014/main" id="{55768197-2B7A-FB49-8418-D2A3956F8C41}"/>
              </a:ext>
            </a:extLst>
          </p:cNvPr>
          <p:cNvCxnSpPr>
            <a:cxnSpLocks/>
            <a:endCxn id="5" idx="2"/>
          </p:cNvCxnSpPr>
          <p:nvPr/>
        </p:nvCxnSpPr>
        <p:spPr>
          <a:xfrm>
            <a:off x="322652" y="1760249"/>
            <a:ext cx="1124651" cy="127651"/>
          </a:xfrm>
          <a:prstGeom prst="curvedConnector3">
            <a:avLst>
              <a:gd name="adj1" fmla="val 50000"/>
            </a:avLst>
          </a:prstGeom>
          <a:ln w="381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35" name="TextBox 34">
            <a:extLst>
              <a:ext uri="{FF2B5EF4-FFF2-40B4-BE49-F238E27FC236}">
                <a16:creationId xmlns:a16="http://schemas.microsoft.com/office/drawing/2014/main" id="{E1B540B8-74F6-9F4A-A867-0C743EA7C165}"/>
              </a:ext>
            </a:extLst>
          </p:cNvPr>
          <p:cNvSpPr txBox="1"/>
          <p:nvPr/>
        </p:nvSpPr>
        <p:spPr>
          <a:xfrm>
            <a:off x="87012" y="2326838"/>
            <a:ext cx="1268296" cy="307777"/>
          </a:xfrm>
          <a:prstGeom prst="rect">
            <a:avLst/>
          </a:prstGeom>
          <a:noFill/>
        </p:spPr>
        <p:txBody>
          <a:bodyPr wrap="none" rtlCol="0">
            <a:spAutoFit/>
          </a:bodyPr>
          <a:lstStyle/>
          <a:p>
            <a:r>
              <a:rPr lang="en-US" sz="1400">
                <a:solidFill>
                  <a:schemeClr val="accent5">
                    <a:lumMod val="75000"/>
                  </a:schemeClr>
                </a:solidFill>
              </a:rPr>
              <a:t>Update Order</a:t>
            </a:r>
          </a:p>
        </p:txBody>
      </p:sp>
      <p:sp>
        <p:nvSpPr>
          <p:cNvPr id="46" name="TextBox 45">
            <a:extLst>
              <a:ext uri="{FF2B5EF4-FFF2-40B4-BE49-F238E27FC236}">
                <a16:creationId xmlns:a16="http://schemas.microsoft.com/office/drawing/2014/main" id="{35878E33-64DE-964A-9D12-08907E375A7A}"/>
              </a:ext>
            </a:extLst>
          </p:cNvPr>
          <p:cNvSpPr txBox="1"/>
          <p:nvPr/>
        </p:nvSpPr>
        <p:spPr>
          <a:xfrm>
            <a:off x="2243475" y="4305564"/>
            <a:ext cx="1249060" cy="307777"/>
          </a:xfrm>
          <a:prstGeom prst="rect">
            <a:avLst/>
          </a:prstGeom>
          <a:noFill/>
        </p:spPr>
        <p:txBody>
          <a:bodyPr wrap="none" rtlCol="0">
            <a:spAutoFit/>
          </a:bodyPr>
          <a:lstStyle/>
          <a:p>
            <a:r>
              <a:rPr lang="en-US" sz="1400">
                <a:solidFill>
                  <a:schemeClr val="accent5">
                    <a:lumMod val="75000"/>
                  </a:schemeClr>
                </a:solidFill>
              </a:rPr>
              <a:t>Cancel Order</a:t>
            </a:r>
          </a:p>
        </p:txBody>
      </p:sp>
      <p:sp>
        <p:nvSpPr>
          <p:cNvPr id="47" name="TextBox 46">
            <a:extLst>
              <a:ext uri="{FF2B5EF4-FFF2-40B4-BE49-F238E27FC236}">
                <a16:creationId xmlns:a16="http://schemas.microsoft.com/office/drawing/2014/main" id="{E979F08A-8F5D-4640-9587-6695C1146D32}"/>
              </a:ext>
            </a:extLst>
          </p:cNvPr>
          <p:cNvSpPr txBox="1"/>
          <p:nvPr/>
        </p:nvSpPr>
        <p:spPr>
          <a:xfrm>
            <a:off x="4083888" y="1698546"/>
            <a:ext cx="1966949" cy="523220"/>
          </a:xfrm>
          <a:prstGeom prst="rect">
            <a:avLst/>
          </a:prstGeom>
          <a:noFill/>
        </p:spPr>
        <p:txBody>
          <a:bodyPr wrap="none" rtlCol="0">
            <a:spAutoFit/>
          </a:bodyPr>
          <a:lstStyle/>
          <a:p>
            <a:r>
              <a:rPr lang="en-US" sz="1400">
                <a:solidFill>
                  <a:schemeClr val="accent5">
                    <a:lumMod val="75000"/>
                  </a:schemeClr>
                </a:solidFill>
              </a:rPr>
              <a:t>Allocate Voyage and   </a:t>
            </a:r>
          </a:p>
          <a:p>
            <a:r>
              <a:rPr lang="en-US" sz="1400">
                <a:solidFill>
                  <a:schemeClr val="accent5">
                    <a:lumMod val="75000"/>
                  </a:schemeClr>
                </a:solidFill>
              </a:rPr>
              <a:t>Container</a:t>
            </a:r>
          </a:p>
        </p:txBody>
      </p:sp>
      <p:cxnSp>
        <p:nvCxnSpPr>
          <p:cNvPr id="49" name="Curved Connector 48">
            <a:extLst>
              <a:ext uri="{FF2B5EF4-FFF2-40B4-BE49-F238E27FC236}">
                <a16:creationId xmlns:a16="http://schemas.microsoft.com/office/drawing/2014/main" id="{6325FD05-D72A-1B47-A624-8F0371BCB9B9}"/>
              </a:ext>
            </a:extLst>
          </p:cNvPr>
          <p:cNvCxnSpPr>
            <a:cxnSpLocks/>
          </p:cNvCxnSpPr>
          <p:nvPr/>
        </p:nvCxnSpPr>
        <p:spPr>
          <a:xfrm rot="16200000" flipH="1">
            <a:off x="675639" y="3599611"/>
            <a:ext cx="3422387" cy="614517"/>
          </a:xfrm>
          <a:prstGeom prst="curvedConnector2">
            <a:avLst/>
          </a:prstGeom>
          <a:ln w="381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42" name="TextBox 41">
            <a:extLst>
              <a:ext uri="{FF2B5EF4-FFF2-40B4-BE49-F238E27FC236}">
                <a16:creationId xmlns:a16="http://schemas.microsoft.com/office/drawing/2014/main" id="{7CCA8D2F-C01E-BB48-A29A-835424B929A3}"/>
              </a:ext>
            </a:extLst>
          </p:cNvPr>
          <p:cNvSpPr txBox="1"/>
          <p:nvPr/>
        </p:nvSpPr>
        <p:spPr>
          <a:xfrm>
            <a:off x="4751586" y="3971725"/>
            <a:ext cx="1407758" cy="307777"/>
          </a:xfrm>
          <a:prstGeom prst="rect">
            <a:avLst/>
          </a:prstGeom>
          <a:noFill/>
        </p:spPr>
        <p:txBody>
          <a:bodyPr wrap="none" rtlCol="0">
            <a:spAutoFit/>
          </a:bodyPr>
          <a:lstStyle/>
          <a:p>
            <a:r>
              <a:rPr lang="en-US" sz="1400">
                <a:solidFill>
                  <a:schemeClr val="accent5">
                    <a:lumMod val="75000"/>
                  </a:schemeClr>
                </a:solidFill>
              </a:rPr>
              <a:t>Load Container</a:t>
            </a:r>
          </a:p>
        </p:txBody>
      </p:sp>
      <p:sp>
        <p:nvSpPr>
          <p:cNvPr id="50" name="TextBox 49">
            <a:extLst>
              <a:ext uri="{FF2B5EF4-FFF2-40B4-BE49-F238E27FC236}">
                <a16:creationId xmlns:a16="http://schemas.microsoft.com/office/drawing/2014/main" id="{6DC50200-881A-E644-808C-FDBB828FDAF6}"/>
              </a:ext>
            </a:extLst>
          </p:cNvPr>
          <p:cNvSpPr txBox="1"/>
          <p:nvPr/>
        </p:nvSpPr>
        <p:spPr>
          <a:xfrm>
            <a:off x="7785376" y="2566022"/>
            <a:ext cx="1577676" cy="307777"/>
          </a:xfrm>
          <a:prstGeom prst="rect">
            <a:avLst/>
          </a:prstGeom>
          <a:noFill/>
        </p:spPr>
        <p:txBody>
          <a:bodyPr wrap="none" rtlCol="0">
            <a:spAutoFit/>
          </a:bodyPr>
          <a:lstStyle/>
          <a:p>
            <a:r>
              <a:rPr lang="en-US" sz="1400">
                <a:solidFill>
                  <a:schemeClr val="accent5">
                    <a:lumMod val="75000"/>
                  </a:schemeClr>
                </a:solidFill>
              </a:rPr>
              <a:t>Unload Container</a:t>
            </a:r>
          </a:p>
        </p:txBody>
      </p:sp>
      <p:sp>
        <p:nvSpPr>
          <p:cNvPr id="52" name="TextBox 51">
            <a:extLst>
              <a:ext uri="{FF2B5EF4-FFF2-40B4-BE49-F238E27FC236}">
                <a16:creationId xmlns:a16="http://schemas.microsoft.com/office/drawing/2014/main" id="{BD72C1D7-4E3A-4641-9824-0C3D69CC2D8E}"/>
              </a:ext>
            </a:extLst>
          </p:cNvPr>
          <p:cNvSpPr txBox="1"/>
          <p:nvPr/>
        </p:nvSpPr>
        <p:spPr>
          <a:xfrm>
            <a:off x="8043142" y="4532992"/>
            <a:ext cx="1577676" cy="307777"/>
          </a:xfrm>
          <a:prstGeom prst="rect">
            <a:avLst/>
          </a:prstGeom>
          <a:noFill/>
        </p:spPr>
        <p:txBody>
          <a:bodyPr wrap="none" rtlCol="0">
            <a:spAutoFit/>
          </a:bodyPr>
          <a:lstStyle/>
          <a:p>
            <a:r>
              <a:rPr lang="en-US" sz="1400">
                <a:solidFill>
                  <a:schemeClr val="accent5">
                    <a:lumMod val="75000"/>
                  </a:schemeClr>
                </a:solidFill>
              </a:rPr>
              <a:t>Unload Container</a:t>
            </a:r>
          </a:p>
        </p:txBody>
      </p:sp>
      <p:sp>
        <p:nvSpPr>
          <p:cNvPr id="28" name="Oval 27">
            <a:extLst>
              <a:ext uri="{FF2B5EF4-FFF2-40B4-BE49-F238E27FC236}">
                <a16:creationId xmlns:a16="http://schemas.microsoft.com/office/drawing/2014/main" id="{09763CEB-E76C-9A4F-B1BD-B4D602CBEBC8}"/>
              </a:ext>
            </a:extLst>
          </p:cNvPr>
          <p:cNvSpPr/>
          <p:nvPr/>
        </p:nvSpPr>
        <p:spPr>
          <a:xfrm>
            <a:off x="301251" y="4223386"/>
            <a:ext cx="1567329" cy="69327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Rejected</a:t>
            </a:r>
          </a:p>
        </p:txBody>
      </p:sp>
      <p:sp>
        <p:nvSpPr>
          <p:cNvPr id="29" name="TextBox 28">
            <a:extLst>
              <a:ext uri="{FF2B5EF4-FFF2-40B4-BE49-F238E27FC236}">
                <a16:creationId xmlns:a16="http://schemas.microsoft.com/office/drawing/2014/main" id="{1B1D4635-C01E-8F4D-A374-A017665D9CDB}"/>
              </a:ext>
            </a:extLst>
          </p:cNvPr>
          <p:cNvSpPr txBox="1"/>
          <p:nvPr/>
        </p:nvSpPr>
        <p:spPr>
          <a:xfrm>
            <a:off x="81496" y="3640119"/>
            <a:ext cx="1348446" cy="307777"/>
          </a:xfrm>
          <a:prstGeom prst="rect">
            <a:avLst/>
          </a:prstGeom>
          <a:noFill/>
        </p:spPr>
        <p:txBody>
          <a:bodyPr wrap="none" rtlCol="0">
            <a:spAutoFit/>
          </a:bodyPr>
          <a:lstStyle/>
          <a:p>
            <a:r>
              <a:rPr lang="en-US" sz="1400">
                <a:solidFill>
                  <a:schemeClr val="accent5">
                    <a:lumMod val="75000"/>
                  </a:schemeClr>
                </a:solidFill>
              </a:rPr>
              <a:t>OrderRejected</a:t>
            </a:r>
          </a:p>
        </p:txBody>
      </p:sp>
      <p:cxnSp>
        <p:nvCxnSpPr>
          <p:cNvPr id="30" name="Curved Connector 29">
            <a:extLst>
              <a:ext uri="{FF2B5EF4-FFF2-40B4-BE49-F238E27FC236}">
                <a16:creationId xmlns:a16="http://schemas.microsoft.com/office/drawing/2014/main" id="{A7B55A43-CE2A-1C49-8D66-2823ED31835D}"/>
              </a:ext>
            </a:extLst>
          </p:cNvPr>
          <p:cNvCxnSpPr>
            <a:cxnSpLocks/>
            <a:endCxn id="28" idx="0"/>
          </p:cNvCxnSpPr>
          <p:nvPr/>
        </p:nvCxnSpPr>
        <p:spPr>
          <a:xfrm rot="5400000">
            <a:off x="502306" y="2804375"/>
            <a:ext cx="2001622" cy="836401"/>
          </a:xfrm>
          <a:prstGeom prst="curvedConnector3">
            <a:avLst>
              <a:gd name="adj1" fmla="val 50000"/>
            </a:avLst>
          </a:prstGeom>
          <a:ln w="381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54114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22CC6-6916-8A43-AF28-E6DD31A46BCD}"/>
              </a:ext>
            </a:extLst>
          </p:cNvPr>
          <p:cNvSpPr>
            <a:spLocks noGrp="1"/>
          </p:cNvSpPr>
          <p:nvPr>
            <p:ph type="title"/>
          </p:nvPr>
        </p:nvSpPr>
        <p:spPr/>
        <p:txBody>
          <a:bodyPr/>
          <a:lstStyle/>
          <a:p>
            <a:r>
              <a:rPr lang="en-US"/>
              <a:t>Event Sourcing Pattern</a:t>
            </a:r>
          </a:p>
        </p:txBody>
      </p:sp>
      <p:sp>
        <p:nvSpPr>
          <p:cNvPr id="4" name="Slide Number Placeholder 3">
            <a:extLst>
              <a:ext uri="{FF2B5EF4-FFF2-40B4-BE49-F238E27FC236}">
                <a16:creationId xmlns:a16="http://schemas.microsoft.com/office/drawing/2014/main" id="{22D2D1DC-BA04-9E43-8B5E-DB32F4DBC9DC}"/>
              </a:ext>
            </a:extLst>
          </p:cNvPr>
          <p:cNvSpPr>
            <a:spLocks noGrp="1"/>
          </p:cNvSpPr>
          <p:nvPr>
            <p:ph type="sldNum" sz="quarter" idx="12"/>
          </p:nvPr>
        </p:nvSpPr>
        <p:spPr/>
        <p:txBody>
          <a:bodyPr/>
          <a:lstStyle/>
          <a:p>
            <a:fld id="{E9549862-13E2-C34D-815E-8545BD36FC59}" type="slidenum">
              <a:rPr lang="en-US" smtClean="0">
                <a:solidFill>
                  <a:srgbClr val="6D7777"/>
                </a:solidFill>
              </a:rPr>
              <a:pPr/>
              <a:t>14</a:t>
            </a:fld>
            <a:endParaRPr lang="en-US">
              <a:solidFill>
                <a:srgbClr val="6D7777"/>
              </a:solidFill>
            </a:endParaRPr>
          </a:p>
        </p:txBody>
      </p:sp>
      <p:sp>
        <p:nvSpPr>
          <p:cNvPr id="5" name="Rectangle 4">
            <a:extLst>
              <a:ext uri="{FF2B5EF4-FFF2-40B4-BE49-F238E27FC236}">
                <a16:creationId xmlns:a16="http://schemas.microsoft.com/office/drawing/2014/main" id="{49FBB146-15E9-D94F-B15B-70468AB1DE48}"/>
              </a:ext>
            </a:extLst>
          </p:cNvPr>
          <p:cNvSpPr/>
          <p:nvPr/>
        </p:nvSpPr>
        <p:spPr>
          <a:xfrm>
            <a:off x="4521421" y="2032920"/>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rgbClr val="7030A0"/>
                </a:solidFill>
              </a:rPr>
              <a:t>Order MS</a:t>
            </a:r>
          </a:p>
        </p:txBody>
      </p:sp>
      <p:sp>
        <p:nvSpPr>
          <p:cNvPr id="6" name="Rectangle 5">
            <a:extLst>
              <a:ext uri="{FF2B5EF4-FFF2-40B4-BE49-F238E27FC236}">
                <a16:creationId xmlns:a16="http://schemas.microsoft.com/office/drawing/2014/main" id="{652F3A6E-0E89-C54F-A3BA-C1973DE3623C}"/>
              </a:ext>
            </a:extLst>
          </p:cNvPr>
          <p:cNvSpPr/>
          <p:nvPr/>
        </p:nvSpPr>
        <p:spPr>
          <a:xfrm>
            <a:off x="4538480" y="1784678"/>
            <a:ext cx="1081621" cy="248242"/>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APIS</a:t>
            </a:r>
          </a:p>
        </p:txBody>
      </p:sp>
      <p:sp>
        <p:nvSpPr>
          <p:cNvPr id="7" name="Can 6">
            <a:extLst>
              <a:ext uri="{FF2B5EF4-FFF2-40B4-BE49-F238E27FC236}">
                <a16:creationId xmlns:a16="http://schemas.microsoft.com/office/drawing/2014/main" id="{E6D4EA1D-6A39-714A-9E5C-421D88572842}"/>
              </a:ext>
            </a:extLst>
          </p:cNvPr>
          <p:cNvSpPr/>
          <p:nvPr/>
        </p:nvSpPr>
        <p:spPr>
          <a:xfrm>
            <a:off x="6280336" y="2201472"/>
            <a:ext cx="515397" cy="572655"/>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6012C7E4-3333-A449-B4D8-5EC0ECE0D77D}"/>
              </a:ext>
            </a:extLst>
          </p:cNvPr>
          <p:cNvSpPr/>
          <p:nvPr/>
        </p:nvSpPr>
        <p:spPr>
          <a:xfrm>
            <a:off x="1447853" y="1824858"/>
            <a:ext cx="1242987" cy="747203"/>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rgbClr val="7030A0"/>
                </a:solidFill>
              </a:rPr>
              <a:t>Order UI Web SPA</a:t>
            </a:r>
          </a:p>
        </p:txBody>
      </p:sp>
      <p:grpSp>
        <p:nvGrpSpPr>
          <p:cNvPr id="9" name="Group 193">
            <a:extLst>
              <a:ext uri="{FF2B5EF4-FFF2-40B4-BE49-F238E27FC236}">
                <a16:creationId xmlns:a16="http://schemas.microsoft.com/office/drawing/2014/main" id="{08EDB397-A396-9442-BFA7-B94C919A1AEB}"/>
              </a:ext>
            </a:extLst>
          </p:cNvPr>
          <p:cNvGrpSpPr/>
          <p:nvPr/>
        </p:nvGrpSpPr>
        <p:grpSpPr>
          <a:xfrm>
            <a:off x="426920" y="1825538"/>
            <a:ext cx="639879" cy="915638"/>
            <a:chOff x="8826" y="-1"/>
            <a:chExt cx="707232" cy="953436"/>
          </a:xfrm>
        </p:grpSpPr>
        <p:grpSp>
          <p:nvGrpSpPr>
            <p:cNvPr id="10" name="Group 191">
              <a:extLst>
                <a:ext uri="{FF2B5EF4-FFF2-40B4-BE49-F238E27FC236}">
                  <a16:creationId xmlns:a16="http://schemas.microsoft.com/office/drawing/2014/main" id="{41B14032-5239-EE41-B660-211D8550767D}"/>
                </a:ext>
              </a:extLst>
            </p:cNvPr>
            <p:cNvGrpSpPr/>
            <p:nvPr/>
          </p:nvGrpSpPr>
          <p:grpSpPr>
            <a:xfrm>
              <a:off x="8826" y="-1"/>
              <a:ext cx="707232" cy="707233"/>
              <a:chOff x="8826" y="0"/>
              <a:chExt cx="707231" cy="707231"/>
            </a:xfrm>
          </p:grpSpPr>
          <p:sp>
            <p:nvSpPr>
              <p:cNvPr id="12" name="Shape 189">
                <a:extLst>
                  <a:ext uri="{FF2B5EF4-FFF2-40B4-BE49-F238E27FC236}">
                    <a16:creationId xmlns:a16="http://schemas.microsoft.com/office/drawing/2014/main" id="{88921058-29A2-4B4A-B626-A08A9BAEBB59}"/>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sz="1588"/>
              </a:p>
            </p:txBody>
          </p:sp>
          <p:pic>
            <p:nvPicPr>
              <p:cNvPr id="13" name="_-02.png">
                <a:extLst>
                  <a:ext uri="{FF2B5EF4-FFF2-40B4-BE49-F238E27FC236}">
                    <a16:creationId xmlns:a16="http://schemas.microsoft.com/office/drawing/2014/main" id="{432C822A-808D-6F45-AD88-54C6CA87B219}"/>
                  </a:ext>
                </a:extLst>
              </p:cNvPr>
              <p:cNvPicPr/>
              <p:nvPr/>
            </p:nvPicPr>
            <p:blipFill>
              <a:blip r:embed="rId2"/>
              <a:srcRect l="24323" t="21763" r="24323" b="21763"/>
              <a:stretch>
                <a:fillRect/>
              </a:stretch>
            </p:blipFill>
            <p:spPr>
              <a:xfrm>
                <a:off x="172020" y="153919"/>
                <a:ext cx="363191" cy="399394"/>
              </a:xfrm>
              <a:prstGeom prst="rect">
                <a:avLst/>
              </a:prstGeom>
              <a:ln w="3175" cap="flat">
                <a:noFill/>
                <a:miter lim="400000"/>
              </a:ln>
              <a:effectLst/>
            </p:spPr>
          </p:pic>
        </p:grpSp>
        <p:sp>
          <p:nvSpPr>
            <p:cNvPr id="11" name="Shape 192">
              <a:extLst>
                <a:ext uri="{FF2B5EF4-FFF2-40B4-BE49-F238E27FC236}">
                  <a16:creationId xmlns:a16="http://schemas.microsoft.com/office/drawing/2014/main" id="{4CAC3FD3-AE7F-4E40-95BC-4E8C7D2F0475}"/>
                </a:ext>
              </a:extLst>
            </p:cNvPr>
            <p:cNvSpPr/>
            <p:nvPr/>
          </p:nvSpPr>
          <p:spPr>
            <a:xfrm>
              <a:off x="171674" y="707231"/>
              <a:ext cx="292495" cy="246204"/>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706"/>
                <a:t>END</a:t>
              </a:r>
            </a:p>
            <a:p>
              <a:pPr lvl="0">
                <a:defRPr sz="1800" b="0">
                  <a:solidFill>
                    <a:srgbClr val="000000"/>
                  </a:solidFill>
                </a:defRPr>
              </a:pPr>
              <a:r>
                <a:rPr sz="706"/>
                <a:t>USER</a:t>
              </a:r>
            </a:p>
          </p:txBody>
        </p:sp>
      </p:grpSp>
      <p:cxnSp>
        <p:nvCxnSpPr>
          <p:cNvPr id="14" name="Elbow Connector 13">
            <a:extLst>
              <a:ext uri="{FF2B5EF4-FFF2-40B4-BE49-F238E27FC236}">
                <a16:creationId xmlns:a16="http://schemas.microsoft.com/office/drawing/2014/main" id="{7F5C41F4-648B-7840-A086-4073AD0B9B54}"/>
              </a:ext>
            </a:extLst>
          </p:cNvPr>
          <p:cNvCxnSpPr>
            <a:cxnSpLocks/>
            <a:stCxn id="8" idx="3"/>
            <a:endCxn id="6" idx="0"/>
          </p:cNvCxnSpPr>
          <p:nvPr/>
        </p:nvCxnSpPr>
        <p:spPr>
          <a:xfrm flipV="1">
            <a:off x="2690840" y="1784678"/>
            <a:ext cx="2388451" cy="413782"/>
          </a:xfrm>
          <a:prstGeom prst="bentConnector4">
            <a:avLst>
              <a:gd name="adj1" fmla="val 38679"/>
              <a:gd name="adj2" fmla="val 155246"/>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Elbow Connector 16">
            <a:extLst>
              <a:ext uri="{FF2B5EF4-FFF2-40B4-BE49-F238E27FC236}">
                <a16:creationId xmlns:a16="http://schemas.microsoft.com/office/drawing/2014/main" id="{D60615A1-C07C-574B-8914-B23B50FE973A}"/>
              </a:ext>
            </a:extLst>
          </p:cNvPr>
          <p:cNvCxnSpPr>
            <a:cxnSpLocks/>
            <a:stCxn id="5" idx="3"/>
            <a:endCxn id="7" idx="2"/>
          </p:cNvCxnSpPr>
          <p:nvPr/>
        </p:nvCxnSpPr>
        <p:spPr>
          <a:xfrm flipV="1">
            <a:off x="5620101" y="2487800"/>
            <a:ext cx="660235" cy="2939"/>
          </a:xfrm>
          <a:prstGeom prst="bentConnector3">
            <a:avLst>
              <a:gd name="adj1" fmla="val 5000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a:extLst>
              <a:ext uri="{FF2B5EF4-FFF2-40B4-BE49-F238E27FC236}">
                <a16:creationId xmlns:a16="http://schemas.microsoft.com/office/drawing/2014/main" id="{7D56AFAC-2CD1-A642-AA7C-39C8D2B4C041}"/>
              </a:ext>
            </a:extLst>
          </p:cNvPr>
          <p:cNvCxnSpPr>
            <a:cxnSpLocks/>
            <a:stCxn id="5" idx="2"/>
            <a:endCxn id="21" idx="0"/>
          </p:cNvCxnSpPr>
          <p:nvPr/>
        </p:nvCxnSpPr>
        <p:spPr>
          <a:xfrm rot="5400000">
            <a:off x="4761525" y="3249390"/>
            <a:ext cx="610068" cy="8404"/>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21" name="Picture 20">
            <a:extLst>
              <a:ext uri="{FF2B5EF4-FFF2-40B4-BE49-F238E27FC236}">
                <a16:creationId xmlns:a16="http://schemas.microsoft.com/office/drawing/2014/main" id="{1ED7075D-9C87-E141-9F8D-B848A9CE30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85881" y="3558626"/>
            <a:ext cx="552951" cy="386793"/>
          </a:xfrm>
          <a:prstGeom prst="rect">
            <a:avLst/>
          </a:prstGeom>
        </p:spPr>
      </p:pic>
      <p:sp>
        <p:nvSpPr>
          <p:cNvPr id="24" name="TextBox 23">
            <a:extLst>
              <a:ext uri="{FF2B5EF4-FFF2-40B4-BE49-F238E27FC236}">
                <a16:creationId xmlns:a16="http://schemas.microsoft.com/office/drawing/2014/main" id="{7B96A514-7345-DD4A-8652-0A58BE501DA4}"/>
              </a:ext>
            </a:extLst>
          </p:cNvPr>
          <p:cNvSpPr txBox="1"/>
          <p:nvPr/>
        </p:nvSpPr>
        <p:spPr>
          <a:xfrm>
            <a:off x="7121241" y="2161289"/>
            <a:ext cx="2328523" cy="830997"/>
          </a:xfrm>
          <a:prstGeom prst="rect">
            <a:avLst/>
          </a:prstGeom>
          <a:noFill/>
        </p:spPr>
        <p:txBody>
          <a:bodyPr wrap="square" rtlCol="0">
            <a:spAutoFit/>
          </a:bodyPr>
          <a:lstStyle/>
          <a:p>
            <a:r>
              <a:rPr lang="en-US" sz="1200"/>
              <a:t>Order id, addresses, customer id, product id, container id</a:t>
            </a:r>
          </a:p>
          <a:p>
            <a:r>
              <a:rPr lang="en-US" sz="1200"/>
              <a:t>Order specifics attributes</a:t>
            </a:r>
          </a:p>
          <a:p>
            <a:r>
              <a:rPr lang="en-US" sz="1200"/>
              <a:t>Status …</a:t>
            </a:r>
          </a:p>
        </p:txBody>
      </p:sp>
      <p:sp>
        <p:nvSpPr>
          <p:cNvPr id="25" name="TextBox 24">
            <a:extLst>
              <a:ext uri="{FF2B5EF4-FFF2-40B4-BE49-F238E27FC236}">
                <a16:creationId xmlns:a16="http://schemas.microsoft.com/office/drawing/2014/main" id="{BD088212-1CA2-D142-BF53-C0F9B576AD52}"/>
              </a:ext>
            </a:extLst>
          </p:cNvPr>
          <p:cNvSpPr txBox="1"/>
          <p:nvPr/>
        </p:nvSpPr>
        <p:spPr>
          <a:xfrm>
            <a:off x="1265467" y="2811262"/>
            <a:ext cx="2064989" cy="954107"/>
          </a:xfrm>
          <a:prstGeom prst="rect">
            <a:avLst/>
          </a:prstGeom>
          <a:noFill/>
        </p:spPr>
        <p:txBody>
          <a:bodyPr wrap="none" rtlCol="0">
            <a:spAutoFit/>
          </a:bodyPr>
          <a:lstStyle/>
          <a:p>
            <a:r>
              <a:rPr lang="en-US" sz="1400"/>
              <a:t>Customer id</a:t>
            </a:r>
          </a:p>
          <a:p>
            <a:r>
              <a:rPr lang="en-US" sz="1400" err="1"/>
              <a:t>Src</a:t>
            </a:r>
            <a:r>
              <a:rPr lang="en-US" sz="1400"/>
              <a:t> and </a:t>
            </a:r>
            <a:r>
              <a:rPr lang="en-US" sz="1400" err="1"/>
              <a:t>dest</a:t>
            </a:r>
            <a:r>
              <a:rPr lang="en-US" sz="1400"/>
              <a:t> addresses</a:t>
            </a:r>
          </a:p>
          <a:p>
            <a:r>
              <a:rPr lang="en-US" sz="1400"/>
              <a:t>Product id, quantity</a:t>
            </a:r>
          </a:p>
          <a:p>
            <a:r>
              <a:rPr lang="en-US" sz="1400"/>
              <a:t>Target delivery date</a:t>
            </a:r>
          </a:p>
        </p:txBody>
      </p:sp>
      <p:sp>
        <p:nvSpPr>
          <p:cNvPr id="26" name="TextBox 25">
            <a:extLst>
              <a:ext uri="{FF2B5EF4-FFF2-40B4-BE49-F238E27FC236}">
                <a16:creationId xmlns:a16="http://schemas.microsoft.com/office/drawing/2014/main" id="{598248B0-22CB-894F-ACBB-9173B2F124C8}"/>
              </a:ext>
            </a:extLst>
          </p:cNvPr>
          <p:cNvSpPr txBox="1"/>
          <p:nvPr/>
        </p:nvSpPr>
        <p:spPr>
          <a:xfrm>
            <a:off x="5338832" y="3911505"/>
            <a:ext cx="1577676" cy="954107"/>
          </a:xfrm>
          <a:prstGeom prst="rect">
            <a:avLst/>
          </a:prstGeom>
          <a:noFill/>
        </p:spPr>
        <p:txBody>
          <a:bodyPr wrap="none" rtlCol="0">
            <a:spAutoFit/>
          </a:bodyPr>
          <a:lstStyle/>
          <a:p>
            <a:r>
              <a:rPr lang="en-US" sz="1400" dirty="0"/>
              <a:t>OrderEvents</a:t>
            </a:r>
          </a:p>
          <a:p>
            <a:r>
              <a:rPr lang="en-US" sz="1400" dirty="0"/>
              <a:t>OrderCreated</a:t>
            </a:r>
          </a:p>
          <a:p>
            <a:r>
              <a:rPr lang="en-US" sz="1400" dirty="0" err="1"/>
              <a:t>OrderCancelled</a:t>
            </a:r>
            <a:endParaRPr lang="en-US" sz="1400" dirty="0"/>
          </a:p>
          <a:p>
            <a:r>
              <a:rPr lang="en-US" sz="1400" dirty="0" err="1"/>
              <a:t>OrderDelivered</a:t>
            </a:r>
            <a:r>
              <a:rPr lang="en-US" sz="1400" dirty="0"/>
              <a:t>…</a:t>
            </a:r>
          </a:p>
        </p:txBody>
      </p:sp>
    </p:spTree>
    <p:extLst>
      <p:ext uri="{BB962C8B-B14F-4D97-AF65-F5344CB8AC3E}">
        <p14:creationId xmlns:p14="http://schemas.microsoft.com/office/powerpoint/2010/main" val="41869802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4FC843-CBA3-204A-9087-239C7E4B548E}"/>
              </a:ext>
            </a:extLst>
          </p:cNvPr>
          <p:cNvSpPr>
            <a:spLocks noGrp="1"/>
          </p:cNvSpPr>
          <p:nvPr>
            <p:ph type="title"/>
          </p:nvPr>
        </p:nvSpPr>
        <p:spPr>
          <a:xfrm>
            <a:off x="752055" y="122949"/>
            <a:ext cx="10515600" cy="530028"/>
          </a:xfrm>
        </p:spPr>
        <p:txBody>
          <a:bodyPr>
            <a:normAutofit/>
          </a:bodyPr>
          <a:lstStyle/>
          <a:p>
            <a:r>
              <a:rPr lang="en-US"/>
              <a:t>Reefer Container - HL</a:t>
            </a:r>
          </a:p>
        </p:txBody>
      </p:sp>
      <p:sp>
        <p:nvSpPr>
          <p:cNvPr id="12" name="Rounded Rectangle 11">
            <a:extLst>
              <a:ext uri="{FF2B5EF4-FFF2-40B4-BE49-F238E27FC236}">
                <a16:creationId xmlns:a16="http://schemas.microsoft.com/office/drawing/2014/main" id="{7B66182A-6BE5-0D42-9375-B4BE313EF3C7}"/>
              </a:ext>
            </a:extLst>
          </p:cNvPr>
          <p:cNvSpPr/>
          <p:nvPr/>
        </p:nvSpPr>
        <p:spPr>
          <a:xfrm>
            <a:off x="2177458" y="3504467"/>
            <a:ext cx="9031043" cy="844973"/>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rtl="0" eaLnBrk="1" fontAlgn="auto" latinLnBrk="0" hangingPunct="0">
              <a:lnSpc>
                <a:spcPct val="100000"/>
              </a:lnSpc>
              <a:spcBef>
                <a:spcPts val="0"/>
              </a:spcBef>
              <a:spcAft>
                <a:spcPts val="0"/>
              </a:spcAft>
              <a:buClrTx/>
              <a:buSzTx/>
              <a:buFontTx/>
              <a:buNone/>
              <a:tabLst/>
              <a:defRPr/>
            </a:pPr>
            <a:r>
              <a:rPr kumimoji="0" lang="en-US" sz="1400" b="0" i="1" u="none" strike="noStrike" kern="0" cap="none" spc="0" normalizeH="0" baseline="0" noProof="0">
                <a:ln>
                  <a:noFill/>
                </a:ln>
                <a:solidFill>
                  <a:srgbClr val="000000"/>
                </a:solidFill>
                <a:effectLst/>
                <a:uLnTx/>
                <a:uFillTx/>
                <a:latin typeface="Calibri"/>
                <a:ea typeface="Calibri"/>
                <a:cs typeface="Calibri"/>
                <a:sym typeface="Calibri"/>
              </a:rPr>
              <a:t>Event Backbone</a:t>
            </a:r>
          </a:p>
        </p:txBody>
      </p:sp>
      <p:sp>
        <p:nvSpPr>
          <p:cNvPr id="15" name="Can 14">
            <a:extLst>
              <a:ext uri="{FF2B5EF4-FFF2-40B4-BE49-F238E27FC236}">
                <a16:creationId xmlns:a16="http://schemas.microsoft.com/office/drawing/2014/main" id="{4C9D95C1-76AF-0445-A01A-DEA74B900DA5}"/>
              </a:ext>
            </a:extLst>
          </p:cNvPr>
          <p:cNvSpPr/>
          <p:nvPr/>
        </p:nvSpPr>
        <p:spPr>
          <a:xfrm rot="5400000">
            <a:off x="2602605" y="3505001"/>
            <a:ext cx="285536" cy="682148"/>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16" name="Can 15">
            <a:extLst>
              <a:ext uri="{FF2B5EF4-FFF2-40B4-BE49-F238E27FC236}">
                <a16:creationId xmlns:a16="http://schemas.microsoft.com/office/drawing/2014/main" id="{4D1D7174-7149-FC4C-981F-3B7E91157F08}"/>
              </a:ext>
            </a:extLst>
          </p:cNvPr>
          <p:cNvSpPr/>
          <p:nvPr/>
        </p:nvSpPr>
        <p:spPr>
          <a:xfrm rot="5400000">
            <a:off x="4506419" y="3404605"/>
            <a:ext cx="310551" cy="857926"/>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18" name="Can 17">
            <a:extLst>
              <a:ext uri="{FF2B5EF4-FFF2-40B4-BE49-F238E27FC236}">
                <a16:creationId xmlns:a16="http://schemas.microsoft.com/office/drawing/2014/main" id="{EA5DFDFF-BDF0-7A4C-B389-8DC8DADAE82F}"/>
              </a:ext>
            </a:extLst>
          </p:cNvPr>
          <p:cNvSpPr/>
          <p:nvPr/>
        </p:nvSpPr>
        <p:spPr>
          <a:xfrm>
            <a:off x="10513606" y="4064965"/>
            <a:ext cx="567545" cy="502992"/>
          </a:xfrm>
          <a:prstGeom prst="can">
            <a:avLst/>
          </a:prstGeom>
          <a:solidFill>
            <a:sysClr val="window" lastClr="FFFFFF">
              <a:lumMod val="95000"/>
            </a:sysClr>
          </a:solidFill>
          <a:ln w="12700" cap="flat" cmpd="sng" algn="ctr">
            <a:solidFill>
              <a:sysClr val="windowText" lastClr="000000"/>
            </a:solidFill>
            <a:prstDash val="solid"/>
            <a:miter lim="800000"/>
          </a:ln>
          <a:effectLst/>
        </p:spPr>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Calibri" panose="020F0502020204030204"/>
                <a:ea typeface="+mn-ea"/>
                <a:cs typeface="Arial" panose="020B0604020202020204" pitchFamily="34" charset="0"/>
              </a:rPr>
              <a:t>Store</a:t>
            </a:r>
          </a:p>
        </p:txBody>
      </p:sp>
      <p:sp>
        <p:nvSpPr>
          <p:cNvPr id="29" name="TextBox 28">
            <a:extLst>
              <a:ext uri="{FF2B5EF4-FFF2-40B4-BE49-F238E27FC236}">
                <a16:creationId xmlns:a16="http://schemas.microsoft.com/office/drawing/2014/main" id="{D4CE82CF-6F46-6748-86B5-F117DC500DBB}"/>
              </a:ext>
            </a:extLst>
          </p:cNvPr>
          <p:cNvSpPr txBox="1"/>
          <p:nvPr/>
        </p:nvSpPr>
        <p:spPr>
          <a:xfrm>
            <a:off x="2468306" y="3709831"/>
            <a:ext cx="583814" cy="261610"/>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orders</a:t>
            </a:r>
          </a:p>
        </p:txBody>
      </p:sp>
      <p:sp>
        <p:nvSpPr>
          <p:cNvPr id="30" name="TextBox 29">
            <a:extLst>
              <a:ext uri="{FF2B5EF4-FFF2-40B4-BE49-F238E27FC236}">
                <a16:creationId xmlns:a16="http://schemas.microsoft.com/office/drawing/2014/main" id="{4BDB9D8B-9CD0-B042-9B87-1A6294E48837}"/>
              </a:ext>
            </a:extLst>
          </p:cNvPr>
          <p:cNvSpPr txBox="1"/>
          <p:nvPr/>
        </p:nvSpPr>
        <p:spPr>
          <a:xfrm>
            <a:off x="4270482" y="3684526"/>
            <a:ext cx="710451" cy="261610"/>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voyages</a:t>
            </a:r>
          </a:p>
        </p:txBody>
      </p:sp>
      <p:cxnSp>
        <p:nvCxnSpPr>
          <p:cNvPr id="35" name="Elbow Connector 34">
            <a:extLst>
              <a:ext uri="{FF2B5EF4-FFF2-40B4-BE49-F238E27FC236}">
                <a16:creationId xmlns:a16="http://schemas.microsoft.com/office/drawing/2014/main" id="{F7243C91-2809-4245-BA12-9F7F828FDB65}"/>
              </a:ext>
            </a:extLst>
          </p:cNvPr>
          <p:cNvCxnSpPr>
            <a:cxnSpLocks/>
            <a:stCxn id="67" idx="2"/>
            <a:endCxn id="30" idx="0"/>
          </p:cNvCxnSpPr>
          <p:nvPr/>
        </p:nvCxnSpPr>
        <p:spPr>
          <a:xfrm rot="5400000">
            <a:off x="4880328" y="2785404"/>
            <a:ext cx="644503" cy="1153741"/>
          </a:xfrm>
          <a:prstGeom prst="bentConnector3">
            <a:avLst>
              <a:gd name="adj1" fmla="val 50000"/>
            </a:avLst>
          </a:prstGeom>
          <a:ln>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7" name="Elbow Connector 46">
            <a:extLst>
              <a:ext uri="{FF2B5EF4-FFF2-40B4-BE49-F238E27FC236}">
                <a16:creationId xmlns:a16="http://schemas.microsoft.com/office/drawing/2014/main" id="{81744E64-CF84-3241-B7BC-8DE75AD5C98B}"/>
              </a:ext>
            </a:extLst>
          </p:cNvPr>
          <p:cNvCxnSpPr>
            <a:cxnSpLocks/>
            <a:stCxn id="15" idx="1"/>
            <a:endCxn id="67" idx="1"/>
          </p:cNvCxnSpPr>
          <p:nvPr/>
        </p:nvCxnSpPr>
        <p:spPr>
          <a:xfrm flipV="1">
            <a:off x="3086447" y="2680742"/>
            <a:ext cx="1949583" cy="1165333"/>
          </a:xfrm>
          <a:prstGeom prst="bentConnector3">
            <a:avLst>
              <a:gd name="adj1" fmla="val 50000"/>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 name="Elbow Connector 49">
            <a:extLst>
              <a:ext uri="{FF2B5EF4-FFF2-40B4-BE49-F238E27FC236}">
                <a16:creationId xmlns:a16="http://schemas.microsoft.com/office/drawing/2014/main" id="{725317E5-6348-7344-B0D0-8A4923CA6AD4}"/>
              </a:ext>
            </a:extLst>
          </p:cNvPr>
          <p:cNvCxnSpPr>
            <a:cxnSpLocks/>
            <a:stCxn id="16" idx="0"/>
            <a:endCxn id="131" idx="1"/>
          </p:cNvCxnSpPr>
          <p:nvPr/>
        </p:nvCxnSpPr>
        <p:spPr>
          <a:xfrm>
            <a:off x="5013020" y="3833569"/>
            <a:ext cx="429327" cy="1388188"/>
          </a:xfrm>
          <a:prstGeom prst="bentConnector3">
            <a:avLst>
              <a:gd name="adj1" fmla="val 50000"/>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5" name="Rounded Rectangle 64">
            <a:extLst>
              <a:ext uri="{FF2B5EF4-FFF2-40B4-BE49-F238E27FC236}">
                <a16:creationId xmlns:a16="http://schemas.microsoft.com/office/drawing/2014/main" id="{C7634129-FFCA-6648-B1AF-434E76B9DB9B}"/>
              </a:ext>
            </a:extLst>
          </p:cNvPr>
          <p:cNvSpPr/>
          <p:nvPr/>
        </p:nvSpPr>
        <p:spPr>
          <a:xfrm>
            <a:off x="1896410" y="2286138"/>
            <a:ext cx="1486840" cy="633014"/>
          </a:xfrm>
          <a:prstGeom prst="roundRect">
            <a:avLst/>
          </a:prstGeom>
          <a:solidFill>
            <a:schemeClr val="accent4">
              <a:lumMod val="40000"/>
              <a:lumOff val="6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596E6">
                    <a:lumMod val="50000"/>
                  </a:srgbClr>
                </a:solidFill>
                <a:effectLst/>
                <a:uLnTx/>
                <a:uFillTx/>
                <a:latin typeface="Arial"/>
                <a:ea typeface="+mn-ea"/>
                <a:cs typeface="+mn-cs"/>
              </a:rPr>
              <a:t>Orders MS</a:t>
            </a:r>
          </a:p>
        </p:txBody>
      </p:sp>
      <p:sp>
        <p:nvSpPr>
          <p:cNvPr id="67" name="Rounded Rectangle 66">
            <a:extLst>
              <a:ext uri="{FF2B5EF4-FFF2-40B4-BE49-F238E27FC236}">
                <a16:creationId xmlns:a16="http://schemas.microsoft.com/office/drawing/2014/main" id="{39092F40-1721-7149-BC7B-DFE33AEC7E53}"/>
              </a:ext>
            </a:extLst>
          </p:cNvPr>
          <p:cNvSpPr/>
          <p:nvPr/>
        </p:nvSpPr>
        <p:spPr>
          <a:xfrm>
            <a:off x="5036030" y="2321460"/>
            <a:ext cx="1486837" cy="718563"/>
          </a:xfrm>
          <a:prstGeom prst="roundRect">
            <a:avLst/>
          </a:prstGeom>
          <a:solidFill>
            <a:schemeClr val="accent4">
              <a:lumMod val="40000"/>
              <a:lumOff val="6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596E6">
                    <a:lumMod val="50000"/>
                  </a:srgbClr>
                </a:solidFill>
                <a:effectLst/>
                <a:uLnTx/>
                <a:uFillTx/>
                <a:latin typeface="Arial"/>
                <a:ea typeface="+mn-ea"/>
                <a:cs typeface="+mn-cs"/>
              </a:rPr>
              <a:t>Voyages</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596E6">
                    <a:lumMod val="50000"/>
                  </a:srgbClr>
                </a:solidFill>
                <a:effectLst/>
                <a:uLnTx/>
                <a:uFillTx/>
                <a:latin typeface="Arial"/>
                <a:ea typeface="+mn-ea"/>
                <a:cs typeface="+mn-cs"/>
              </a:rPr>
              <a:t> MS</a:t>
            </a:r>
          </a:p>
        </p:txBody>
      </p:sp>
      <p:sp>
        <p:nvSpPr>
          <p:cNvPr id="60" name="Rectangle 59">
            <a:extLst>
              <a:ext uri="{FF2B5EF4-FFF2-40B4-BE49-F238E27FC236}">
                <a16:creationId xmlns:a16="http://schemas.microsoft.com/office/drawing/2014/main" id="{D880F658-8253-9A42-BC7D-9E549C5A5A2F}"/>
              </a:ext>
            </a:extLst>
          </p:cNvPr>
          <p:cNvSpPr/>
          <p:nvPr/>
        </p:nvSpPr>
        <p:spPr>
          <a:xfrm>
            <a:off x="1331650" y="859180"/>
            <a:ext cx="1242987" cy="747203"/>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7030A0"/>
                </a:solidFill>
                <a:effectLst/>
                <a:uLnTx/>
                <a:uFillTx/>
                <a:latin typeface="Arial"/>
                <a:ea typeface="+mn-ea"/>
                <a:cs typeface="+mn-cs"/>
              </a:rPr>
              <a:t>UI Web SPA</a:t>
            </a:r>
          </a:p>
        </p:txBody>
      </p:sp>
      <p:grpSp>
        <p:nvGrpSpPr>
          <p:cNvPr id="62" name="Group 193">
            <a:extLst>
              <a:ext uri="{FF2B5EF4-FFF2-40B4-BE49-F238E27FC236}">
                <a16:creationId xmlns:a16="http://schemas.microsoft.com/office/drawing/2014/main" id="{C890C0C9-6E06-8343-A7F4-3B2E1A15F79F}"/>
              </a:ext>
            </a:extLst>
          </p:cNvPr>
          <p:cNvGrpSpPr/>
          <p:nvPr/>
        </p:nvGrpSpPr>
        <p:grpSpPr>
          <a:xfrm>
            <a:off x="604716" y="907362"/>
            <a:ext cx="639880" cy="863862"/>
            <a:chOff x="8826" y="-1"/>
            <a:chExt cx="707232" cy="899522"/>
          </a:xfrm>
        </p:grpSpPr>
        <p:grpSp>
          <p:nvGrpSpPr>
            <p:cNvPr id="63" name="Group 191">
              <a:extLst>
                <a:ext uri="{FF2B5EF4-FFF2-40B4-BE49-F238E27FC236}">
                  <a16:creationId xmlns:a16="http://schemas.microsoft.com/office/drawing/2014/main" id="{E2E8B827-0E8D-5D46-825E-0DFD74530D11}"/>
                </a:ext>
              </a:extLst>
            </p:cNvPr>
            <p:cNvGrpSpPr/>
            <p:nvPr/>
          </p:nvGrpSpPr>
          <p:grpSpPr>
            <a:xfrm>
              <a:off x="8826" y="-1"/>
              <a:ext cx="707232" cy="707233"/>
              <a:chOff x="8826" y="0"/>
              <a:chExt cx="707231" cy="707231"/>
            </a:xfrm>
          </p:grpSpPr>
          <p:sp>
            <p:nvSpPr>
              <p:cNvPr id="71" name="Shape 189">
                <a:extLst>
                  <a:ext uri="{FF2B5EF4-FFF2-40B4-BE49-F238E27FC236}">
                    <a16:creationId xmlns:a16="http://schemas.microsoft.com/office/drawing/2014/main" id="{E6EFD34C-43E1-3740-B78A-57DC5095B994}"/>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marL="0" marR="0" lvl="0" indent="0" algn="l" defTabSz="914400" rtl="0" eaLnBrk="0" fontAlgn="base" latinLnBrk="0" hangingPunct="0">
                  <a:lnSpc>
                    <a:spcPct val="100000"/>
                  </a:lnSpc>
                  <a:spcBef>
                    <a:spcPct val="0"/>
                  </a:spcBef>
                  <a:spcAft>
                    <a:spcPct val="0"/>
                  </a:spcAft>
                  <a:buClrTx/>
                  <a:buSzTx/>
                  <a:buFontTx/>
                  <a:buNone/>
                  <a:tabLst/>
                  <a:defRPr sz="1800">
                    <a:solidFill>
                      <a:srgbClr val="FFFFFF"/>
                    </a:solidFill>
                  </a:defRPr>
                </a:pPr>
                <a:endParaRPr kumimoji="0" sz="1588"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pic>
            <p:nvPicPr>
              <p:cNvPr id="72" name="_-02.png">
                <a:extLst>
                  <a:ext uri="{FF2B5EF4-FFF2-40B4-BE49-F238E27FC236}">
                    <a16:creationId xmlns:a16="http://schemas.microsoft.com/office/drawing/2014/main" id="{4736D9A6-853D-AD40-8970-0E4AD06306BA}"/>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64" name="Shape 192">
              <a:extLst>
                <a:ext uri="{FF2B5EF4-FFF2-40B4-BE49-F238E27FC236}">
                  <a16:creationId xmlns:a16="http://schemas.microsoft.com/office/drawing/2014/main" id="{00913324-B2B2-7648-95ED-E54731140E4D}"/>
                </a:ext>
              </a:extLst>
            </p:cNvPr>
            <p:cNvSpPr/>
            <p:nvPr/>
          </p:nvSpPr>
          <p:spPr>
            <a:xfrm>
              <a:off x="171673" y="707232"/>
              <a:ext cx="471281" cy="192289"/>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marL="0" marR="0" lvl="0" indent="0" algn="l" defTabSz="914400" rtl="0" eaLnBrk="0" fontAlgn="base" latinLnBrk="0" hangingPunct="0">
                <a:lnSpc>
                  <a:spcPct val="100000"/>
                </a:lnSpc>
                <a:spcBef>
                  <a:spcPct val="0"/>
                </a:spcBef>
                <a:spcAft>
                  <a:spcPct val="0"/>
                </a:spcAft>
                <a:buClrTx/>
                <a:buSzTx/>
                <a:buFontTx/>
                <a:buNone/>
                <a:tabLst/>
                <a:defRPr sz="1800" b="0">
                  <a:solidFill>
                    <a:srgbClr val="000000"/>
                  </a:solidFill>
                </a:defRPr>
              </a:pPr>
              <a:r>
                <a:rPr kumimoji="0" lang="en-US" sz="1200" b="0" i="0" u="none" strike="noStrike" kern="1200" cap="none" spc="0" normalizeH="0" baseline="0" noProof="0" err="1">
                  <a:ln>
                    <a:noFill/>
                  </a:ln>
                  <a:solidFill>
                    <a:srgbClr val="000000"/>
                  </a:solidFill>
                  <a:effectLst/>
                  <a:uLnTx/>
                  <a:uFillTx/>
                  <a:latin typeface="Helvetica"/>
                  <a:sym typeface="Helvetica"/>
                </a:rPr>
                <a:t>Manuf</a:t>
              </a:r>
              <a:endParaRPr kumimoji="0" sz="706" b="0" i="0" u="none" strike="noStrike" kern="1200" cap="none" spc="0" normalizeH="0" baseline="0" noProof="0">
                <a:ln>
                  <a:noFill/>
                </a:ln>
                <a:solidFill>
                  <a:srgbClr val="000000"/>
                </a:solidFill>
                <a:effectLst/>
                <a:uLnTx/>
                <a:uFillTx/>
                <a:latin typeface="Helvetica"/>
                <a:sym typeface="Helvetica"/>
              </a:endParaRPr>
            </a:p>
          </p:txBody>
        </p:sp>
      </p:grpSp>
      <p:cxnSp>
        <p:nvCxnSpPr>
          <p:cNvPr id="96" name="Elbow Connector 95">
            <a:extLst>
              <a:ext uri="{FF2B5EF4-FFF2-40B4-BE49-F238E27FC236}">
                <a16:creationId xmlns:a16="http://schemas.microsoft.com/office/drawing/2014/main" id="{46E8A0B6-0C4A-4B4D-9770-7DF204ECD572}"/>
              </a:ext>
            </a:extLst>
          </p:cNvPr>
          <p:cNvCxnSpPr>
            <a:cxnSpLocks/>
            <a:stCxn id="65" idx="2"/>
            <a:endCxn id="15" idx="3"/>
          </p:cNvCxnSpPr>
          <p:nvPr/>
        </p:nvCxnSpPr>
        <p:spPr>
          <a:xfrm rot="5400000">
            <a:off x="2058604" y="3264848"/>
            <a:ext cx="926923" cy="235531"/>
          </a:xfrm>
          <a:prstGeom prst="bentConnector4">
            <a:avLst>
              <a:gd name="adj1" fmla="val 31602"/>
              <a:gd name="adj2" fmla="val 283899"/>
            </a:avLst>
          </a:prstGeom>
          <a:ln>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99" name="Group 98">
            <a:extLst>
              <a:ext uri="{FF2B5EF4-FFF2-40B4-BE49-F238E27FC236}">
                <a16:creationId xmlns:a16="http://schemas.microsoft.com/office/drawing/2014/main" id="{D3E3FD48-EFD7-6548-8CF4-5147F3FBF851}"/>
              </a:ext>
            </a:extLst>
          </p:cNvPr>
          <p:cNvGrpSpPr/>
          <p:nvPr/>
        </p:nvGrpSpPr>
        <p:grpSpPr>
          <a:xfrm>
            <a:off x="2314535" y="1926526"/>
            <a:ext cx="835775" cy="355209"/>
            <a:chOff x="2605549" y="2273123"/>
            <a:chExt cx="835775" cy="355209"/>
          </a:xfrm>
        </p:grpSpPr>
        <p:grpSp>
          <p:nvGrpSpPr>
            <p:cNvPr id="100" name="Group 99">
              <a:extLst>
                <a:ext uri="{FF2B5EF4-FFF2-40B4-BE49-F238E27FC236}">
                  <a16:creationId xmlns:a16="http://schemas.microsoft.com/office/drawing/2014/main" id="{DB2B32ED-EDB4-0840-88C6-4E2BB81DAB2F}"/>
                </a:ext>
              </a:extLst>
            </p:cNvPr>
            <p:cNvGrpSpPr/>
            <p:nvPr/>
          </p:nvGrpSpPr>
          <p:grpSpPr>
            <a:xfrm>
              <a:off x="2605549" y="2273123"/>
              <a:ext cx="253071" cy="355209"/>
              <a:chOff x="2605549" y="2282084"/>
              <a:chExt cx="253071" cy="355209"/>
            </a:xfrm>
          </p:grpSpPr>
          <p:sp>
            <p:nvSpPr>
              <p:cNvPr id="107" name="Oval 106">
                <a:extLst>
                  <a:ext uri="{FF2B5EF4-FFF2-40B4-BE49-F238E27FC236}">
                    <a16:creationId xmlns:a16="http://schemas.microsoft.com/office/drawing/2014/main" id="{EDAF1749-990A-A044-ABF3-78F12ABBFF18}"/>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08" name="Straight Connector 107">
                <a:extLst>
                  <a:ext uri="{FF2B5EF4-FFF2-40B4-BE49-F238E27FC236}">
                    <a16:creationId xmlns:a16="http://schemas.microsoft.com/office/drawing/2014/main" id="{B8A95824-2AB0-D241-ABDF-AF15A2CF3DC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01" name="Group 100">
              <a:extLst>
                <a:ext uri="{FF2B5EF4-FFF2-40B4-BE49-F238E27FC236}">
                  <a16:creationId xmlns:a16="http://schemas.microsoft.com/office/drawing/2014/main" id="{D76E18D9-5FCE-FE4D-8EB5-5A3E42CFE485}"/>
                </a:ext>
              </a:extLst>
            </p:cNvPr>
            <p:cNvGrpSpPr/>
            <p:nvPr/>
          </p:nvGrpSpPr>
          <p:grpSpPr>
            <a:xfrm>
              <a:off x="2901383" y="2273123"/>
              <a:ext cx="253071" cy="355209"/>
              <a:chOff x="2605549" y="2282084"/>
              <a:chExt cx="253071" cy="355209"/>
            </a:xfrm>
          </p:grpSpPr>
          <p:sp>
            <p:nvSpPr>
              <p:cNvPr id="105" name="Oval 104">
                <a:extLst>
                  <a:ext uri="{FF2B5EF4-FFF2-40B4-BE49-F238E27FC236}">
                    <a16:creationId xmlns:a16="http://schemas.microsoft.com/office/drawing/2014/main" id="{384FB957-0C72-1C4A-8145-A1DB2978E3AB}"/>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06" name="Straight Connector 105">
                <a:extLst>
                  <a:ext uri="{FF2B5EF4-FFF2-40B4-BE49-F238E27FC236}">
                    <a16:creationId xmlns:a16="http://schemas.microsoft.com/office/drawing/2014/main" id="{6E776FEF-3FF5-1E43-9E54-9DB26086533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02" name="Group 101">
              <a:extLst>
                <a:ext uri="{FF2B5EF4-FFF2-40B4-BE49-F238E27FC236}">
                  <a16:creationId xmlns:a16="http://schemas.microsoft.com/office/drawing/2014/main" id="{33750224-19D3-9B4E-9CC3-C0DE61BFA266}"/>
                </a:ext>
              </a:extLst>
            </p:cNvPr>
            <p:cNvGrpSpPr/>
            <p:nvPr/>
          </p:nvGrpSpPr>
          <p:grpSpPr>
            <a:xfrm>
              <a:off x="3188253" y="2273123"/>
              <a:ext cx="253071" cy="355209"/>
              <a:chOff x="2605549" y="2282084"/>
              <a:chExt cx="253071" cy="355209"/>
            </a:xfrm>
          </p:grpSpPr>
          <p:sp>
            <p:nvSpPr>
              <p:cNvPr id="103" name="Oval 102">
                <a:extLst>
                  <a:ext uri="{FF2B5EF4-FFF2-40B4-BE49-F238E27FC236}">
                    <a16:creationId xmlns:a16="http://schemas.microsoft.com/office/drawing/2014/main" id="{D7794EE4-A195-D641-A327-3705B4864F62}"/>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04" name="Straight Connector 103">
                <a:extLst>
                  <a:ext uri="{FF2B5EF4-FFF2-40B4-BE49-F238E27FC236}">
                    <a16:creationId xmlns:a16="http://schemas.microsoft.com/office/drawing/2014/main" id="{2B9F1B9C-5C76-EA46-9DE2-1B8FCC3E74C8}"/>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109" name="Can 108">
            <a:extLst>
              <a:ext uri="{FF2B5EF4-FFF2-40B4-BE49-F238E27FC236}">
                <a16:creationId xmlns:a16="http://schemas.microsoft.com/office/drawing/2014/main" id="{A817AE1D-C825-AC4C-8643-6568D32759E9}"/>
              </a:ext>
            </a:extLst>
          </p:cNvPr>
          <p:cNvSpPr/>
          <p:nvPr/>
        </p:nvSpPr>
        <p:spPr>
          <a:xfrm flipH="1">
            <a:off x="1204262" y="2699239"/>
            <a:ext cx="687299" cy="615251"/>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Arial"/>
                <a:ea typeface="+mn-ea"/>
                <a:cs typeface="+mn-cs"/>
              </a:rPr>
              <a:t>Order</a:t>
            </a:r>
          </a:p>
        </p:txBody>
      </p:sp>
      <p:grpSp>
        <p:nvGrpSpPr>
          <p:cNvPr id="134" name="Group 133">
            <a:extLst>
              <a:ext uri="{FF2B5EF4-FFF2-40B4-BE49-F238E27FC236}">
                <a16:creationId xmlns:a16="http://schemas.microsoft.com/office/drawing/2014/main" id="{7F0FE88C-7CBF-5843-BBB9-A9E88E369BC3}"/>
              </a:ext>
            </a:extLst>
          </p:cNvPr>
          <p:cNvGrpSpPr/>
          <p:nvPr/>
        </p:nvGrpSpPr>
        <p:grpSpPr>
          <a:xfrm>
            <a:off x="5401765" y="1957017"/>
            <a:ext cx="835775" cy="355209"/>
            <a:chOff x="2605549" y="2273123"/>
            <a:chExt cx="835775" cy="355209"/>
          </a:xfrm>
        </p:grpSpPr>
        <p:grpSp>
          <p:nvGrpSpPr>
            <p:cNvPr id="135" name="Group 134">
              <a:extLst>
                <a:ext uri="{FF2B5EF4-FFF2-40B4-BE49-F238E27FC236}">
                  <a16:creationId xmlns:a16="http://schemas.microsoft.com/office/drawing/2014/main" id="{F9E32636-BAB3-A14F-BFF1-9FF5168EE1F0}"/>
                </a:ext>
              </a:extLst>
            </p:cNvPr>
            <p:cNvGrpSpPr/>
            <p:nvPr/>
          </p:nvGrpSpPr>
          <p:grpSpPr>
            <a:xfrm>
              <a:off x="2605549" y="2273123"/>
              <a:ext cx="253071" cy="355209"/>
              <a:chOff x="2605549" y="2282084"/>
              <a:chExt cx="253071" cy="355209"/>
            </a:xfrm>
          </p:grpSpPr>
          <p:sp>
            <p:nvSpPr>
              <p:cNvPr id="142" name="Oval 141">
                <a:extLst>
                  <a:ext uri="{FF2B5EF4-FFF2-40B4-BE49-F238E27FC236}">
                    <a16:creationId xmlns:a16="http://schemas.microsoft.com/office/drawing/2014/main" id="{2F2CC173-52BC-DC42-99D5-3327D2E221A9}"/>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43" name="Straight Connector 142">
                <a:extLst>
                  <a:ext uri="{FF2B5EF4-FFF2-40B4-BE49-F238E27FC236}">
                    <a16:creationId xmlns:a16="http://schemas.microsoft.com/office/drawing/2014/main" id="{D92E2579-60D4-B946-AB8A-AA107196EDE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36" name="Group 135">
              <a:extLst>
                <a:ext uri="{FF2B5EF4-FFF2-40B4-BE49-F238E27FC236}">
                  <a16:creationId xmlns:a16="http://schemas.microsoft.com/office/drawing/2014/main" id="{E4E29940-1DB1-904E-A73D-57A3730F4300}"/>
                </a:ext>
              </a:extLst>
            </p:cNvPr>
            <p:cNvGrpSpPr/>
            <p:nvPr/>
          </p:nvGrpSpPr>
          <p:grpSpPr>
            <a:xfrm>
              <a:off x="2901383" y="2273123"/>
              <a:ext cx="253071" cy="355209"/>
              <a:chOff x="2605549" y="2282084"/>
              <a:chExt cx="253071" cy="355209"/>
            </a:xfrm>
          </p:grpSpPr>
          <p:sp>
            <p:nvSpPr>
              <p:cNvPr id="140" name="Oval 139">
                <a:extLst>
                  <a:ext uri="{FF2B5EF4-FFF2-40B4-BE49-F238E27FC236}">
                    <a16:creationId xmlns:a16="http://schemas.microsoft.com/office/drawing/2014/main" id="{40137147-A7B2-C345-8261-9ACDB5E734B8}"/>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41" name="Straight Connector 140">
                <a:extLst>
                  <a:ext uri="{FF2B5EF4-FFF2-40B4-BE49-F238E27FC236}">
                    <a16:creationId xmlns:a16="http://schemas.microsoft.com/office/drawing/2014/main" id="{2E5B6BF1-69FD-4B45-AAE7-4C68DA311D49}"/>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37" name="Group 136">
              <a:extLst>
                <a:ext uri="{FF2B5EF4-FFF2-40B4-BE49-F238E27FC236}">
                  <a16:creationId xmlns:a16="http://schemas.microsoft.com/office/drawing/2014/main" id="{34F2188F-0EA9-4F4F-A5F1-9ECC049738AB}"/>
                </a:ext>
              </a:extLst>
            </p:cNvPr>
            <p:cNvGrpSpPr/>
            <p:nvPr/>
          </p:nvGrpSpPr>
          <p:grpSpPr>
            <a:xfrm>
              <a:off x="3188253" y="2273123"/>
              <a:ext cx="253071" cy="355209"/>
              <a:chOff x="2605549" y="2282084"/>
              <a:chExt cx="253071" cy="355209"/>
            </a:xfrm>
          </p:grpSpPr>
          <p:sp>
            <p:nvSpPr>
              <p:cNvPr id="138" name="Oval 137">
                <a:extLst>
                  <a:ext uri="{FF2B5EF4-FFF2-40B4-BE49-F238E27FC236}">
                    <a16:creationId xmlns:a16="http://schemas.microsoft.com/office/drawing/2014/main" id="{1D756FA6-1ED8-394A-BEE7-0B6DF2C3D0A1}"/>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39" name="Straight Connector 138">
                <a:extLst>
                  <a:ext uri="{FF2B5EF4-FFF2-40B4-BE49-F238E27FC236}">
                    <a16:creationId xmlns:a16="http://schemas.microsoft.com/office/drawing/2014/main" id="{8F797462-AFBA-C04F-B0CA-E1C4924B824A}"/>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cxnSp>
        <p:nvCxnSpPr>
          <p:cNvPr id="148" name="Elbow Connector 147">
            <a:extLst>
              <a:ext uri="{FF2B5EF4-FFF2-40B4-BE49-F238E27FC236}">
                <a16:creationId xmlns:a16="http://schemas.microsoft.com/office/drawing/2014/main" id="{17A0DCDB-6B45-0D44-A6A8-6B64FF5827CE}"/>
              </a:ext>
            </a:extLst>
          </p:cNvPr>
          <p:cNvCxnSpPr>
            <a:cxnSpLocks/>
            <a:stCxn id="60" idx="3"/>
            <a:endCxn id="105" idx="0"/>
          </p:cNvCxnSpPr>
          <p:nvPr/>
        </p:nvCxnSpPr>
        <p:spPr>
          <a:xfrm>
            <a:off x="2574637" y="1232782"/>
            <a:ext cx="162268" cy="693744"/>
          </a:xfrm>
          <a:prstGeom prst="bentConnector2">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1" name="Can 150">
            <a:extLst>
              <a:ext uri="{FF2B5EF4-FFF2-40B4-BE49-F238E27FC236}">
                <a16:creationId xmlns:a16="http://schemas.microsoft.com/office/drawing/2014/main" id="{83B7871A-5C0A-C34B-8A68-819852A47CB8}"/>
              </a:ext>
            </a:extLst>
          </p:cNvPr>
          <p:cNvSpPr/>
          <p:nvPr/>
        </p:nvSpPr>
        <p:spPr>
          <a:xfrm flipH="1">
            <a:off x="6641963" y="2391613"/>
            <a:ext cx="687299" cy="615251"/>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Arial"/>
                <a:ea typeface="+mn-ea"/>
                <a:cs typeface="+mn-cs"/>
              </a:rPr>
              <a:t>Voyages</a:t>
            </a:r>
          </a:p>
        </p:txBody>
      </p:sp>
      <p:sp>
        <p:nvSpPr>
          <p:cNvPr id="8" name="TextBox 7">
            <a:extLst>
              <a:ext uri="{FF2B5EF4-FFF2-40B4-BE49-F238E27FC236}">
                <a16:creationId xmlns:a16="http://schemas.microsoft.com/office/drawing/2014/main" id="{C6E80A94-8577-6A46-B427-199C152CFCDF}"/>
              </a:ext>
            </a:extLst>
          </p:cNvPr>
          <p:cNvSpPr txBox="1"/>
          <p:nvPr/>
        </p:nvSpPr>
        <p:spPr>
          <a:xfrm>
            <a:off x="2863440" y="877628"/>
            <a:ext cx="1425390" cy="707886"/>
          </a:xfrm>
          <a:prstGeom prst="rect">
            <a:avLst/>
          </a:prstGeom>
          <a:noFill/>
        </p:spPr>
        <p:txBody>
          <a:bodyPr wrap="none" rtlCol="0">
            <a:spAutoFit/>
          </a:bodyPr>
          <a:lstStyle/>
          <a:p>
            <a:r>
              <a:rPr lang="en-US" sz="1000">
                <a:solidFill>
                  <a:schemeClr val="accent3">
                    <a:lumMod val="50000"/>
                  </a:schemeClr>
                </a:solidFill>
              </a:rPr>
              <a:t>Submit order</a:t>
            </a:r>
          </a:p>
          <a:p>
            <a:r>
              <a:rPr lang="en-US" sz="1000">
                <a:solidFill>
                  <a:schemeClr val="accent3">
                    <a:lumMod val="50000"/>
                  </a:schemeClr>
                </a:solidFill>
              </a:rPr>
              <a:t>Update Order</a:t>
            </a:r>
          </a:p>
          <a:p>
            <a:r>
              <a:rPr lang="en-US" sz="1000">
                <a:solidFill>
                  <a:schemeClr val="accent3">
                    <a:lumMod val="50000"/>
                  </a:schemeClr>
                </a:solidFill>
              </a:rPr>
              <a:t>Accept Order</a:t>
            </a:r>
          </a:p>
          <a:p>
            <a:r>
              <a:rPr lang="en-US" sz="1000">
                <a:solidFill>
                  <a:schemeClr val="accent3">
                    <a:lumMod val="50000"/>
                  </a:schemeClr>
                </a:solidFill>
              </a:rPr>
              <a:t>Get Submitted Orders</a:t>
            </a:r>
          </a:p>
        </p:txBody>
      </p:sp>
      <p:sp>
        <p:nvSpPr>
          <p:cNvPr id="131" name="Rounded Rectangle 130">
            <a:extLst>
              <a:ext uri="{FF2B5EF4-FFF2-40B4-BE49-F238E27FC236}">
                <a16:creationId xmlns:a16="http://schemas.microsoft.com/office/drawing/2014/main" id="{EEFFEC6C-66EF-794B-8C2D-27FE9C9220FD}"/>
              </a:ext>
            </a:extLst>
          </p:cNvPr>
          <p:cNvSpPr/>
          <p:nvPr/>
        </p:nvSpPr>
        <p:spPr>
          <a:xfrm>
            <a:off x="5442347" y="4764557"/>
            <a:ext cx="1245936" cy="914400"/>
          </a:xfrm>
          <a:prstGeom prst="roundRect">
            <a:avLst/>
          </a:prstGeom>
          <a:solidFill>
            <a:schemeClr val="accent4">
              <a:lumMod val="40000"/>
              <a:lumOff val="6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5">
                    <a:lumMod val="50000"/>
                  </a:schemeClr>
                </a:solidFill>
              </a:rPr>
              <a:t>Fleet / Ships</a:t>
            </a:r>
          </a:p>
          <a:p>
            <a:pPr algn="ctr"/>
            <a:r>
              <a:rPr lang="en-US" sz="1200">
                <a:solidFill>
                  <a:schemeClr val="accent5">
                    <a:lumMod val="50000"/>
                  </a:schemeClr>
                </a:solidFill>
              </a:rPr>
              <a:t>Simulator MS</a:t>
            </a:r>
          </a:p>
        </p:txBody>
      </p:sp>
      <p:grpSp>
        <p:nvGrpSpPr>
          <p:cNvPr id="132" name="Group 131">
            <a:extLst>
              <a:ext uri="{FF2B5EF4-FFF2-40B4-BE49-F238E27FC236}">
                <a16:creationId xmlns:a16="http://schemas.microsoft.com/office/drawing/2014/main" id="{30F6CAB6-1F8A-D147-B37D-A09C7EDA1114}"/>
              </a:ext>
            </a:extLst>
          </p:cNvPr>
          <p:cNvGrpSpPr/>
          <p:nvPr/>
        </p:nvGrpSpPr>
        <p:grpSpPr>
          <a:xfrm>
            <a:off x="5668192" y="4409348"/>
            <a:ext cx="835775" cy="355209"/>
            <a:chOff x="2605549" y="2273123"/>
            <a:chExt cx="835775" cy="355209"/>
          </a:xfrm>
        </p:grpSpPr>
        <p:grpSp>
          <p:nvGrpSpPr>
            <p:cNvPr id="133" name="Group 132">
              <a:extLst>
                <a:ext uri="{FF2B5EF4-FFF2-40B4-BE49-F238E27FC236}">
                  <a16:creationId xmlns:a16="http://schemas.microsoft.com/office/drawing/2014/main" id="{44DAD539-571D-8640-B0D5-61C83F2DB389}"/>
                </a:ext>
              </a:extLst>
            </p:cNvPr>
            <p:cNvGrpSpPr/>
            <p:nvPr/>
          </p:nvGrpSpPr>
          <p:grpSpPr>
            <a:xfrm>
              <a:off x="2605549" y="2273123"/>
              <a:ext cx="253071" cy="355209"/>
              <a:chOff x="2605549" y="2282084"/>
              <a:chExt cx="253071" cy="355209"/>
            </a:xfrm>
          </p:grpSpPr>
          <p:sp>
            <p:nvSpPr>
              <p:cNvPr id="153" name="Oval 152">
                <a:extLst>
                  <a:ext uri="{FF2B5EF4-FFF2-40B4-BE49-F238E27FC236}">
                    <a16:creationId xmlns:a16="http://schemas.microsoft.com/office/drawing/2014/main" id="{F6316F4D-5EB8-004D-963A-3D9A08478B2D}"/>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4" name="Straight Connector 153">
                <a:extLst>
                  <a:ext uri="{FF2B5EF4-FFF2-40B4-BE49-F238E27FC236}">
                    <a16:creationId xmlns:a16="http://schemas.microsoft.com/office/drawing/2014/main" id="{8FBC9EFF-C059-0246-9D7A-DF7BF75587E6}"/>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44" name="Group 143">
              <a:extLst>
                <a:ext uri="{FF2B5EF4-FFF2-40B4-BE49-F238E27FC236}">
                  <a16:creationId xmlns:a16="http://schemas.microsoft.com/office/drawing/2014/main" id="{891B5B17-E136-7742-A817-B0DB75643743}"/>
                </a:ext>
              </a:extLst>
            </p:cNvPr>
            <p:cNvGrpSpPr/>
            <p:nvPr/>
          </p:nvGrpSpPr>
          <p:grpSpPr>
            <a:xfrm>
              <a:off x="2901383" y="2273123"/>
              <a:ext cx="253071" cy="355209"/>
              <a:chOff x="2605549" y="2282084"/>
              <a:chExt cx="253071" cy="355209"/>
            </a:xfrm>
          </p:grpSpPr>
          <p:sp>
            <p:nvSpPr>
              <p:cNvPr id="150" name="Oval 149">
                <a:extLst>
                  <a:ext uri="{FF2B5EF4-FFF2-40B4-BE49-F238E27FC236}">
                    <a16:creationId xmlns:a16="http://schemas.microsoft.com/office/drawing/2014/main" id="{19404C50-5B57-4D40-82A0-4E05FA771F42}"/>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2" name="Straight Connector 151">
                <a:extLst>
                  <a:ext uri="{FF2B5EF4-FFF2-40B4-BE49-F238E27FC236}">
                    <a16:creationId xmlns:a16="http://schemas.microsoft.com/office/drawing/2014/main" id="{9267480F-F3D8-0645-9EBF-82FFFE426513}"/>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46" name="Group 145">
              <a:extLst>
                <a:ext uri="{FF2B5EF4-FFF2-40B4-BE49-F238E27FC236}">
                  <a16:creationId xmlns:a16="http://schemas.microsoft.com/office/drawing/2014/main" id="{7E08067A-E76A-4747-A497-CF665967D860}"/>
                </a:ext>
              </a:extLst>
            </p:cNvPr>
            <p:cNvGrpSpPr/>
            <p:nvPr/>
          </p:nvGrpSpPr>
          <p:grpSpPr>
            <a:xfrm>
              <a:off x="3188253" y="2273123"/>
              <a:ext cx="253071" cy="355209"/>
              <a:chOff x="2605549" y="2282084"/>
              <a:chExt cx="253071" cy="355209"/>
            </a:xfrm>
          </p:grpSpPr>
          <p:sp>
            <p:nvSpPr>
              <p:cNvPr id="147" name="Oval 146">
                <a:extLst>
                  <a:ext uri="{FF2B5EF4-FFF2-40B4-BE49-F238E27FC236}">
                    <a16:creationId xmlns:a16="http://schemas.microsoft.com/office/drawing/2014/main" id="{F67B3836-2C35-9345-984E-097A0DCECDF3}"/>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9" name="Straight Connector 148">
                <a:extLst>
                  <a:ext uri="{FF2B5EF4-FFF2-40B4-BE49-F238E27FC236}">
                    <a16:creationId xmlns:a16="http://schemas.microsoft.com/office/drawing/2014/main" id="{998DC247-573A-C643-B02B-31DF135F363B}"/>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155" name="Rectangle 154">
            <a:extLst>
              <a:ext uri="{FF2B5EF4-FFF2-40B4-BE49-F238E27FC236}">
                <a16:creationId xmlns:a16="http://schemas.microsoft.com/office/drawing/2014/main" id="{3F90A50C-E7D8-8747-9316-614A8E135612}"/>
              </a:ext>
            </a:extLst>
          </p:cNvPr>
          <p:cNvSpPr/>
          <p:nvPr/>
        </p:nvSpPr>
        <p:spPr>
          <a:xfrm>
            <a:off x="5260616" y="846326"/>
            <a:ext cx="1242987" cy="747203"/>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7030A0"/>
                </a:solidFill>
                <a:effectLst/>
                <a:uLnTx/>
                <a:uFillTx/>
                <a:latin typeface="Arial"/>
                <a:ea typeface="+mn-ea"/>
                <a:cs typeface="+mn-cs"/>
              </a:rPr>
              <a:t>UI Web SPA</a:t>
            </a:r>
          </a:p>
        </p:txBody>
      </p:sp>
      <p:grpSp>
        <p:nvGrpSpPr>
          <p:cNvPr id="156" name="Group 193">
            <a:extLst>
              <a:ext uri="{FF2B5EF4-FFF2-40B4-BE49-F238E27FC236}">
                <a16:creationId xmlns:a16="http://schemas.microsoft.com/office/drawing/2014/main" id="{F7A027B0-B484-4147-B1C0-219453ECAADC}"/>
              </a:ext>
            </a:extLst>
          </p:cNvPr>
          <p:cNvGrpSpPr/>
          <p:nvPr/>
        </p:nvGrpSpPr>
        <p:grpSpPr>
          <a:xfrm>
            <a:off x="4533682" y="894508"/>
            <a:ext cx="1043418" cy="863862"/>
            <a:chOff x="8826" y="-1"/>
            <a:chExt cx="1153245" cy="899522"/>
          </a:xfrm>
        </p:grpSpPr>
        <p:grpSp>
          <p:nvGrpSpPr>
            <p:cNvPr id="157" name="Group 191">
              <a:extLst>
                <a:ext uri="{FF2B5EF4-FFF2-40B4-BE49-F238E27FC236}">
                  <a16:creationId xmlns:a16="http://schemas.microsoft.com/office/drawing/2014/main" id="{3874AE95-C5BC-C148-8522-A61F2D671A57}"/>
                </a:ext>
              </a:extLst>
            </p:cNvPr>
            <p:cNvGrpSpPr/>
            <p:nvPr/>
          </p:nvGrpSpPr>
          <p:grpSpPr>
            <a:xfrm>
              <a:off x="8826" y="-1"/>
              <a:ext cx="707232" cy="707233"/>
              <a:chOff x="8826" y="0"/>
              <a:chExt cx="707231" cy="707231"/>
            </a:xfrm>
          </p:grpSpPr>
          <p:sp>
            <p:nvSpPr>
              <p:cNvPr id="159" name="Shape 189">
                <a:extLst>
                  <a:ext uri="{FF2B5EF4-FFF2-40B4-BE49-F238E27FC236}">
                    <a16:creationId xmlns:a16="http://schemas.microsoft.com/office/drawing/2014/main" id="{A0A668E2-1AE6-2E42-B6C4-FD15C431BF92}"/>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marL="0" marR="0" lvl="0" indent="0" algn="l" defTabSz="914400" rtl="0" eaLnBrk="0" fontAlgn="base" latinLnBrk="0" hangingPunct="0">
                  <a:lnSpc>
                    <a:spcPct val="100000"/>
                  </a:lnSpc>
                  <a:spcBef>
                    <a:spcPct val="0"/>
                  </a:spcBef>
                  <a:spcAft>
                    <a:spcPct val="0"/>
                  </a:spcAft>
                  <a:buClrTx/>
                  <a:buSzTx/>
                  <a:buFontTx/>
                  <a:buNone/>
                  <a:tabLst/>
                  <a:defRPr sz="1800">
                    <a:solidFill>
                      <a:srgbClr val="FFFFFF"/>
                    </a:solidFill>
                  </a:defRPr>
                </a:pPr>
                <a:endParaRPr kumimoji="0" sz="1588"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pic>
            <p:nvPicPr>
              <p:cNvPr id="160" name="_-02.png">
                <a:extLst>
                  <a:ext uri="{FF2B5EF4-FFF2-40B4-BE49-F238E27FC236}">
                    <a16:creationId xmlns:a16="http://schemas.microsoft.com/office/drawing/2014/main" id="{AA187B39-01CA-3B4B-AEF2-D03C285E38E0}"/>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158" name="Shape 192">
              <a:extLst>
                <a:ext uri="{FF2B5EF4-FFF2-40B4-BE49-F238E27FC236}">
                  <a16:creationId xmlns:a16="http://schemas.microsoft.com/office/drawing/2014/main" id="{F97845B9-45D2-B24C-BB6A-C8407A0A45C7}"/>
                </a:ext>
              </a:extLst>
            </p:cNvPr>
            <p:cNvSpPr/>
            <p:nvPr/>
          </p:nvSpPr>
          <p:spPr>
            <a:xfrm>
              <a:off x="171673" y="707232"/>
              <a:ext cx="990398" cy="192289"/>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marL="0" marR="0" lvl="0" indent="0" algn="l" defTabSz="914400" rtl="0" eaLnBrk="0" fontAlgn="base" latinLnBrk="0" hangingPunct="0">
                <a:lnSpc>
                  <a:spcPct val="100000"/>
                </a:lnSpc>
                <a:spcBef>
                  <a:spcPct val="0"/>
                </a:spcBef>
                <a:spcAft>
                  <a:spcPct val="0"/>
                </a:spcAft>
                <a:buClrTx/>
                <a:buSzTx/>
                <a:buFontTx/>
                <a:buNone/>
                <a:tabLst/>
                <a:defRPr sz="1800" b="0">
                  <a:solidFill>
                    <a:srgbClr val="000000"/>
                  </a:solidFill>
                </a:defRPr>
              </a:pPr>
              <a:r>
                <a:rPr lang="en-US" sz="1200" b="0">
                  <a:solidFill>
                    <a:srgbClr val="000000"/>
                  </a:solidFill>
                </a:rPr>
                <a:t>Shipment Inc</a:t>
              </a:r>
              <a:endParaRPr kumimoji="0" sz="706" b="0" i="0" u="none" strike="noStrike" kern="1200" cap="none" spc="0" normalizeH="0" baseline="0" noProof="0">
                <a:ln>
                  <a:noFill/>
                </a:ln>
                <a:solidFill>
                  <a:srgbClr val="000000"/>
                </a:solidFill>
                <a:effectLst/>
                <a:uLnTx/>
                <a:uFillTx/>
                <a:latin typeface="Helvetica"/>
                <a:sym typeface="Helvetica"/>
              </a:endParaRPr>
            </a:p>
          </p:txBody>
        </p:sp>
      </p:grpSp>
      <p:cxnSp>
        <p:nvCxnSpPr>
          <p:cNvPr id="161" name="Elbow Connector 160">
            <a:extLst>
              <a:ext uri="{FF2B5EF4-FFF2-40B4-BE49-F238E27FC236}">
                <a16:creationId xmlns:a16="http://schemas.microsoft.com/office/drawing/2014/main" id="{D8F0EDCF-AAEC-9643-87C2-5527A9028FFA}"/>
              </a:ext>
            </a:extLst>
          </p:cNvPr>
          <p:cNvCxnSpPr>
            <a:cxnSpLocks/>
            <a:stCxn id="155" idx="2"/>
            <a:endCxn id="103" idx="0"/>
          </p:cNvCxnSpPr>
          <p:nvPr/>
        </p:nvCxnSpPr>
        <p:spPr>
          <a:xfrm rot="5400000">
            <a:off x="4286445" y="330860"/>
            <a:ext cx="332997" cy="2858335"/>
          </a:xfrm>
          <a:prstGeom prst="bentConnector3">
            <a:avLst>
              <a:gd name="adj1" fmla="val 50000"/>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2" name="TextBox 161">
            <a:extLst>
              <a:ext uri="{FF2B5EF4-FFF2-40B4-BE49-F238E27FC236}">
                <a16:creationId xmlns:a16="http://schemas.microsoft.com/office/drawing/2014/main" id="{433B11D6-9141-9E4D-908D-6DAA4B768CD5}"/>
              </a:ext>
            </a:extLst>
          </p:cNvPr>
          <p:cNvSpPr txBox="1"/>
          <p:nvPr/>
        </p:nvSpPr>
        <p:spPr>
          <a:xfrm>
            <a:off x="6673492" y="894508"/>
            <a:ext cx="1317990" cy="400110"/>
          </a:xfrm>
          <a:prstGeom prst="rect">
            <a:avLst/>
          </a:prstGeom>
          <a:noFill/>
        </p:spPr>
        <p:txBody>
          <a:bodyPr wrap="none" rtlCol="0">
            <a:spAutoFit/>
          </a:bodyPr>
          <a:lstStyle/>
          <a:p>
            <a:r>
              <a:rPr lang="en-US" sz="1000">
                <a:solidFill>
                  <a:schemeClr val="accent3">
                    <a:lumMod val="50000"/>
                  </a:schemeClr>
                </a:solidFill>
              </a:rPr>
              <a:t>Search Voyages</a:t>
            </a:r>
          </a:p>
          <a:p>
            <a:r>
              <a:rPr lang="en-US" sz="1000">
                <a:solidFill>
                  <a:schemeClr val="accent3">
                    <a:lumMod val="50000"/>
                  </a:schemeClr>
                </a:solidFill>
              </a:rPr>
              <a:t>Get Pending Orders</a:t>
            </a:r>
          </a:p>
        </p:txBody>
      </p:sp>
      <p:sp>
        <p:nvSpPr>
          <p:cNvPr id="163" name="Can 162">
            <a:extLst>
              <a:ext uri="{FF2B5EF4-FFF2-40B4-BE49-F238E27FC236}">
                <a16:creationId xmlns:a16="http://schemas.microsoft.com/office/drawing/2014/main" id="{A5EEDA40-0346-8945-A3EB-F861822B121E}"/>
              </a:ext>
            </a:extLst>
          </p:cNvPr>
          <p:cNvSpPr/>
          <p:nvPr/>
        </p:nvSpPr>
        <p:spPr>
          <a:xfrm rot="5400000">
            <a:off x="7668843" y="3549574"/>
            <a:ext cx="285536" cy="682148"/>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Arial"/>
                <a:ea typeface="+mn-ea"/>
                <a:cs typeface="+mn-cs"/>
              </a:rPr>
              <a:t>Ships</a:t>
            </a:r>
          </a:p>
        </p:txBody>
      </p:sp>
      <p:cxnSp>
        <p:nvCxnSpPr>
          <p:cNvPr id="164" name="Elbow Connector 163">
            <a:extLst>
              <a:ext uri="{FF2B5EF4-FFF2-40B4-BE49-F238E27FC236}">
                <a16:creationId xmlns:a16="http://schemas.microsoft.com/office/drawing/2014/main" id="{D5336CF6-B2ED-E341-AAB8-AEF8936B27BD}"/>
              </a:ext>
            </a:extLst>
          </p:cNvPr>
          <p:cNvCxnSpPr>
            <a:cxnSpLocks/>
            <a:stCxn id="131" idx="3"/>
            <a:endCxn id="163" idx="3"/>
          </p:cNvCxnSpPr>
          <p:nvPr/>
        </p:nvCxnSpPr>
        <p:spPr>
          <a:xfrm flipV="1">
            <a:off x="6688283" y="3890648"/>
            <a:ext cx="782254" cy="1331109"/>
          </a:xfrm>
          <a:prstGeom prst="bentConnector3">
            <a:avLst>
              <a:gd name="adj1" fmla="val 50000"/>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5" name="Can 164">
            <a:extLst>
              <a:ext uri="{FF2B5EF4-FFF2-40B4-BE49-F238E27FC236}">
                <a16:creationId xmlns:a16="http://schemas.microsoft.com/office/drawing/2014/main" id="{0462C20F-907D-AE44-8D93-2091CB371891}"/>
              </a:ext>
            </a:extLst>
          </p:cNvPr>
          <p:cNvSpPr/>
          <p:nvPr/>
        </p:nvSpPr>
        <p:spPr>
          <a:xfrm rot="5400000">
            <a:off x="8643296" y="3412227"/>
            <a:ext cx="273544" cy="944849"/>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lang="en-US" sz="1100">
                <a:solidFill>
                  <a:srgbClr val="FFFFFF"/>
                </a:solidFill>
                <a:latin typeface="Arial"/>
              </a:rPr>
              <a:t>Containers</a:t>
            </a:r>
            <a:endParaRPr kumimoji="0" lang="en-US" sz="1100" b="0" i="0" u="none" strike="noStrike" kern="1200" cap="none" spc="0" normalizeH="0" baseline="0" noProof="0">
              <a:ln>
                <a:noFill/>
              </a:ln>
              <a:solidFill>
                <a:srgbClr val="FFFFFF"/>
              </a:solidFill>
              <a:effectLst/>
              <a:uLnTx/>
              <a:uFillTx/>
              <a:latin typeface="Arial"/>
              <a:ea typeface="+mn-ea"/>
              <a:cs typeface="+mn-cs"/>
            </a:endParaRPr>
          </a:p>
        </p:txBody>
      </p:sp>
      <p:cxnSp>
        <p:nvCxnSpPr>
          <p:cNvPr id="167" name="Elbow Connector 166">
            <a:extLst>
              <a:ext uri="{FF2B5EF4-FFF2-40B4-BE49-F238E27FC236}">
                <a16:creationId xmlns:a16="http://schemas.microsoft.com/office/drawing/2014/main" id="{30891931-2FEF-744A-A16F-D4E808E145A5}"/>
              </a:ext>
            </a:extLst>
          </p:cNvPr>
          <p:cNvCxnSpPr>
            <a:cxnSpLocks/>
            <a:stCxn id="65" idx="3"/>
            <a:endCxn id="30" idx="1"/>
          </p:cNvCxnSpPr>
          <p:nvPr/>
        </p:nvCxnSpPr>
        <p:spPr>
          <a:xfrm>
            <a:off x="3383250" y="2602645"/>
            <a:ext cx="887232" cy="1212686"/>
          </a:xfrm>
          <a:prstGeom prst="bentConnector3">
            <a:avLst>
              <a:gd name="adj1" fmla="val 50000"/>
            </a:avLst>
          </a:prstGeom>
          <a:ln>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53753ADA-5916-EC42-9C0A-2FD9CB43B637}"/>
              </a:ext>
            </a:extLst>
          </p:cNvPr>
          <p:cNvSpPr txBox="1"/>
          <p:nvPr/>
        </p:nvSpPr>
        <p:spPr>
          <a:xfrm>
            <a:off x="2245143" y="3157612"/>
            <a:ext cx="944489" cy="261610"/>
          </a:xfrm>
          <a:prstGeom prst="rect">
            <a:avLst/>
          </a:prstGeom>
          <a:noFill/>
        </p:spPr>
        <p:txBody>
          <a:bodyPr wrap="none" rtlCol="0">
            <a:spAutoFit/>
          </a:bodyPr>
          <a:lstStyle/>
          <a:p>
            <a:r>
              <a:rPr lang="en-US" sz="1050" dirty="0">
                <a:solidFill>
                  <a:schemeClr val="tx1">
                    <a:lumMod val="50000"/>
                  </a:schemeClr>
                </a:solidFill>
              </a:rPr>
              <a:t>orderEvents</a:t>
            </a:r>
          </a:p>
        </p:txBody>
      </p:sp>
      <p:sp>
        <p:nvSpPr>
          <p:cNvPr id="168" name="TextBox 167">
            <a:extLst>
              <a:ext uri="{FF2B5EF4-FFF2-40B4-BE49-F238E27FC236}">
                <a16:creationId xmlns:a16="http://schemas.microsoft.com/office/drawing/2014/main" id="{E85322FF-DBCE-B049-B813-798F9F171AFD}"/>
              </a:ext>
            </a:extLst>
          </p:cNvPr>
          <p:cNvSpPr txBox="1"/>
          <p:nvPr/>
        </p:nvSpPr>
        <p:spPr>
          <a:xfrm>
            <a:off x="3502346" y="2384013"/>
            <a:ext cx="814647" cy="253916"/>
          </a:xfrm>
          <a:prstGeom prst="rect">
            <a:avLst/>
          </a:prstGeom>
          <a:noFill/>
        </p:spPr>
        <p:txBody>
          <a:bodyPr wrap="none" rtlCol="0">
            <a:spAutoFit/>
          </a:bodyPr>
          <a:lstStyle/>
          <a:p>
            <a:r>
              <a:rPr lang="en-US" sz="1050" dirty="0">
                <a:solidFill>
                  <a:schemeClr val="tx1">
                    <a:lumMod val="50000"/>
                  </a:schemeClr>
                </a:solidFill>
              </a:rPr>
              <a:t>voyageEvt</a:t>
            </a:r>
          </a:p>
        </p:txBody>
      </p:sp>
      <p:cxnSp>
        <p:nvCxnSpPr>
          <p:cNvPr id="4" name="Straight Arrow Connector 3">
            <a:extLst>
              <a:ext uri="{FF2B5EF4-FFF2-40B4-BE49-F238E27FC236}">
                <a16:creationId xmlns:a16="http://schemas.microsoft.com/office/drawing/2014/main" id="{39CCE5FF-C997-462B-A29A-39156678F7D7}"/>
              </a:ext>
            </a:extLst>
          </p:cNvPr>
          <p:cNvCxnSpPr>
            <a:cxnSpLocks/>
            <a:endCxn id="138" idx="0"/>
          </p:cNvCxnSpPr>
          <p:nvPr/>
        </p:nvCxnSpPr>
        <p:spPr>
          <a:xfrm>
            <a:off x="6096000" y="1540839"/>
            <a:ext cx="15005" cy="416178"/>
          </a:xfrm>
          <a:prstGeom prst="straightConnector1">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73" name="Rounded Rectangle 72">
            <a:extLst>
              <a:ext uri="{FF2B5EF4-FFF2-40B4-BE49-F238E27FC236}">
                <a16:creationId xmlns:a16="http://schemas.microsoft.com/office/drawing/2014/main" id="{1A68B7F4-1C1C-F94D-868E-82229EB92566}"/>
              </a:ext>
            </a:extLst>
          </p:cNvPr>
          <p:cNvSpPr/>
          <p:nvPr/>
        </p:nvSpPr>
        <p:spPr>
          <a:xfrm>
            <a:off x="8278068" y="4934755"/>
            <a:ext cx="1486840" cy="633014"/>
          </a:xfrm>
          <a:prstGeom prst="roundRect">
            <a:avLst/>
          </a:prstGeom>
          <a:solidFill>
            <a:schemeClr val="accent4">
              <a:lumMod val="40000"/>
              <a:lumOff val="6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596E6">
                    <a:lumMod val="50000"/>
                  </a:srgbClr>
                </a:solidFill>
                <a:effectLst/>
                <a:uLnTx/>
                <a:uFillTx/>
                <a:latin typeface="Arial"/>
                <a:ea typeface="+mn-ea"/>
                <a:cs typeface="+mn-cs"/>
              </a:rPr>
              <a:t>Reefer Container MS</a:t>
            </a:r>
          </a:p>
        </p:txBody>
      </p:sp>
      <p:grpSp>
        <p:nvGrpSpPr>
          <p:cNvPr id="74" name="Group 73">
            <a:extLst>
              <a:ext uri="{FF2B5EF4-FFF2-40B4-BE49-F238E27FC236}">
                <a16:creationId xmlns:a16="http://schemas.microsoft.com/office/drawing/2014/main" id="{73D1C2CD-AA58-E04F-856F-F44944D23BFC}"/>
              </a:ext>
            </a:extLst>
          </p:cNvPr>
          <p:cNvGrpSpPr/>
          <p:nvPr/>
        </p:nvGrpSpPr>
        <p:grpSpPr>
          <a:xfrm>
            <a:off x="8696193" y="4575143"/>
            <a:ext cx="835775" cy="355209"/>
            <a:chOff x="2605549" y="2273123"/>
            <a:chExt cx="835775" cy="355209"/>
          </a:xfrm>
        </p:grpSpPr>
        <p:grpSp>
          <p:nvGrpSpPr>
            <p:cNvPr id="75" name="Group 74">
              <a:extLst>
                <a:ext uri="{FF2B5EF4-FFF2-40B4-BE49-F238E27FC236}">
                  <a16:creationId xmlns:a16="http://schemas.microsoft.com/office/drawing/2014/main" id="{D6EC4EB8-AA77-474B-A2ED-55AB639F5DEE}"/>
                </a:ext>
              </a:extLst>
            </p:cNvPr>
            <p:cNvGrpSpPr/>
            <p:nvPr/>
          </p:nvGrpSpPr>
          <p:grpSpPr>
            <a:xfrm>
              <a:off x="2605549" y="2273123"/>
              <a:ext cx="253071" cy="355209"/>
              <a:chOff x="2605549" y="2282084"/>
              <a:chExt cx="253071" cy="355209"/>
            </a:xfrm>
          </p:grpSpPr>
          <p:sp>
            <p:nvSpPr>
              <p:cNvPr id="82" name="Oval 81">
                <a:extLst>
                  <a:ext uri="{FF2B5EF4-FFF2-40B4-BE49-F238E27FC236}">
                    <a16:creationId xmlns:a16="http://schemas.microsoft.com/office/drawing/2014/main" id="{36C8F10A-F036-474C-8CD1-F581F083FA37}"/>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83" name="Straight Connector 82">
                <a:extLst>
                  <a:ext uri="{FF2B5EF4-FFF2-40B4-BE49-F238E27FC236}">
                    <a16:creationId xmlns:a16="http://schemas.microsoft.com/office/drawing/2014/main" id="{0210E7B5-A23C-A141-9CF6-2B64204CF9B4}"/>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76" name="Group 75">
              <a:extLst>
                <a:ext uri="{FF2B5EF4-FFF2-40B4-BE49-F238E27FC236}">
                  <a16:creationId xmlns:a16="http://schemas.microsoft.com/office/drawing/2014/main" id="{37A86744-2EFC-6343-B132-66675796A6DF}"/>
                </a:ext>
              </a:extLst>
            </p:cNvPr>
            <p:cNvGrpSpPr/>
            <p:nvPr/>
          </p:nvGrpSpPr>
          <p:grpSpPr>
            <a:xfrm>
              <a:off x="2901383" y="2273123"/>
              <a:ext cx="253071" cy="355209"/>
              <a:chOff x="2605549" y="2282084"/>
              <a:chExt cx="253071" cy="355209"/>
            </a:xfrm>
          </p:grpSpPr>
          <p:sp>
            <p:nvSpPr>
              <p:cNvPr id="80" name="Oval 79">
                <a:extLst>
                  <a:ext uri="{FF2B5EF4-FFF2-40B4-BE49-F238E27FC236}">
                    <a16:creationId xmlns:a16="http://schemas.microsoft.com/office/drawing/2014/main" id="{14079BFC-0545-4241-A77A-F76B2A9EFF48}"/>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81" name="Straight Connector 80">
                <a:extLst>
                  <a:ext uri="{FF2B5EF4-FFF2-40B4-BE49-F238E27FC236}">
                    <a16:creationId xmlns:a16="http://schemas.microsoft.com/office/drawing/2014/main" id="{2EE9D409-BC89-7644-BC8B-69448A5A0D83}"/>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77" name="Group 76">
              <a:extLst>
                <a:ext uri="{FF2B5EF4-FFF2-40B4-BE49-F238E27FC236}">
                  <a16:creationId xmlns:a16="http://schemas.microsoft.com/office/drawing/2014/main" id="{C85E183F-F6FA-B44A-AF29-506A4A004D31}"/>
                </a:ext>
              </a:extLst>
            </p:cNvPr>
            <p:cNvGrpSpPr/>
            <p:nvPr/>
          </p:nvGrpSpPr>
          <p:grpSpPr>
            <a:xfrm>
              <a:off x="3188253" y="2273123"/>
              <a:ext cx="253071" cy="355209"/>
              <a:chOff x="2605549" y="2282084"/>
              <a:chExt cx="253071" cy="355209"/>
            </a:xfrm>
          </p:grpSpPr>
          <p:sp>
            <p:nvSpPr>
              <p:cNvPr id="78" name="Oval 77">
                <a:extLst>
                  <a:ext uri="{FF2B5EF4-FFF2-40B4-BE49-F238E27FC236}">
                    <a16:creationId xmlns:a16="http://schemas.microsoft.com/office/drawing/2014/main" id="{C91CD8A8-D6E2-6F47-8263-986CFE9507FE}"/>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79" name="Straight Connector 78">
                <a:extLst>
                  <a:ext uri="{FF2B5EF4-FFF2-40B4-BE49-F238E27FC236}">
                    <a16:creationId xmlns:a16="http://schemas.microsoft.com/office/drawing/2014/main" id="{8FE350F2-24D2-3342-8549-2D5E47293353}"/>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cxnSp>
        <p:nvCxnSpPr>
          <p:cNvPr id="85" name="Elbow Connector 84">
            <a:extLst>
              <a:ext uri="{FF2B5EF4-FFF2-40B4-BE49-F238E27FC236}">
                <a16:creationId xmlns:a16="http://schemas.microsoft.com/office/drawing/2014/main" id="{A13E5493-CB43-154F-806A-04AD1AC5B3B6}"/>
              </a:ext>
            </a:extLst>
          </p:cNvPr>
          <p:cNvCxnSpPr>
            <a:cxnSpLocks/>
            <a:stCxn id="165" idx="3"/>
            <a:endCxn id="73" idx="1"/>
          </p:cNvCxnSpPr>
          <p:nvPr/>
        </p:nvCxnSpPr>
        <p:spPr>
          <a:xfrm rot="10800000" flipV="1">
            <a:off x="8278068" y="3884652"/>
            <a:ext cx="29576" cy="1366610"/>
          </a:xfrm>
          <a:prstGeom prst="bentConnector3">
            <a:avLst>
              <a:gd name="adj1" fmla="val 872924"/>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8" name="Elbow Connector 87">
            <a:extLst>
              <a:ext uri="{FF2B5EF4-FFF2-40B4-BE49-F238E27FC236}">
                <a16:creationId xmlns:a16="http://schemas.microsoft.com/office/drawing/2014/main" id="{3B26FFB9-053C-604C-8906-F4AEE86E2E51}"/>
              </a:ext>
            </a:extLst>
          </p:cNvPr>
          <p:cNvCxnSpPr>
            <a:cxnSpLocks/>
            <a:stCxn id="73" idx="3"/>
            <a:endCxn id="165" idx="0"/>
          </p:cNvCxnSpPr>
          <p:nvPr/>
        </p:nvCxnSpPr>
        <p:spPr>
          <a:xfrm flipH="1" flipV="1">
            <a:off x="9184107" y="3884652"/>
            <a:ext cx="580801" cy="1366610"/>
          </a:xfrm>
          <a:prstGeom prst="bentConnector3">
            <a:avLst>
              <a:gd name="adj1" fmla="val -39359"/>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4" name="Can 93">
            <a:extLst>
              <a:ext uri="{FF2B5EF4-FFF2-40B4-BE49-F238E27FC236}">
                <a16:creationId xmlns:a16="http://schemas.microsoft.com/office/drawing/2014/main" id="{04C99788-53C7-614F-B877-503F579A3671}"/>
              </a:ext>
            </a:extLst>
          </p:cNvPr>
          <p:cNvSpPr/>
          <p:nvPr/>
        </p:nvSpPr>
        <p:spPr>
          <a:xfrm flipH="1">
            <a:off x="9531967" y="5413529"/>
            <a:ext cx="870989" cy="615251"/>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Arial"/>
                <a:ea typeface="+mn-ea"/>
                <a:cs typeface="+mn-cs"/>
              </a:rPr>
              <a:t>containers</a:t>
            </a:r>
          </a:p>
        </p:txBody>
      </p:sp>
      <p:sp>
        <p:nvSpPr>
          <p:cNvPr id="86" name="Rounded Rectangle 85">
            <a:extLst>
              <a:ext uri="{FF2B5EF4-FFF2-40B4-BE49-F238E27FC236}">
                <a16:creationId xmlns:a16="http://schemas.microsoft.com/office/drawing/2014/main" id="{5C815214-B794-EB4F-9096-9066E720139D}"/>
              </a:ext>
            </a:extLst>
          </p:cNvPr>
          <p:cNvSpPr/>
          <p:nvPr/>
        </p:nvSpPr>
        <p:spPr>
          <a:xfrm>
            <a:off x="8540300" y="2888396"/>
            <a:ext cx="1406558" cy="393560"/>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1" u="none" strike="noStrike" kern="0" cap="none" spc="0" normalizeH="0" baseline="0" noProof="0">
                <a:ln>
                  <a:noFill/>
                </a:ln>
                <a:solidFill>
                  <a:srgbClr val="000000"/>
                </a:solidFill>
                <a:effectLst/>
                <a:uLnTx/>
                <a:uFillTx/>
                <a:latin typeface="Calibri"/>
                <a:ea typeface="Calibri"/>
                <a:cs typeface="Calibri"/>
                <a:sym typeface="Calibri"/>
              </a:rPr>
              <a:t>Streaming Analytics </a:t>
            </a:r>
          </a:p>
        </p:txBody>
      </p:sp>
      <p:sp>
        <p:nvSpPr>
          <p:cNvPr id="87" name="Can 86">
            <a:extLst>
              <a:ext uri="{FF2B5EF4-FFF2-40B4-BE49-F238E27FC236}">
                <a16:creationId xmlns:a16="http://schemas.microsoft.com/office/drawing/2014/main" id="{6B44869E-7DDA-DC47-80B0-2C2538B2FE7A}"/>
              </a:ext>
            </a:extLst>
          </p:cNvPr>
          <p:cNvSpPr/>
          <p:nvPr/>
        </p:nvSpPr>
        <p:spPr>
          <a:xfrm rot="5400000">
            <a:off x="10496779" y="3416586"/>
            <a:ext cx="273544" cy="944849"/>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lang="en-US" sz="1100">
                <a:solidFill>
                  <a:srgbClr val="FFFFFF"/>
                </a:solidFill>
                <a:latin typeface="Arial"/>
              </a:rPr>
              <a:t>Problems</a:t>
            </a:r>
            <a:endParaRPr kumimoji="0" lang="en-US" sz="1100" b="0" i="0" u="none" strike="noStrike" kern="1200" cap="none" spc="0" normalizeH="0" baseline="0" noProof="0">
              <a:ln>
                <a:noFill/>
              </a:ln>
              <a:solidFill>
                <a:srgbClr val="FFFFFF"/>
              </a:solidFill>
              <a:effectLst/>
              <a:uLnTx/>
              <a:uFillTx/>
              <a:latin typeface="Arial"/>
              <a:ea typeface="+mn-ea"/>
              <a:cs typeface="+mn-cs"/>
            </a:endParaRPr>
          </a:p>
        </p:txBody>
      </p:sp>
      <p:cxnSp>
        <p:nvCxnSpPr>
          <p:cNvPr id="89" name="Elbow Connector 88">
            <a:extLst>
              <a:ext uri="{FF2B5EF4-FFF2-40B4-BE49-F238E27FC236}">
                <a16:creationId xmlns:a16="http://schemas.microsoft.com/office/drawing/2014/main" id="{00F0D7D6-9A62-7648-8C79-1D4884C724AD}"/>
              </a:ext>
            </a:extLst>
          </p:cNvPr>
          <p:cNvCxnSpPr>
            <a:cxnSpLocks/>
            <a:stCxn id="165" idx="3"/>
            <a:endCxn id="86" idx="1"/>
          </p:cNvCxnSpPr>
          <p:nvPr/>
        </p:nvCxnSpPr>
        <p:spPr>
          <a:xfrm rot="10800000" flipH="1">
            <a:off x="8307644" y="3085176"/>
            <a:ext cx="232656" cy="799476"/>
          </a:xfrm>
          <a:prstGeom prst="bentConnector3">
            <a:avLst>
              <a:gd name="adj1" fmla="val 1743"/>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0" name="Elbow Connector 89">
            <a:extLst>
              <a:ext uri="{FF2B5EF4-FFF2-40B4-BE49-F238E27FC236}">
                <a16:creationId xmlns:a16="http://schemas.microsoft.com/office/drawing/2014/main" id="{A10C860F-58BF-B247-B188-C231CFE538BD}"/>
              </a:ext>
            </a:extLst>
          </p:cNvPr>
          <p:cNvCxnSpPr>
            <a:cxnSpLocks/>
            <a:stCxn id="86" idx="3"/>
            <a:endCxn id="87" idx="2"/>
          </p:cNvCxnSpPr>
          <p:nvPr/>
        </p:nvCxnSpPr>
        <p:spPr>
          <a:xfrm>
            <a:off x="9946858" y="3085176"/>
            <a:ext cx="686693" cy="667063"/>
          </a:xfrm>
          <a:prstGeom prst="bentConnector2">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39666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4FC843-CBA3-204A-9087-239C7E4B548E}"/>
              </a:ext>
            </a:extLst>
          </p:cNvPr>
          <p:cNvSpPr>
            <a:spLocks noGrp="1"/>
          </p:cNvSpPr>
          <p:nvPr>
            <p:ph type="title"/>
          </p:nvPr>
        </p:nvSpPr>
        <p:spPr>
          <a:xfrm>
            <a:off x="752055" y="122949"/>
            <a:ext cx="10515600" cy="530028"/>
          </a:xfrm>
        </p:spPr>
        <p:txBody>
          <a:bodyPr>
            <a:normAutofit/>
          </a:bodyPr>
          <a:lstStyle/>
          <a:p>
            <a:r>
              <a:rPr lang="en-US"/>
              <a:t>Reefer Container - HL</a:t>
            </a:r>
          </a:p>
        </p:txBody>
      </p:sp>
      <p:sp>
        <p:nvSpPr>
          <p:cNvPr id="12" name="Rounded Rectangle 11">
            <a:extLst>
              <a:ext uri="{FF2B5EF4-FFF2-40B4-BE49-F238E27FC236}">
                <a16:creationId xmlns:a16="http://schemas.microsoft.com/office/drawing/2014/main" id="{7B66182A-6BE5-0D42-9375-B4BE313EF3C7}"/>
              </a:ext>
            </a:extLst>
          </p:cNvPr>
          <p:cNvSpPr/>
          <p:nvPr/>
        </p:nvSpPr>
        <p:spPr>
          <a:xfrm>
            <a:off x="2177458" y="3504467"/>
            <a:ext cx="9031043" cy="844973"/>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rtl="0" eaLnBrk="1" fontAlgn="auto" latinLnBrk="0" hangingPunct="0">
              <a:lnSpc>
                <a:spcPct val="100000"/>
              </a:lnSpc>
              <a:spcBef>
                <a:spcPts val="0"/>
              </a:spcBef>
              <a:spcAft>
                <a:spcPts val="0"/>
              </a:spcAft>
              <a:buClrTx/>
              <a:buSzTx/>
              <a:buFontTx/>
              <a:buNone/>
              <a:tabLst/>
              <a:defRPr/>
            </a:pPr>
            <a:r>
              <a:rPr kumimoji="0" lang="en-US" sz="1400" b="0" i="1" u="none" strike="noStrike" kern="0" cap="none" spc="0" normalizeH="0" baseline="0" noProof="0">
                <a:ln>
                  <a:noFill/>
                </a:ln>
                <a:solidFill>
                  <a:srgbClr val="000000"/>
                </a:solidFill>
                <a:effectLst/>
                <a:uLnTx/>
                <a:uFillTx/>
                <a:latin typeface="Calibri"/>
                <a:ea typeface="Calibri"/>
                <a:cs typeface="Calibri"/>
                <a:sym typeface="Calibri"/>
              </a:rPr>
              <a:t>Event Backbone</a:t>
            </a:r>
          </a:p>
        </p:txBody>
      </p:sp>
      <p:sp>
        <p:nvSpPr>
          <p:cNvPr id="15" name="Can 14">
            <a:extLst>
              <a:ext uri="{FF2B5EF4-FFF2-40B4-BE49-F238E27FC236}">
                <a16:creationId xmlns:a16="http://schemas.microsoft.com/office/drawing/2014/main" id="{4C9D95C1-76AF-0445-A01A-DEA74B900DA5}"/>
              </a:ext>
            </a:extLst>
          </p:cNvPr>
          <p:cNvSpPr/>
          <p:nvPr/>
        </p:nvSpPr>
        <p:spPr>
          <a:xfrm rot="5400000">
            <a:off x="2602605" y="3505001"/>
            <a:ext cx="285536" cy="682148"/>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16" name="Can 15">
            <a:extLst>
              <a:ext uri="{FF2B5EF4-FFF2-40B4-BE49-F238E27FC236}">
                <a16:creationId xmlns:a16="http://schemas.microsoft.com/office/drawing/2014/main" id="{4D1D7174-7149-FC4C-981F-3B7E91157F08}"/>
              </a:ext>
            </a:extLst>
          </p:cNvPr>
          <p:cNvSpPr/>
          <p:nvPr/>
        </p:nvSpPr>
        <p:spPr>
          <a:xfrm rot="5400000">
            <a:off x="5356591" y="3423490"/>
            <a:ext cx="310551" cy="857926"/>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18" name="Can 17">
            <a:extLst>
              <a:ext uri="{FF2B5EF4-FFF2-40B4-BE49-F238E27FC236}">
                <a16:creationId xmlns:a16="http://schemas.microsoft.com/office/drawing/2014/main" id="{EA5DFDFF-BDF0-7A4C-B389-8DC8DADAE82F}"/>
              </a:ext>
            </a:extLst>
          </p:cNvPr>
          <p:cNvSpPr/>
          <p:nvPr/>
        </p:nvSpPr>
        <p:spPr>
          <a:xfrm>
            <a:off x="10513606" y="4064965"/>
            <a:ext cx="567545" cy="502992"/>
          </a:xfrm>
          <a:prstGeom prst="can">
            <a:avLst/>
          </a:prstGeom>
          <a:solidFill>
            <a:sysClr val="window" lastClr="FFFFFF">
              <a:lumMod val="95000"/>
            </a:sysClr>
          </a:solidFill>
          <a:ln w="12700" cap="flat" cmpd="sng" algn="ctr">
            <a:solidFill>
              <a:sysClr val="windowText" lastClr="000000"/>
            </a:solidFill>
            <a:prstDash val="solid"/>
            <a:miter lim="800000"/>
          </a:ln>
          <a:effectLst/>
        </p:spPr>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Calibri" panose="020F0502020204030204"/>
                <a:ea typeface="+mn-ea"/>
                <a:cs typeface="Arial" panose="020B0604020202020204" pitchFamily="34" charset="0"/>
              </a:rPr>
              <a:t>Store</a:t>
            </a:r>
          </a:p>
        </p:txBody>
      </p:sp>
      <p:sp>
        <p:nvSpPr>
          <p:cNvPr id="29" name="TextBox 28">
            <a:extLst>
              <a:ext uri="{FF2B5EF4-FFF2-40B4-BE49-F238E27FC236}">
                <a16:creationId xmlns:a16="http://schemas.microsoft.com/office/drawing/2014/main" id="{D4CE82CF-6F46-6748-86B5-F117DC500DBB}"/>
              </a:ext>
            </a:extLst>
          </p:cNvPr>
          <p:cNvSpPr txBox="1"/>
          <p:nvPr/>
        </p:nvSpPr>
        <p:spPr>
          <a:xfrm>
            <a:off x="2468306" y="3709831"/>
            <a:ext cx="583814" cy="261610"/>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orders</a:t>
            </a:r>
          </a:p>
        </p:txBody>
      </p:sp>
      <p:sp>
        <p:nvSpPr>
          <p:cNvPr id="30" name="TextBox 29">
            <a:extLst>
              <a:ext uri="{FF2B5EF4-FFF2-40B4-BE49-F238E27FC236}">
                <a16:creationId xmlns:a16="http://schemas.microsoft.com/office/drawing/2014/main" id="{4BDB9D8B-9CD0-B042-9B87-1A6294E48837}"/>
              </a:ext>
            </a:extLst>
          </p:cNvPr>
          <p:cNvSpPr txBox="1"/>
          <p:nvPr/>
        </p:nvSpPr>
        <p:spPr>
          <a:xfrm>
            <a:off x="5128397" y="3721647"/>
            <a:ext cx="710451" cy="261610"/>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voyages</a:t>
            </a:r>
          </a:p>
        </p:txBody>
      </p:sp>
      <p:cxnSp>
        <p:nvCxnSpPr>
          <p:cNvPr id="35" name="Elbow Connector 34">
            <a:extLst>
              <a:ext uri="{FF2B5EF4-FFF2-40B4-BE49-F238E27FC236}">
                <a16:creationId xmlns:a16="http://schemas.microsoft.com/office/drawing/2014/main" id="{F7243C91-2809-4245-BA12-9F7F828FDB65}"/>
              </a:ext>
            </a:extLst>
          </p:cNvPr>
          <p:cNvCxnSpPr>
            <a:cxnSpLocks/>
            <a:stCxn id="67" idx="2"/>
            <a:endCxn id="30" idx="0"/>
          </p:cNvCxnSpPr>
          <p:nvPr/>
        </p:nvCxnSpPr>
        <p:spPr>
          <a:xfrm rot="5400000">
            <a:off x="5290724" y="3232922"/>
            <a:ext cx="681624" cy="295826"/>
          </a:xfrm>
          <a:prstGeom prst="bentConnector3">
            <a:avLst>
              <a:gd name="adj1" fmla="val 50000"/>
            </a:avLst>
          </a:prstGeom>
          <a:ln>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7" name="Elbow Connector 46">
            <a:extLst>
              <a:ext uri="{FF2B5EF4-FFF2-40B4-BE49-F238E27FC236}">
                <a16:creationId xmlns:a16="http://schemas.microsoft.com/office/drawing/2014/main" id="{81744E64-CF84-3241-B7BC-8DE75AD5C98B}"/>
              </a:ext>
            </a:extLst>
          </p:cNvPr>
          <p:cNvCxnSpPr>
            <a:cxnSpLocks/>
            <a:stCxn id="15" idx="1"/>
            <a:endCxn id="73" idx="1"/>
          </p:cNvCxnSpPr>
          <p:nvPr/>
        </p:nvCxnSpPr>
        <p:spPr>
          <a:xfrm>
            <a:off x="3086447" y="3846075"/>
            <a:ext cx="887644" cy="1643344"/>
          </a:xfrm>
          <a:prstGeom prst="bentConnector3">
            <a:avLst>
              <a:gd name="adj1" fmla="val 50000"/>
            </a:avLst>
          </a:prstGeom>
          <a:ln>
            <a:solidFill>
              <a:schemeClr val="tx2">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5" name="Rounded Rectangle 64">
            <a:extLst>
              <a:ext uri="{FF2B5EF4-FFF2-40B4-BE49-F238E27FC236}">
                <a16:creationId xmlns:a16="http://schemas.microsoft.com/office/drawing/2014/main" id="{C7634129-FFCA-6648-B1AF-434E76B9DB9B}"/>
              </a:ext>
            </a:extLst>
          </p:cNvPr>
          <p:cNvSpPr/>
          <p:nvPr/>
        </p:nvSpPr>
        <p:spPr>
          <a:xfrm>
            <a:off x="1896410" y="2286138"/>
            <a:ext cx="1486840" cy="633014"/>
          </a:xfrm>
          <a:prstGeom prst="roundRect">
            <a:avLst/>
          </a:prstGeom>
          <a:solidFill>
            <a:srgbClr val="FFC00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596E6">
                    <a:lumMod val="50000"/>
                  </a:srgbClr>
                </a:solidFill>
                <a:effectLst/>
                <a:uLnTx/>
                <a:uFillTx/>
                <a:latin typeface="Arial"/>
                <a:ea typeface="+mn-ea"/>
                <a:cs typeface="+mn-cs"/>
              </a:rPr>
              <a:t>Orders MS</a:t>
            </a:r>
          </a:p>
        </p:txBody>
      </p:sp>
      <p:sp>
        <p:nvSpPr>
          <p:cNvPr id="67" name="Rounded Rectangle 66">
            <a:extLst>
              <a:ext uri="{FF2B5EF4-FFF2-40B4-BE49-F238E27FC236}">
                <a16:creationId xmlns:a16="http://schemas.microsoft.com/office/drawing/2014/main" id="{39092F40-1721-7149-BC7B-DFE33AEC7E53}"/>
              </a:ext>
            </a:extLst>
          </p:cNvPr>
          <p:cNvSpPr/>
          <p:nvPr/>
        </p:nvSpPr>
        <p:spPr>
          <a:xfrm>
            <a:off x="5036030" y="2321460"/>
            <a:ext cx="1486837" cy="718563"/>
          </a:xfrm>
          <a:prstGeom prst="roundRect">
            <a:avLst/>
          </a:prstGeom>
          <a:solidFill>
            <a:srgbClr val="FFC00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596E6">
                    <a:lumMod val="50000"/>
                  </a:srgbClr>
                </a:solidFill>
                <a:effectLst/>
                <a:uLnTx/>
                <a:uFillTx/>
                <a:latin typeface="Arial"/>
                <a:ea typeface="+mn-ea"/>
                <a:cs typeface="+mn-cs"/>
              </a:rPr>
              <a:t>Voyages</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596E6">
                    <a:lumMod val="50000"/>
                  </a:srgbClr>
                </a:solidFill>
                <a:effectLst/>
                <a:uLnTx/>
                <a:uFillTx/>
                <a:latin typeface="Arial"/>
                <a:ea typeface="+mn-ea"/>
                <a:cs typeface="+mn-cs"/>
              </a:rPr>
              <a:t> MS</a:t>
            </a:r>
          </a:p>
        </p:txBody>
      </p:sp>
      <p:sp>
        <p:nvSpPr>
          <p:cNvPr id="60" name="Rectangle 59">
            <a:extLst>
              <a:ext uri="{FF2B5EF4-FFF2-40B4-BE49-F238E27FC236}">
                <a16:creationId xmlns:a16="http://schemas.microsoft.com/office/drawing/2014/main" id="{D880F658-8253-9A42-BC7D-9E549C5A5A2F}"/>
              </a:ext>
            </a:extLst>
          </p:cNvPr>
          <p:cNvSpPr/>
          <p:nvPr/>
        </p:nvSpPr>
        <p:spPr>
          <a:xfrm>
            <a:off x="1331650" y="859180"/>
            <a:ext cx="1242987" cy="747203"/>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7030A0"/>
                </a:solidFill>
                <a:effectLst/>
                <a:uLnTx/>
                <a:uFillTx/>
                <a:latin typeface="Arial"/>
                <a:ea typeface="+mn-ea"/>
                <a:cs typeface="+mn-cs"/>
              </a:rPr>
              <a:t>UI Web SPA</a:t>
            </a:r>
          </a:p>
        </p:txBody>
      </p:sp>
      <p:grpSp>
        <p:nvGrpSpPr>
          <p:cNvPr id="62" name="Group 193">
            <a:extLst>
              <a:ext uri="{FF2B5EF4-FFF2-40B4-BE49-F238E27FC236}">
                <a16:creationId xmlns:a16="http://schemas.microsoft.com/office/drawing/2014/main" id="{C890C0C9-6E06-8343-A7F4-3B2E1A15F79F}"/>
              </a:ext>
            </a:extLst>
          </p:cNvPr>
          <p:cNvGrpSpPr/>
          <p:nvPr/>
        </p:nvGrpSpPr>
        <p:grpSpPr>
          <a:xfrm>
            <a:off x="604716" y="907362"/>
            <a:ext cx="639880" cy="863862"/>
            <a:chOff x="8826" y="-1"/>
            <a:chExt cx="707232" cy="899522"/>
          </a:xfrm>
        </p:grpSpPr>
        <p:grpSp>
          <p:nvGrpSpPr>
            <p:cNvPr id="63" name="Group 191">
              <a:extLst>
                <a:ext uri="{FF2B5EF4-FFF2-40B4-BE49-F238E27FC236}">
                  <a16:creationId xmlns:a16="http://schemas.microsoft.com/office/drawing/2014/main" id="{E2E8B827-0E8D-5D46-825E-0DFD74530D11}"/>
                </a:ext>
              </a:extLst>
            </p:cNvPr>
            <p:cNvGrpSpPr/>
            <p:nvPr/>
          </p:nvGrpSpPr>
          <p:grpSpPr>
            <a:xfrm>
              <a:off x="8826" y="-1"/>
              <a:ext cx="707232" cy="707233"/>
              <a:chOff x="8826" y="0"/>
              <a:chExt cx="707231" cy="707231"/>
            </a:xfrm>
          </p:grpSpPr>
          <p:sp>
            <p:nvSpPr>
              <p:cNvPr id="71" name="Shape 189">
                <a:extLst>
                  <a:ext uri="{FF2B5EF4-FFF2-40B4-BE49-F238E27FC236}">
                    <a16:creationId xmlns:a16="http://schemas.microsoft.com/office/drawing/2014/main" id="{E6EFD34C-43E1-3740-B78A-57DC5095B994}"/>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marL="0" marR="0" lvl="0" indent="0" algn="l" defTabSz="914400" rtl="0" eaLnBrk="0" fontAlgn="base" latinLnBrk="0" hangingPunct="0">
                  <a:lnSpc>
                    <a:spcPct val="100000"/>
                  </a:lnSpc>
                  <a:spcBef>
                    <a:spcPct val="0"/>
                  </a:spcBef>
                  <a:spcAft>
                    <a:spcPct val="0"/>
                  </a:spcAft>
                  <a:buClrTx/>
                  <a:buSzTx/>
                  <a:buFontTx/>
                  <a:buNone/>
                  <a:tabLst/>
                  <a:defRPr sz="1800">
                    <a:solidFill>
                      <a:srgbClr val="FFFFFF"/>
                    </a:solidFill>
                  </a:defRPr>
                </a:pPr>
                <a:endParaRPr kumimoji="0" sz="1588"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pic>
            <p:nvPicPr>
              <p:cNvPr id="72" name="_-02.png">
                <a:extLst>
                  <a:ext uri="{FF2B5EF4-FFF2-40B4-BE49-F238E27FC236}">
                    <a16:creationId xmlns:a16="http://schemas.microsoft.com/office/drawing/2014/main" id="{4736D9A6-853D-AD40-8970-0E4AD06306BA}"/>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64" name="Shape 192">
              <a:extLst>
                <a:ext uri="{FF2B5EF4-FFF2-40B4-BE49-F238E27FC236}">
                  <a16:creationId xmlns:a16="http://schemas.microsoft.com/office/drawing/2014/main" id="{00913324-B2B2-7648-95ED-E54731140E4D}"/>
                </a:ext>
              </a:extLst>
            </p:cNvPr>
            <p:cNvSpPr/>
            <p:nvPr/>
          </p:nvSpPr>
          <p:spPr>
            <a:xfrm>
              <a:off x="171673" y="707232"/>
              <a:ext cx="471281" cy="192289"/>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marL="0" marR="0" lvl="0" indent="0" algn="l" defTabSz="914400" rtl="0" eaLnBrk="0" fontAlgn="base" latinLnBrk="0" hangingPunct="0">
                <a:lnSpc>
                  <a:spcPct val="100000"/>
                </a:lnSpc>
                <a:spcBef>
                  <a:spcPct val="0"/>
                </a:spcBef>
                <a:spcAft>
                  <a:spcPct val="0"/>
                </a:spcAft>
                <a:buClrTx/>
                <a:buSzTx/>
                <a:buFontTx/>
                <a:buNone/>
                <a:tabLst/>
                <a:defRPr sz="1800" b="0">
                  <a:solidFill>
                    <a:srgbClr val="000000"/>
                  </a:solidFill>
                </a:defRPr>
              </a:pPr>
              <a:r>
                <a:rPr kumimoji="0" lang="en-US" sz="1200" b="0" i="0" u="none" strike="noStrike" kern="1200" cap="none" spc="0" normalizeH="0" baseline="0" noProof="0" err="1">
                  <a:ln>
                    <a:noFill/>
                  </a:ln>
                  <a:solidFill>
                    <a:srgbClr val="000000"/>
                  </a:solidFill>
                  <a:effectLst/>
                  <a:uLnTx/>
                  <a:uFillTx/>
                  <a:latin typeface="Helvetica"/>
                  <a:sym typeface="Helvetica"/>
                </a:rPr>
                <a:t>Manuf</a:t>
              </a:r>
              <a:endParaRPr kumimoji="0" sz="706" b="0" i="0" u="none" strike="noStrike" kern="1200" cap="none" spc="0" normalizeH="0" baseline="0" noProof="0">
                <a:ln>
                  <a:noFill/>
                </a:ln>
                <a:solidFill>
                  <a:srgbClr val="000000"/>
                </a:solidFill>
                <a:effectLst/>
                <a:uLnTx/>
                <a:uFillTx/>
                <a:latin typeface="Helvetica"/>
                <a:sym typeface="Helvetica"/>
              </a:endParaRPr>
            </a:p>
          </p:txBody>
        </p:sp>
      </p:grpSp>
      <p:cxnSp>
        <p:nvCxnSpPr>
          <p:cNvPr id="96" name="Elbow Connector 95">
            <a:extLst>
              <a:ext uri="{FF2B5EF4-FFF2-40B4-BE49-F238E27FC236}">
                <a16:creationId xmlns:a16="http://schemas.microsoft.com/office/drawing/2014/main" id="{46E8A0B6-0C4A-4B4D-9770-7DF204ECD572}"/>
              </a:ext>
            </a:extLst>
          </p:cNvPr>
          <p:cNvCxnSpPr>
            <a:cxnSpLocks/>
            <a:stCxn id="65" idx="2"/>
            <a:endCxn id="15" idx="3"/>
          </p:cNvCxnSpPr>
          <p:nvPr/>
        </p:nvCxnSpPr>
        <p:spPr>
          <a:xfrm rot="5400000">
            <a:off x="2058604" y="3264848"/>
            <a:ext cx="926923" cy="235531"/>
          </a:xfrm>
          <a:prstGeom prst="bentConnector4">
            <a:avLst>
              <a:gd name="adj1" fmla="val 31602"/>
              <a:gd name="adj2" fmla="val 283899"/>
            </a:avLst>
          </a:prstGeom>
          <a:ln>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99" name="Group 98">
            <a:extLst>
              <a:ext uri="{FF2B5EF4-FFF2-40B4-BE49-F238E27FC236}">
                <a16:creationId xmlns:a16="http://schemas.microsoft.com/office/drawing/2014/main" id="{D3E3FD48-EFD7-6548-8CF4-5147F3FBF851}"/>
              </a:ext>
            </a:extLst>
          </p:cNvPr>
          <p:cNvGrpSpPr/>
          <p:nvPr/>
        </p:nvGrpSpPr>
        <p:grpSpPr>
          <a:xfrm>
            <a:off x="2314535" y="1926526"/>
            <a:ext cx="835775" cy="355209"/>
            <a:chOff x="2605549" y="2273123"/>
            <a:chExt cx="835775" cy="355209"/>
          </a:xfrm>
        </p:grpSpPr>
        <p:grpSp>
          <p:nvGrpSpPr>
            <p:cNvPr id="100" name="Group 99">
              <a:extLst>
                <a:ext uri="{FF2B5EF4-FFF2-40B4-BE49-F238E27FC236}">
                  <a16:creationId xmlns:a16="http://schemas.microsoft.com/office/drawing/2014/main" id="{DB2B32ED-EDB4-0840-88C6-4E2BB81DAB2F}"/>
                </a:ext>
              </a:extLst>
            </p:cNvPr>
            <p:cNvGrpSpPr/>
            <p:nvPr/>
          </p:nvGrpSpPr>
          <p:grpSpPr>
            <a:xfrm>
              <a:off x="2605549" y="2273123"/>
              <a:ext cx="253071" cy="355209"/>
              <a:chOff x="2605549" y="2282084"/>
              <a:chExt cx="253071" cy="355209"/>
            </a:xfrm>
          </p:grpSpPr>
          <p:sp>
            <p:nvSpPr>
              <p:cNvPr id="107" name="Oval 106">
                <a:extLst>
                  <a:ext uri="{FF2B5EF4-FFF2-40B4-BE49-F238E27FC236}">
                    <a16:creationId xmlns:a16="http://schemas.microsoft.com/office/drawing/2014/main" id="{EDAF1749-990A-A044-ABF3-78F12ABBFF18}"/>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08" name="Straight Connector 107">
                <a:extLst>
                  <a:ext uri="{FF2B5EF4-FFF2-40B4-BE49-F238E27FC236}">
                    <a16:creationId xmlns:a16="http://schemas.microsoft.com/office/drawing/2014/main" id="{B8A95824-2AB0-D241-ABDF-AF15A2CF3DC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01" name="Group 100">
              <a:extLst>
                <a:ext uri="{FF2B5EF4-FFF2-40B4-BE49-F238E27FC236}">
                  <a16:creationId xmlns:a16="http://schemas.microsoft.com/office/drawing/2014/main" id="{D76E18D9-5FCE-FE4D-8EB5-5A3E42CFE485}"/>
                </a:ext>
              </a:extLst>
            </p:cNvPr>
            <p:cNvGrpSpPr/>
            <p:nvPr/>
          </p:nvGrpSpPr>
          <p:grpSpPr>
            <a:xfrm>
              <a:off x="2901383" y="2273123"/>
              <a:ext cx="253071" cy="355209"/>
              <a:chOff x="2605549" y="2282084"/>
              <a:chExt cx="253071" cy="355209"/>
            </a:xfrm>
          </p:grpSpPr>
          <p:sp>
            <p:nvSpPr>
              <p:cNvPr id="105" name="Oval 104">
                <a:extLst>
                  <a:ext uri="{FF2B5EF4-FFF2-40B4-BE49-F238E27FC236}">
                    <a16:creationId xmlns:a16="http://schemas.microsoft.com/office/drawing/2014/main" id="{384FB957-0C72-1C4A-8145-A1DB2978E3AB}"/>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06" name="Straight Connector 105">
                <a:extLst>
                  <a:ext uri="{FF2B5EF4-FFF2-40B4-BE49-F238E27FC236}">
                    <a16:creationId xmlns:a16="http://schemas.microsoft.com/office/drawing/2014/main" id="{6E776FEF-3FF5-1E43-9E54-9DB26086533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02" name="Group 101">
              <a:extLst>
                <a:ext uri="{FF2B5EF4-FFF2-40B4-BE49-F238E27FC236}">
                  <a16:creationId xmlns:a16="http://schemas.microsoft.com/office/drawing/2014/main" id="{33750224-19D3-9B4E-9CC3-C0DE61BFA266}"/>
                </a:ext>
              </a:extLst>
            </p:cNvPr>
            <p:cNvGrpSpPr/>
            <p:nvPr/>
          </p:nvGrpSpPr>
          <p:grpSpPr>
            <a:xfrm>
              <a:off x="3188253" y="2273123"/>
              <a:ext cx="253071" cy="355209"/>
              <a:chOff x="2605549" y="2282084"/>
              <a:chExt cx="253071" cy="355209"/>
            </a:xfrm>
          </p:grpSpPr>
          <p:sp>
            <p:nvSpPr>
              <p:cNvPr id="103" name="Oval 102">
                <a:extLst>
                  <a:ext uri="{FF2B5EF4-FFF2-40B4-BE49-F238E27FC236}">
                    <a16:creationId xmlns:a16="http://schemas.microsoft.com/office/drawing/2014/main" id="{D7794EE4-A195-D641-A327-3705B4864F62}"/>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04" name="Straight Connector 103">
                <a:extLst>
                  <a:ext uri="{FF2B5EF4-FFF2-40B4-BE49-F238E27FC236}">
                    <a16:creationId xmlns:a16="http://schemas.microsoft.com/office/drawing/2014/main" id="{2B9F1B9C-5C76-EA46-9DE2-1B8FCC3E74C8}"/>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109" name="Can 108">
            <a:extLst>
              <a:ext uri="{FF2B5EF4-FFF2-40B4-BE49-F238E27FC236}">
                <a16:creationId xmlns:a16="http://schemas.microsoft.com/office/drawing/2014/main" id="{A817AE1D-C825-AC4C-8643-6568D32759E9}"/>
              </a:ext>
            </a:extLst>
          </p:cNvPr>
          <p:cNvSpPr/>
          <p:nvPr/>
        </p:nvSpPr>
        <p:spPr>
          <a:xfrm flipH="1">
            <a:off x="1204262" y="2699239"/>
            <a:ext cx="687299" cy="615251"/>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Arial"/>
                <a:ea typeface="+mn-ea"/>
                <a:cs typeface="+mn-cs"/>
              </a:rPr>
              <a:t>Order</a:t>
            </a:r>
          </a:p>
        </p:txBody>
      </p:sp>
      <p:grpSp>
        <p:nvGrpSpPr>
          <p:cNvPr id="134" name="Group 133">
            <a:extLst>
              <a:ext uri="{FF2B5EF4-FFF2-40B4-BE49-F238E27FC236}">
                <a16:creationId xmlns:a16="http://schemas.microsoft.com/office/drawing/2014/main" id="{7F0FE88C-7CBF-5843-BBB9-A9E88E369BC3}"/>
              </a:ext>
            </a:extLst>
          </p:cNvPr>
          <p:cNvGrpSpPr/>
          <p:nvPr/>
        </p:nvGrpSpPr>
        <p:grpSpPr>
          <a:xfrm>
            <a:off x="5401765" y="1957017"/>
            <a:ext cx="835775" cy="355209"/>
            <a:chOff x="2605549" y="2273123"/>
            <a:chExt cx="835775" cy="355209"/>
          </a:xfrm>
        </p:grpSpPr>
        <p:grpSp>
          <p:nvGrpSpPr>
            <p:cNvPr id="135" name="Group 134">
              <a:extLst>
                <a:ext uri="{FF2B5EF4-FFF2-40B4-BE49-F238E27FC236}">
                  <a16:creationId xmlns:a16="http://schemas.microsoft.com/office/drawing/2014/main" id="{F9E32636-BAB3-A14F-BFF1-9FF5168EE1F0}"/>
                </a:ext>
              </a:extLst>
            </p:cNvPr>
            <p:cNvGrpSpPr/>
            <p:nvPr/>
          </p:nvGrpSpPr>
          <p:grpSpPr>
            <a:xfrm>
              <a:off x="2605549" y="2273123"/>
              <a:ext cx="253071" cy="355209"/>
              <a:chOff x="2605549" y="2282084"/>
              <a:chExt cx="253071" cy="355209"/>
            </a:xfrm>
          </p:grpSpPr>
          <p:sp>
            <p:nvSpPr>
              <p:cNvPr id="142" name="Oval 141">
                <a:extLst>
                  <a:ext uri="{FF2B5EF4-FFF2-40B4-BE49-F238E27FC236}">
                    <a16:creationId xmlns:a16="http://schemas.microsoft.com/office/drawing/2014/main" id="{2F2CC173-52BC-DC42-99D5-3327D2E221A9}"/>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43" name="Straight Connector 142">
                <a:extLst>
                  <a:ext uri="{FF2B5EF4-FFF2-40B4-BE49-F238E27FC236}">
                    <a16:creationId xmlns:a16="http://schemas.microsoft.com/office/drawing/2014/main" id="{D92E2579-60D4-B946-AB8A-AA107196EDE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36" name="Group 135">
              <a:extLst>
                <a:ext uri="{FF2B5EF4-FFF2-40B4-BE49-F238E27FC236}">
                  <a16:creationId xmlns:a16="http://schemas.microsoft.com/office/drawing/2014/main" id="{E4E29940-1DB1-904E-A73D-57A3730F4300}"/>
                </a:ext>
              </a:extLst>
            </p:cNvPr>
            <p:cNvGrpSpPr/>
            <p:nvPr/>
          </p:nvGrpSpPr>
          <p:grpSpPr>
            <a:xfrm>
              <a:off x="2901383" y="2273123"/>
              <a:ext cx="253071" cy="355209"/>
              <a:chOff x="2605549" y="2282084"/>
              <a:chExt cx="253071" cy="355209"/>
            </a:xfrm>
          </p:grpSpPr>
          <p:sp>
            <p:nvSpPr>
              <p:cNvPr id="140" name="Oval 139">
                <a:extLst>
                  <a:ext uri="{FF2B5EF4-FFF2-40B4-BE49-F238E27FC236}">
                    <a16:creationId xmlns:a16="http://schemas.microsoft.com/office/drawing/2014/main" id="{40137147-A7B2-C345-8261-9ACDB5E734B8}"/>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41" name="Straight Connector 140">
                <a:extLst>
                  <a:ext uri="{FF2B5EF4-FFF2-40B4-BE49-F238E27FC236}">
                    <a16:creationId xmlns:a16="http://schemas.microsoft.com/office/drawing/2014/main" id="{2E5B6BF1-69FD-4B45-AAE7-4C68DA311D49}"/>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37" name="Group 136">
              <a:extLst>
                <a:ext uri="{FF2B5EF4-FFF2-40B4-BE49-F238E27FC236}">
                  <a16:creationId xmlns:a16="http://schemas.microsoft.com/office/drawing/2014/main" id="{34F2188F-0EA9-4F4F-A5F1-9ECC049738AB}"/>
                </a:ext>
              </a:extLst>
            </p:cNvPr>
            <p:cNvGrpSpPr/>
            <p:nvPr/>
          </p:nvGrpSpPr>
          <p:grpSpPr>
            <a:xfrm>
              <a:off x="3188253" y="2273123"/>
              <a:ext cx="253071" cy="355209"/>
              <a:chOff x="2605549" y="2282084"/>
              <a:chExt cx="253071" cy="355209"/>
            </a:xfrm>
          </p:grpSpPr>
          <p:sp>
            <p:nvSpPr>
              <p:cNvPr id="138" name="Oval 137">
                <a:extLst>
                  <a:ext uri="{FF2B5EF4-FFF2-40B4-BE49-F238E27FC236}">
                    <a16:creationId xmlns:a16="http://schemas.microsoft.com/office/drawing/2014/main" id="{1D756FA6-1ED8-394A-BEE7-0B6DF2C3D0A1}"/>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39" name="Straight Connector 138">
                <a:extLst>
                  <a:ext uri="{FF2B5EF4-FFF2-40B4-BE49-F238E27FC236}">
                    <a16:creationId xmlns:a16="http://schemas.microsoft.com/office/drawing/2014/main" id="{8F797462-AFBA-C04F-B0CA-E1C4924B824A}"/>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cxnSp>
        <p:nvCxnSpPr>
          <p:cNvPr id="148" name="Elbow Connector 147">
            <a:extLst>
              <a:ext uri="{FF2B5EF4-FFF2-40B4-BE49-F238E27FC236}">
                <a16:creationId xmlns:a16="http://schemas.microsoft.com/office/drawing/2014/main" id="{17A0DCDB-6B45-0D44-A6A8-6B64FF5827CE}"/>
              </a:ext>
            </a:extLst>
          </p:cNvPr>
          <p:cNvCxnSpPr>
            <a:cxnSpLocks/>
            <a:stCxn id="60" idx="3"/>
            <a:endCxn id="105" idx="0"/>
          </p:cNvCxnSpPr>
          <p:nvPr/>
        </p:nvCxnSpPr>
        <p:spPr>
          <a:xfrm>
            <a:off x="2574637" y="1232782"/>
            <a:ext cx="162268" cy="693744"/>
          </a:xfrm>
          <a:prstGeom prst="bentConnector2">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1" name="Can 150">
            <a:extLst>
              <a:ext uri="{FF2B5EF4-FFF2-40B4-BE49-F238E27FC236}">
                <a16:creationId xmlns:a16="http://schemas.microsoft.com/office/drawing/2014/main" id="{83B7871A-5C0A-C34B-8A68-819852A47CB8}"/>
              </a:ext>
            </a:extLst>
          </p:cNvPr>
          <p:cNvSpPr/>
          <p:nvPr/>
        </p:nvSpPr>
        <p:spPr>
          <a:xfrm flipH="1">
            <a:off x="6641963" y="2391613"/>
            <a:ext cx="687299" cy="615251"/>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Arial"/>
                <a:ea typeface="+mn-ea"/>
                <a:cs typeface="+mn-cs"/>
              </a:rPr>
              <a:t>Voyages</a:t>
            </a:r>
          </a:p>
        </p:txBody>
      </p:sp>
      <p:sp>
        <p:nvSpPr>
          <p:cNvPr id="8" name="TextBox 7">
            <a:extLst>
              <a:ext uri="{FF2B5EF4-FFF2-40B4-BE49-F238E27FC236}">
                <a16:creationId xmlns:a16="http://schemas.microsoft.com/office/drawing/2014/main" id="{C6E80A94-8577-6A46-B427-199C152CFCDF}"/>
              </a:ext>
            </a:extLst>
          </p:cNvPr>
          <p:cNvSpPr txBox="1"/>
          <p:nvPr/>
        </p:nvSpPr>
        <p:spPr>
          <a:xfrm>
            <a:off x="2863440" y="877628"/>
            <a:ext cx="1425390" cy="707886"/>
          </a:xfrm>
          <a:prstGeom prst="rect">
            <a:avLst/>
          </a:prstGeom>
          <a:noFill/>
        </p:spPr>
        <p:txBody>
          <a:bodyPr wrap="none" rtlCol="0">
            <a:spAutoFit/>
          </a:bodyPr>
          <a:lstStyle/>
          <a:p>
            <a:r>
              <a:rPr lang="en-US" sz="1000">
                <a:solidFill>
                  <a:schemeClr val="accent3">
                    <a:lumMod val="50000"/>
                  </a:schemeClr>
                </a:solidFill>
              </a:rPr>
              <a:t>Submit order</a:t>
            </a:r>
          </a:p>
          <a:p>
            <a:r>
              <a:rPr lang="en-US" sz="1000">
                <a:solidFill>
                  <a:schemeClr val="accent3">
                    <a:lumMod val="50000"/>
                  </a:schemeClr>
                </a:solidFill>
              </a:rPr>
              <a:t>Update Order</a:t>
            </a:r>
          </a:p>
          <a:p>
            <a:r>
              <a:rPr lang="en-US" sz="1000">
                <a:solidFill>
                  <a:schemeClr val="accent3">
                    <a:lumMod val="50000"/>
                  </a:schemeClr>
                </a:solidFill>
              </a:rPr>
              <a:t>Accept Order</a:t>
            </a:r>
          </a:p>
          <a:p>
            <a:r>
              <a:rPr lang="en-US" sz="1000">
                <a:solidFill>
                  <a:schemeClr val="accent3">
                    <a:lumMod val="50000"/>
                  </a:schemeClr>
                </a:solidFill>
              </a:rPr>
              <a:t>Get Submitted Orders</a:t>
            </a:r>
          </a:p>
        </p:txBody>
      </p:sp>
      <p:sp>
        <p:nvSpPr>
          <p:cNvPr id="155" name="Rectangle 154">
            <a:extLst>
              <a:ext uri="{FF2B5EF4-FFF2-40B4-BE49-F238E27FC236}">
                <a16:creationId xmlns:a16="http://schemas.microsoft.com/office/drawing/2014/main" id="{3F90A50C-E7D8-8747-9316-614A8E135612}"/>
              </a:ext>
            </a:extLst>
          </p:cNvPr>
          <p:cNvSpPr/>
          <p:nvPr/>
        </p:nvSpPr>
        <p:spPr>
          <a:xfrm>
            <a:off x="5260616" y="846326"/>
            <a:ext cx="1242987" cy="747203"/>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7030A0"/>
                </a:solidFill>
                <a:effectLst/>
                <a:uLnTx/>
                <a:uFillTx/>
                <a:latin typeface="Arial"/>
                <a:ea typeface="+mn-ea"/>
                <a:cs typeface="+mn-cs"/>
              </a:rPr>
              <a:t>UI Web SPA</a:t>
            </a:r>
          </a:p>
        </p:txBody>
      </p:sp>
      <p:grpSp>
        <p:nvGrpSpPr>
          <p:cNvPr id="156" name="Group 193">
            <a:extLst>
              <a:ext uri="{FF2B5EF4-FFF2-40B4-BE49-F238E27FC236}">
                <a16:creationId xmlns:a16="http://schemas.microsoft.com/office/drawing/2014/main" id="{F7A027B0-B484-4147-B1C0-219453ECAADC}"/>
              </a:ext>
            </a:extLst>
          </p:cNvPr>
          <p:cNvGrpSpPr/>
          <p:nvPr/>
        </p:nvGrpSpPr>
        <p:grpSpPr>
          <a:xfrm>
            <a:off x="4533682" y="894508"/>
            <a:ext cx="1043418" cy="863862"/>
            <a:chOff x="8826" y="-1"/>
            <a:chExt cx="1153245" cy="899522"/>
          </a:xfrm>
        </p:grpSpPr>
        <p:grpSp>
          <p:nvGrpSpPr>
            <p:cNvPr id="157" name="Group 191">
              <a:extLst>
                <a:ext uri="{FF2B5EF4-FFF2-40B4-BE49-F238E27FC236}">
                  <a16:creationId xmlns:a16="http://schemas.microsoft.com/office/drawing/2014/main" id="{3874AE95-C5BC-C148-8522-A61F2D671A57}"/>
                </a:ext>
              </a:extLst>
            </p:cNvPr>
            <p:cNvGrpSpPr/>
            <p:nvPr/>
          </p:nvGrpSpPr>
          <p:grpSpPr>
            <a:xfrm>
              <a:off x="8826" y="-1"/>
              <a:ext cx="707232" cy="707233"/>
              <a:chOff x="8826" y="0"/>
              <a:chExt cx="707231" cy="707231"/>
            </a:xfrm>
          </p:grpSpPr>
          <p:sp>
            <p:nvSpPr>
              <p:cNvPr id="159" name="Shape 189">
                <a:extLst>
                  <a:ext uri="{FF2B5EF4-FFF2-40B4-BE49-F238E27FC236}">
                    <a16:creationId xmlns:a16="http://schemas.microsoft.com/office/drawing/2014/main" id="{A0A668E2-1AE6-2E42-B6C4-FD15C431BF92}"/>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marL="0" marR="0" lvl="0" indent="0" algn="l" defTabSz="914400" rtl="0" eaLnBrk="0" fontAlgn="base" latinLnBrk="0" hangingPunct="0">
                  <a:lnSpc>
                    <a:spcPct val="100000"/>
                  </a:lnSpc>
                  <a:spcBef>
                    <a:spcPct val="0"/>
                  </a:spcBef>
                  <a:spcAft>
                    <a:spcPct val="0"/>
                  </a:spcAft>
                  <a:buClrTx/>
                  <a:buSzTx/>
                  <a:buFontTx/>
                  <a:buNone/>
                  <a:tabLst/>
                  <a:defRPr sz="1800">
                    <a:solidFill>
                      <a:srgbClr val="FFFFFF"/>
                    </a:solidFill>
                  </a:defRPr>
                </a:pPr>
                <a:endParaRPr kumimoji="0" sz="1588"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pic>
            <p:nvPicPr>
              <p:cNvPr id="160" name="_-02.png">
                <a:extLst>
                  <a:ext uri="{FF2B5EF4-FFF2-40B4-BE49-F238E27FC236}">
                    <a16:creationId xmlns:a16="http://schemas.microsoft.com/office/drawing/2014/main" id="{AA187B39-01CA-3B4B-AEF2-D03C285E38E0}"/>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158" name="Shape 192">
              <a:extLst>
                <a:ext uri="{FF2B5EF4-FFF2-40B4-BE49-F238E27FC236}">
                  <a16:creationId xmlns:a16="http://schemas.microsoft.com/office/drawing/2014/main" id="{F97845B9-45D2-B24C-BB6A-C8407A0A45C7}"/>
                </a:ext>
              </a:extLst>
            </p:cNvPr>
            <p:cNvSpPr/>
            <p:nvPr/>
          </p:nvSpPr>
          <p:spPr>
            <a:xfrm>
              <a:off x="171673" y="707232"/>
              <a:ext cx="990398" cy="192289"/>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marL="0" marR="0" lvl="0" indent="0" algn="l" defTabSz="914400" rtl="0" eaLnBrk="0" fontAlgn="base" latinLnBrk="0" hangingPunct="0">
                <a:lnSpc>
                  <a:spcPct val="100000"/>
                </a:lnSpc>
                <a:spcBef>
                  <a:spcPct val="0"/>
                </a:spcBef>
                <a:spcAft>
                  <a:spcPct val="0"/>
                </a:spcAft>
                <a:buClrTx/>
                <a:buSzTx/>
                <a:buFontTx/>
                <a:buNone/>
                <a:tabLst/>
                <a:defRPr sz="1800" b="0">
                  <a:solidFill>
                    <a:srgbClr val="000000"/>
                  </a:solidFill>
                </a:defRPr>
              </a:pPr>
              <a:r>
                <a:rPr lang="en-US" sz="1200" b="0">
                  <a:solidFill>
                    <a:srgbClr val="000000"/>
                  </a:solidFill>
                </a:rPr>
                <a:t>Shipment Inc</a:t>
              </a:r>
              <a:endParaRPr kumimoji="0" sz="706" b="0" i="0" u="none" strike="noStrike" kern="1200" cap="none" spc="0" normalizeH="0" baseline="0" noProof="0">
                <a:ln>
                  <a:noFill/>
                </a:ln>
                <a:solidFill>
                  <a:srgbClr val="000000"/>
                </a:solidFill>
                <a:effectLst/>
                <a:uLnTx/>
                <a:uFillTx/>
                <a:latin typeface="Helvetica"/>
                <a:sym typeface="Helvetica"/>
              </a:endParaRPr>
            </a:p>
          </p:txBody>
        </p:sp>
      </p:grpSp>
      <p:cxnSp>
        <p:nvCxnSpPr>
          <p:cNvPr id="161" name="Elbow Connector 160">
            <a:extLst>
              <a:ext uri="{FF2B5EF4-FFF2-40B4-BE49-F238E27FC236}">
                <a16:creationId xmlns:a16="http://schemas.microsoft.com/office/drawing/2014/main" id="{D8F0EDCF-AAEC-9643-87C2-5527A9028FFA}"/>
              </a:ext>
            </a:extLst>
          </p:cNvPr>
          <p:cNvCxnSpPr>
            <a:cxnSpLocks/>
            <a:stCxn id="155" idx="2"/>
            <a:endCxn id="103" idx="0"/>
          </p:cNvCxnSpPr>
          <p:nvPr/>
        </p:nvCxnSpPr>
        <p:spPr>
          <a:xfrm rot="5400000">
            <a:off x="4286445" y="330860"/>
            <a:ext cx="332997" cy="2858335"/>
          </a:xfrm>
          <a:prstGeom prst="bentConnector3">
            <a:avLst>
              <a:gd name="adj1" fmla="val 50000"/>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2" name="TextBox 161">
            <a:extLst>
              <a:ext uri="{FF2B5EF4-FFF2-40B4-BE49-F238E27FC236}">
                <a16:creationId xmlns:a16="http://schemas.microsoft.com/office/drawing/2014/main" id="{433B11D6-9141-9E4D-908D-6DAA4B768CD5}"/>
              </a:ext>
            </a:extLst>
          </p:cNvPr>
          <p:cNvSpPr txBox="1"/>
          <p:nvPr/>
        </p:nvSpPr>
        <p:spPr>
          <a:xfrm>
            <a:off x="6673492" y="894508"/>
            <a:ext cx="1317990" cy="400110"/>
          </a:xfrm>
          <a:prstGeom prst="rect">
            <a:avLst/>
          </a:prstGeom>
          <a:noFill/>
        </p:spPr>
        <p:txBody>
          <a:bodyPr wrap="none" rtlCol="0">
            <a:spAutoFit/>
          </a:bodyPr>
          <a:lstStyle/>
          <a:p>
            <a:r>
              <a:rPr lang="en-US" sz="1000">
                <a:solidFill>
                  <a:schemeClr val="accent3">
                    <a:lumMod val="50000"/>
                  </a:schemeClr>
                </a:solidFill>
              </a:rPr>
              <a:t>Search Voyages</a:t>
            </a:r>
          </a:p>
          <a:p>
            <a:r>
              <a:rPr lang="en-US" sz="1000">
                <a:solidFill>
                  <a:schemeClr val="accent3">
                    <a:lumMod val="50000"/>
                  </a:schemeClr>
                </a:solidFill>
              </a:rPr>
              <a:t>Get Pending Orders</a:t>
            </a:r>
          </a:p>
        </p:txBody>
      </p:sp>
      <p:sp>
        <p:nvSpPr>
          <p:cNvPr id="165" name="Can 164">
            <a:extLst>
              <a:ext uri="{FF2B5EF4-FFF2-40B4-BE49-F238E27FC236}">
                <a16:creationId xmlns:a16="http://schemas.microsoft.com/office/drawing/2014/main" id="{0462C20F-907D-AE44-8D93-2091CB371891}"/>
              </a:ext>
            </a:extLst>
          </p:cNvPr>
          <p:cNvSpPr/>
          <p:nvPr/>
        </p:nvSpPr>
        <p:spPr>
          <a:xfrm rot="5400000">
            <a:off x="4296790" y="3690132"/>
            <a:ext cx="273544" cy="944849"/>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lang="en-US" sz="1100">
                <a:solidFill>
                  <a:srgbClr val="FFFFFF"/>
                </a:solidFill>
                <a:latin typeface="Arial"/>
              </a:rPr>
              <a:t>Containers</a:t>
            </a:r>
            <a:endParaRPr kumimoji="0" lang="en-US" sz="1100" b="0" i="0" u="none" strike="noStrike" kern="1200" cap="none" spc="0" normalizeH="0" baseline="0" noProof="0">
              <a:ln>
                <a:noFill/>
              </a:ln>
              <a:solidFill>
                <a:srgbClr val="FFFFFF"/>
              </a:solidFill>
              <a:effectLst/>
              <a:uLnTx/>
              <a:uFillTx/>
              <a:latin typeface="Arial"/>
              <a:ea typeface="+mn-ea"/>
              <a:cs typeface="+mn-cs"/>
            </a:endParaRPr>
          </a:p>
        </p:txBody>
      </p:sp>
      <p:cxnSp>
        <p:nvCxnSpPr>
          <p:cNvPr id="167" name="Elbow Connector 166">
            <a:extLst>
              <a:ext uri="{FF2B5EF4-FFF2-40B4-BE49-F238E27FC236}">
                <a16:creationId xmlns:a16="http://schemas.microsoft.com/office/drawing/2014/main" id="{30891931-2FEF-744A-A16F-D4E808E145A5}"/>
              </a:ext>
            </a:extLst>
          </p:cNvPr>
          <p:cNvCxnSpPr>
            <a:cxnSpLocks/>
            <a:stCxn id="65" idx="3"/>
            <a:endCxn id="16" idx="3"/>
          </p:cNvCxnSpPr>
          <p:nvPr/>
        </p:nvCxnSpPr>
        <p:spPr>
          <a:xfrm>
            <a:off x="3383250" y="2602645"/>
            <a:ext cx="1699654" cy="1249809"/>
          </a:xfrm>
          <a:prstGeom prst="bentConnector3">
            <a:avLst>
              <a:gd name="adj1" fmla="val 50000"/>
            </a:avLst>
          </a:prstGeom>
          <a:ln>
            <a:solidFill>
              <a:srgbClr val="7030A0"/>
            </a:solidFill>
            <a:prstDash val="sysDash"/>
            <a:headEnd type="triangle"/>
            <a:tailEnd type="non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53753ADA-5916-EC42-9C0A-2FD9CB43B637}"/>
              </a:ext>
            </a:extLst>
          </p:cNvPr>
          <p:cNvSpPr txBox="1"/>
          <p:nvPr/>
        </p:nvSpPr>
        <p:spPr>
          <a:xfrm>
            <a:off x="2245143" y="3157612"/>
            <a:ext cx="944489" cy="261610"/>
          </a:xfrm>
          <a:prstGeom prst="rect">
            <a:avLst/>
          </a:prstGeom>
          <a:noFill/>
        </p:spPr>
        <p:txBody>
          <a:bodyPr wrap="none" rtlCol="0">
            <a:spAutoFit/>
          </a:bodyPr>
          <a:lstStyle/>
          <a:p>
            <a:r>
              <a:rPr lang="en-US" sz="1050" dirty="0">
                <a:solidFill>
                  <a:schemeClr val="tx1">
                    <a:lumMod val="50000"/>
                  </a:schemeClr>
                </a:solidFill>
              </a:rPr>
              <a:t>orderEvents</a:t>
            </a:r>
          </a:p>
        </p:txBody>
      </p:sp>
      <p:sp>
        <p:nvSpPr>
          <p:cNvPr id="168" name="TextBox 167">
            <a:extLst>
              <a:ext uri="{FF2B5EF4-FFF2-40B4-BE49-F238E27FC236}">
                <a16:creationId xmlns:a16="http://schemas.microsoft.com/office/drawing/2014/main" id="{E85322FF-DBCE-B049-B813-798F9F171AFD}"/>
              </a:ext>
            </a:extLst>
          </p:cNvPr>
          <p:cNvSpPr txBox="1"/>
          <p:nvPr/>
        </p:nvSpPr>
        <p:spPr>
          <a:xfrm>
            <a:off x="3502346" y="2384013"/>
            <a:ext cx="814647" cy="253916"/>
          </a:xfrm>
          <a:prstGeom prst="rect">
            <a:avLst/>
          </a:prstGeom>
          <a:noFill/>
        </p:spPr>
        <p:txBody>
          <a:bodyPr wrap="none" rtlCol="0">
            <a:spAutoFit/>
          </a:bodyPr>
          <a:lstStyle/>
          <a:p>
            <a:r>
              <a:rPr lang="en-US" sz="1050" dirty="0">
                <a:solidFill>
                  <a:schemeClr val="tx1">
                    <a:lumMod val="50000"/>
                  </a:schemeClr>
                </a:solidFill>
              </a:rPr>
              <a:t>voyageEvt</a:t>
            </a:r>
          </a:p>
        </p:txBody>
      </p:sp>
      <p:cxnSp>
        <p:nvCxnSpPr>
          <p:cNvPr id="4" name="Straight Arrow Connector 3">
            <a:extLst>
              <a:ext uri="{FF2B5EF4-FFF2-40B4-BE49-F238E27FC236}">
                <a16:creationId xmlns:a16="http://schemas.microsoft.com/office/drawing/2014/main" id="{39CCE5FF-C997-462B-A29A-39156678F7D7}"/>
              </a:ext>
            </a:extLst>
          </p:cNvPr>
          <p:cNvCxnSpPr>
            <a:cxnSpLocks/>
            <a:endCxn id="138" idx="0"/>
          </p:cNvCxnSpPr>
          <p:nvPr/>
        </p:nvCxnSpPr>
        <p:spPr>
          <a:xfrm>
            <a:off x="6096000" y="1540839"/>
            <a:ext cx="15005" cy="416178"/>
          </a:xfrm>
          <a:prstGeom prst="straightConnector1">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73" name="Rounded Rectangle 72">
            <a:extLst>
              <a:ext uri="{FF2B5EF4-FFF2-40B4-BE49-F238E27FC236}">
                <a16:creationId xmlns:a16="http://schemas.microsoft.com/office/drawing/2014/main" id="{1A68B7F4-1C1C-F94D-868E-82229EB92566}"/>
              </a:ext>
            </a:extLst>
          </p:cNvPr>
          <p:cNvSpPr/>
          <p:nvPr/>
        </p:nvSpPr>
        <p:spPr>
          <a:xfrm>
            <a:off x="3974091" y="5172912"/>
            <a:ext cx="1486840" cy="633014"/>
          </a:xfrm>
          <a:prstGeom prst="roundRect">
            <a:avLst/>
          </a:prstGeom>
          <a:solidFill>
            <a:srgbClr val="FFC00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5596E6">
                    <a:lumMod val="50000"/>
                  </a:srgbClr>
                </a:solidFill>
                <a:effectLst/>
                <a:uLnTx/>
                <a:uFillTx/>
                <a:latin typeface="Arial"/>
                <a:ea typeface="+mn-ea"/>
                <a:cs typeface="+mn-cs"/>
              </a:rPr>
              <a:t>Reefer Container MS</a:t>
            </a:r>
          </a:p>
        </p:txBody>
      </p:sp>
      <p:grpSp>
        <p:nvGrpSpPr>
          <p:cNvPr id="74" name="Group 73">
            <a:extLst>
              <a:ext uri="{FF2B5EF4-FFF2-40B4-BE49-F238E27FC236}">
                <a16:creationId xmlns:a16="http://schemas.microsoft.com/office/drawing/2014/main" id="{73D1C2CD-AA58-E04F-856F-F44944D23BFC}"/>
              </a:ext>
            </a:extLst>
          </p:cNvPr>
          <p:cNvGrpSpPr/>
          <p:nvPr/>
        </p:nvGrpSpPr>
        <p:grpSpPr>
          <a:xfrm>
            <a:off x="3971658" y="4833228"/>
            <a:ext cx="835775" cy="355209"/>
            <a:chOff x="2605549" y="2273123"/>
            <a:chExt cx="835775" cy="355209"/>
          </a:xfrm>
        </p:grpSpPr>
        <p:grpSp>
          <p:nvGrpSpPr>
            <p:cNvPr id="75" name="Group 74">
              <a:extLst>
                <a:ext uri="{FF2B5EF4-FFF2-40B4-BE49-F238E27FC236}">
                  <a16:creationId xmlns:a16="http://schemas.microsoft.com/office/drawing/2014/main" id="{D6EC4EB8-AA77-474B-A2ED-55AB639F5DEE}"/>
                </a:ext>
              </a:extLst>
            </p:cNvPr>
            <p:cNvGrpSpPr/>
            <p:nvPr/>
          </p:nvGrpSpPr>
          <p:grpSpPr>
            <a:xfrm>
              <a:off x="2605549" y="2273123"/>
              <a:ext cx="253071" cy="355209"/>
              <a:chOff x="2605549" y="2282084"/>
              <a:chExt cx="253071" cy="355209"/>
            </a:xfrm>
          </p:grpSpPr>
          <p:sp>
            <p:nvSpPr>
              <p:cNvPr id="82" name="Oval 81">
                <a:extLst>
                  <a:ext uri="{FF2B5EF4-FFF2-40B4-BE49-F238E27FC236}">
                    <a16:creationId xmlns:a16="http://schemas.microsoft.com/office/drawing/2014/main" id="{36C8F10A-F036-474C-8CD1-F581F083FA37}"/>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cxnSp>
            <p:nvCxnSpPr>
              <p:cNvPr id="83" name="Straight Connector 82">
                <a:extLst>
                  <a:ext uri="{FF2B5EF4-FFF2-40B4-BE49-F238E27FC236}">
                    <a16:creationId xmlns:a16="http://schemas.microsoft.com/office/drawing/2014/main" id="{0210E7B5-A23C-A141-9CF6-2B64204CF9B4}"/>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76" name="Group 75">
              <a:extLst>
                <a:ext uri="{FF2B5EF4-FFF2-40B4-BE49-F238E27FC236}">
                  <a16:creationId xmlns:a16="http://schemas.microsoft.com/office/drawing/2014/main" id="{37A86744-2EFC-6343-B132-66675796A6DF}"/>
                </a:ext>
              </a:extLst>
            </p:cNvPr>
            <p:cNvGrpSpPr/>
            <p:nvPr/>
          </p:nvGrpSpPr>
          <p:grpSpPr>
            <a:xfrm>
              <a:off x="2901383" y="2273123"/>
              <a:ext cx="253071" cy="355209"/>
              <a:chOff x="2605549" y="2282084"/>
              <a:chExt cx="253071" cy="355209"/>
            </a:xfrm>
          </p:grpSpPr>
          <p:sp>
            <p:nvSpPr>
              <p:cNvPr id="80" name="Oval 79">
                <a:extLst>
                  <a:ext uri="{FF2B5EF4-FFF2-40B4-BE49-F238E27FC236}">
                    <a16:creationId xmlns:a16="http://schemas.microsoft.com/office/drawing/2014/main" id="{14079BFC-0545-4241-A77A-F76B2A9EFF48}"/>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cxnSp>
            <p:nvCxnSpPr>
              <p:cNvPr id="81" name="Straight Connector 80">
                <a:extLst>
                  <a:ext uri="{FF2B5EF4-FFF2-40B4-BE49-F238E27FC236}">
                    <a16:creationId xmlns:a16="http://schemas.microsoft.com/office/drawing/2014/main" id="{2EE9D409-BC89-7644-BC8B-69448A5A0D83}"/>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77" name="Group 76">
              <a:extLst>
                <a:ext uri="{FF2B5EF4-FFF2-40B4-BE49-F238E27FC236}">
                  <a16:creationId xmlns:a16="http://schemas.microsoft.com/office/drawing/2014/main" id="{C85E183F-F6FA-B44A-AF29-506A4A004D31}"/>
                </a:ext>
              </a:extLst>
            </p:cNvPr>
            <p:cNvGrpSpPr/>
            <p:nvPr/>
          </p:nvGrpSpPr>
          <p:grpSpPr>
            <a:xfrm>
              <a:off x="3188253" y="2273123"/>
              <a:ext cx="253071" cy="355209"/>
              <a:chOff x="2605549" y="2282084"/>
              <a:chExt cx="253071" cy="355209"/>
            </a:xfrm>
          </p:grpSpPr>
          <p:sp>
            <p:nvSpPr>
              <p:cNvPr id="78" name="Oval 77">
                <a:extLst>
                  <a:ext uri="{FF2B5EF4-FFF2-40B4-BE49-F238E27FC236}">
                    <a16:creationId xmlns:a16="http://schemas.microsoft.com/office/drawing/2014/main" id="{C91CD8A8-D6E2-6F47-8263-986CFE9507FE}"/>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cxnSp>
            <p:nvCxnSpPr>
              <p:cNvPr id="79" name="Straight Connector 78">
                <a:extLst>
                  <a:ext uri="{FF2B5EF4-FFF2-40B4-BE49-F238E27FC236}">
                    <a16:creationId xmlns:a16="http://schemas.microsoft.com/office/drawing/2014/main" id="{8FE350F2-24D2-3342-8549-2D5E47293353}"/>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cxnSp>
        <p:nvCxnSpPr>
          <p:cNvPr id="85" name="Elbow Connector 84">
            <a:extLst>
              <a:ext uri="{FF2B5EF4-FFF2-40B4-BE49-F238E27FC236}">
                <a16:creationId xmlns:a16="http://schemas.microsoft.com/office/drawing/2014/main" id="{A13E5493-CB43-154F-806A-04AD1AC5B3B6}"/>
              </a:ext>
            </a:extLst>
          </p:cNvPr>
          <p:cNvCxnSpPr>
            <a:cxnSpLocks/>
            <a:stCxn id="165" idx="3"/>
            <a:endCxn id="73" idx="1"/>
          </p:cNvCxnSpPr>
          <p:nvPr/>
        </p:nvCxnSpPr>
        <p:spPr>
          <a:xfrm rot="10800000" flipH="1" flipV="1">
            <a:off x="3961137" y="4162557"/>
            <a:ext cx="12953" cy="1326862"/>
          </a:xfrm>
          <a:prstGeom prst="bentConnector3">
            <a:avLst>
              <a:gd name="adj1" fmla="val -1664842"/>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8" name="Elbow Connector 87">
            <a:extLst>
              <a:ext uri="{FF2B5EF4-FFF2-40B4-BE49-F238E27FC236}">
                <a16:creationId xmlns:a16="http://schemas.microsoft.com/office/drawing/2014/main" id="{3B26FFB9-053C-604C-8906-F4AEE86E2E51}"/>
              </a:ext>
            </a:extLst>
          </p:cNvPr>
          <p:cNvCxnSpPr>
            <a:cxnSpLocks/>
            <a:stCxn id="73" idx="3"/>
            <a:endCxn id="165" idx="0"/>
          </p:cNvCxnSpPr>
          <p:nvPr/>
        </p:nvCxnSpPr>
        <p:spPr>
          <a:xfrm flipH="1" flipV="1">
            <a:off x="4837601" y="4162557"/>
            <a:ext cx="623330" cy="1326862"/>
          </a:xfrm>
          <a:prstGeom prst="bentConnector3">
            <a:avLst>
              <a:gd name="adj1" fmla="val -36674"/>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4" name="Can 93">
            <a:extLst>
              <a:ext uri="{FF2B5EF4-FFF2-40B4-BE49-F238E27FC236}">
                <a16:creationId xmlns:a16="http://schemas.microsoft.com/office/drawing/2014/main" id="{04C99788-53C7-614F-B877-503F579A3671}"/>
              </a:ext>
            </a:extLst>
          </p:cNvPr>
          <p:cNvSpPr/>
          <p:nvPr/>
        </p:nvSpPr>
        <p:spPr>
          <a:xfrm flipH="1">
            <a:off x="5036030" y="5615692"/>
            <a:ext cx="870989" cy="615251"/>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Arial"/>
                <a:ea typeface="+mn-ea"/>
                <a:cs typeface="+mn-cs"/>
              </a:rPr>
              <a:t>containers</a:t>
            </a:r>
          </a:p>
        </p:txBody>
      </p:sp>
      <p:sp>
        <p:nvSpPr>
          <p:cNvPr id="86" name="Rounded Rectangle 85">
            <a:extLst>
              <a:ext uri="{FF2B5EF4-FFF2-40B4-BE49-F238E27FC236}">
                <a16:creationId xmlns:a16="http://schemas.microsoft.com/office/drawing/2014/main" id="{5C815214-B794-EB4F-9096-9066E720139D}"/>
              </a:ext>
            </a:extLst>
          </p:cNvPr>
          <p:cNvSpPr/>
          <p:nvPr/>
        </p:nvSpPr>
        <p:spPr>
          <a:xfrm>
            <a:off x="8540300" y="2888396"/>
            <a:ext cx="1406558" cy="393560"/>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1" u="none" strike="noStrike" kern="0" cap="none" spc="0" normalizeH="0" baseline="0" noProof="0" dirty="0">
                <a:ln>
                  <a:noFill/>
                </a:ln>
                <a:solidFill>
                  <a:srgbClr val="000000"/>
                </a:solidFill>
                <a:effectLst/>
                <a:uLnTx/>
                <a:uFillTx/>
                <a:latin typeface="Calibri"/>
                <a:ea typeface="Calibri"/>
                <a:cs typeface="Calibri"/>
                <a:sym typeface="Calibri"/>
              </a:rPr>
              <a:t>Anomaly detection</a:t>
            </a:r>
          </a:p>
        </p:txBody>
      </p:sp>
      <p:sp>
        <p:nvSpPr>
          <p:cNvPr id="87" name="Can 86">
            <a:extLst>
              <a:ext uri="{FF2B5EF4-FFF2-40B4-BE49-F238E27FC236}">
                <a16:creationId xmlns:a16="http://schemas.microsoft.com/office/drawing/2014/main" id="{6B44869E-7DDA-DC47-80B0-2C2538B2FE7A}"/>
              </a:ext>
            </a:extLst>
          </p:cNvPr>
          <p:cNvSpPr/>
          <p:nvPr/>
        </p:nvSpPr>
        <p:spPr>
          <a:xfrm rot="5400000">
            <a:off x="10149626" y="3394847"/>
            <a:ext cx="273544" cy="944849"/>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lang="en-US" sz="1100" dirty="0">
                <a:solidFill>
                  <a:srgbClr val="FFFFFF"/>
                </a:solidFill>
                <a:latin typeface="Arial"/>
              </a:rPr>
              <a:t>containers</a:t>
            </a:r>
            <a:endParaRPr kumimoji="0" lang="en-US" sz="1100" b="0" i="0" u="none" strike="noStrike" kern="1200" cap="none" spc="0" normalizeH="0" baseline="0" noProof="0" dirty="0">
              <a:ln>
                <a:noFill/>
              </a:ln>
              <a:solidFill>
                <a:srgbClr val="FFFFFF"/>
              </a:solidFill>
              <a:effectLst/>
              <a:uLnTx/>
              <a:uFillTx/>
              <a:latin typeface="Arial"/>
              <a:ea typeface="+mn-ea"/>
              <a:cs typeface="+mn-cs"/>
            </a:endParaRPr>
          </a:p>
        </p:txBody>
      </p:sp>
      <p:cxnSp>
        <p:nvCxnSpPr>
          <p:cNvPr id="89" name="Elbow Connector 88">
            <a:extLst>
              <a:ext uri="{FF2B5EF4-FFF2-40B4-BE49-F238E27FC236}">
                <a16:creationId xmlns:a16="http://schemas.microsoft.com/office/drawing/2014/main" id="{00F0D7D6-9A62-7648-8C79-1D4884C724AD}"/>
              </a:ext>
            </a:extLst>
          </p:cNvPr>
          <p:cNvCxnSpPr>
            <a:cxnSpLocks/>
            <a:endCxn id="86" idx="1"/>
          </p:cNvCxnSpPr>
          <p:nvPr/>
        </p:nvCxnSpPr>
        <p:spPr>
          <a:xfrm rot="16200000" flipV="1">
            <a:off x="8132168" y="3493309"/>
            <a:ext cx="841777" cy="25511"/>
          </a:xfrm>
          <a:prstGeom prst="bentConnector4">
            <a:avLst>
              <a:gd name="adj1" fmla="val 38312"/>
              <a:gd name="adj2" fmla="val 996084"/>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0" name="Elbow Connector 89">
            <a:extLst>
              <a:ext uri="{FF2B5EF4-FFF2-40B4-BE49-F238E27FC236}">
                <a16:creationId xmlns:a16="http://schemas.microsoft.com/office/drawing/2014/main" id="{A10C860F-58BF-B247-B188-C231CFE538BD}"/>
              </a:ext>
            </a:extLst>
          </p:cNvPr>
          <p:cNvCxnSpPr>
            <a:cxnSpLocks/>
            <a:stCxn id="86" idx="3"/>
            <a:endCxn id="87" idx="2"/>
          </p:cNvCxnSpPr>
          <p:nvPr/>
        </p:nvCxnSpPr>
        <p:spPr>
          <a:xfrm>
            <a:off x="9946858" y="3085176"/>
            <a:ext cx="339540" cy="645324"/>
          </a:xfrm>
          <a:prstGeom prst="bentConnector2">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91" name="Group 90">
            <a:extLst>
              <a:ext uri="{FF2B5EF4-FFF2-40B4-BE49-F238E27FC236}">
                <a16:creationId xmlns:a16="http://schemas.microsoft.com/office/drawing/2014/main" id="{43EFEC7A-01EA-E543-89E2-82D6AB66636E}"/>
              </a:ext>
            </a:extLst>
          </p:cNvPr>
          <p:cNvGrpSpPr/>
          <p:nvPr/>
        </p:nvGrpSpPr>
        <p:grpSpPr>
          <a:xfrm>
            <a:off x="712136" y="5814154"/>
            <a:ext cx="532461" cy="184666"/>
            <a:chOff x="2605549" y="2273123"/>
            <a:chExt cx="835775" cy="355209"/>
          </a:xfrm>
        </p:grpSpPr>
        <p:grpSp>
          <p:nvGrpSpPr>
            <p:cNvPr id="92" name="Group 91">
              <a:extLst>
                <a:ext uri="{FF2B5EF4-FFF2-40B4-BE49-F238E27FC236}">
                  <a16:creationId xmlns:a16="http://schemas.microsoft.com/office/drawing/2014/main" id="{B23C3CE0-D5AA-D347-8251-781079AE1F10}"/>
                </a:ext>
              </a:extLst>
            </p:cNvPr>
            <p:cNvGrpSpPr/>
            <p:nvPr/>
          </p:nvGrpSpPr>
          <p:grpSpPr>
            <a:xfrm>
              <a:off x="2605549" y="2273123"/>
              <a:ext cx="253071" cy="355209"/>
              <a:chOff x="2605549" y="2282084"/>
              <a:chExt cx="253071" cy="355209"/>
            </a:xfrm>
          </p:grpSpPr>
          <p:sp>
            <p:nvSpPr>
              <p:cNvPr id="112" name="Oval 111">
                <a:extLst>
                  <a:ext uri="{FF2B5EF4-FFF2-40B4-BE49-F238E27FC236}">
                    <a16:creationId xmlns:a16="http://schemas.microsoft.com/office/drawing/2014/main" id="{4E2B687A-DFBC-7340-B029-A61DCE1CE450}"/>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cxnSp>
            <p:nvCxnSpPr>
              <p:cNvPr id="113" name="Straight Connector 112">
                <a:extLst>
                  <a:ext uri="{FF2B5EF4-FFF2-40B4-BE49-F238E27FC236}">
                    <a16:creationId xmlns:a16="http://schemas.microsoft.com/office/drawing/2014/main" id="{CACB46D4-E246-9849-9187-029209BDEE57}"/>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93" name="Group 92">
              <a:extLst>
                <a:ext uri="{FF2B5EF4-FFF2-40B4-BE49-F238E27FC236}">
                  <a16:creationId xmlns:a16="http://schemas.microsoft.com/office/drawing/2014/main" id="{BAC419EF-D123-E245-A49F-27F46F3D1F38}"/>
                </a:ext>
              </a:extLst>
            </p:cNvPr>
            <p:cNvGrpSpPr/>
            <p:nvPr/>
          </p:nvGrpSpPr>
          <p:grpSpPr>
            <a:xfrm>
              <a:off x="2901383" y="2273123"/>
              <a:ext cx="253071" cy="355209"/>
              <a:chOff x="2605549" y="2282084"/>
              <a:chExt cx="253071" cy="355209"/>
            </a:xfrm>
          </p:grpSpPr>
          <p:sp>
            <p:nvSpPr>
              <p:cNvPr id="110" name="Oval 109">
                <a:extLst>
                  <a:ext uri="{FF2B5EF4-FFF2-40B4-BE49-F238E27FC236}">
                    <a16:creationId xmlns:a16="http://schemas.microsoft.com/office/drawing/2014/main" id="{F5065611-7A90-404B-8ED0-C61CA33BC397}"/>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cxnSp>
            <p:nvCxnSpPr>
              <p:cNvPr id="111" name="Straight Connector 110">
                <a:extLst>
                  <a:ext uri="{FF2B5EF4-FFF2-40B4-BE49-F238E27FC236}">
                    <a16:creationId xmlns:a16="http://schemas.microsoft.com/office/drawing/2014/main" id="{CD427EF4-8FC5-304B-8CF2-D94CEE5CA90F}"/>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95" name="Group 94">
              <a:extLst>
                <a:ext uri="{FF2B5EF4-FFF2-40B4-BE49-F238E27FC236}">
                  <a16:creationId xmlns:a16="http://schemas.microsoft.com/office/drawing/2014/main" id="{2411C4CC-CD37-1E47-842E-D88D1B7B3C21}"/>
                </a:ext>
              </a:extLst>
            </p:cNvPr>
            <p:cNvGrpSpPr/>
            <p:nvPr/>
          </p:nvGrpSpPr>
          <p:grpSpPr>
            <a:xfrm>
              <a:off x="3188253" y="2273123"/>
              <a:ext cx="253071" cy="355209"/>
              <a:chOff x="2605549" y="2282084"/>
              <a:chExt cx="253071" cy="355209"/>
            </a:xfrm>
          </p:grpSpPr>
          <p:sp>
            <p:nvSpPr>
              <p:cNvPr id="97" name="Oval 96">
                <a:extLst>
                  <a:ext uri="{FF2B5EF4-FFF2-40B4-BE49-F238E27FC236}">
                    <a16:creationId xmlns:a16="http://schemas.microsoft.com/office/drawing/2014/main" id="{3719600D-C389-A441-9255-2F6EBD6F29CE}"/>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cxnSp>
            <p:nvCxnSpPr>
              <p:cNvPr id="98" name="Straight Connector 97">
                <a:extLst>
                  <a:ext uri="{FF2B5EF4-FFF2-40B4-BE49-F238E27FC236}">
                    <a16:creationId xmlns:a16="http://schemas.microsoft.com/office/drawing/2014/main" id="{C1CC94CE-49D4-2C40-8CB6-29C803586167}"/>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3" name="TextBox 2">
            <a:extLst>
              <a:ext uri="{FF2B5EF4-FFF2-40B4-BE49-F238E27FC236}">
                <a16:creationId xmlns:a16="http://schemas.microsoft.com/office/drawing/2014/main" id="{E7CD1E77-1DC8-A543-B3A9-B037D1B5A26A}"/>
              </a:ext>
            </a:extLst>
          </p:cNvPr>
          <p:cNvSpPr txBox="1"/>
          <p:nvPr/>
        </p:nvSpPr>
        <p:spPr>
          <a:xfrm>
            <a:off x="1281164" y="5750894"/>
            <a:ext cx="671979" cy="369332"/>
          </a:xfrm>
          <a:prstGeom prst="rect">
            <a:avLst/>
          </a:prstGeom>
          <a:noFill/>
        </p:spPr>
        <p:txBody>
          <a:bodyPr wrap="none" rtlCol="0">
            <a:spAutoFit/>
          </a:bodyPr>
          <a:lstStyle/>
          <a:p>
            <a:r>
              <a:rPr lang="en-US" dirty="0"/>
              <a:t>APIs</a:t>
            </a:r>
          </a:p>
        </p:txBody>
      </p:sp>
      <p:sp>
        <p:nvSpPr>
          <p:cNvPr id="114" name="Can 113">
            <a:extLst>
              <a:ext uri="{FF2B5EF4-FFF2-40B4-BE49-F238E27FC236}">
                <a16:creationId xmlns:a16="http://schemas.microsoft.com/office/drawing/2014/main" id="{FB6F9F1F-6766-6944-8513-530A24B7BE95}"/>
              </a:ext>
            </a:extLst>
          </p:cNvPr>
          <p:cNvSpPr/>
          <p:nvPr/>
        </p:nvSpPr>
        <p:spPr>
          <a:xfrm rot="5400000">
            <a:off x="7931104" y="3416587"/>
            <a:ext cx="273544" cy="944849"/>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lang="en-US" sz="1100" dirty="0">
                <a:solidFill>
                  <a:srgbClr val="FFFFFF"/>
                </a:solidFill>
                <a:latin typeface="Arial"/>
              </a:rPr>
              <a:t>telemetries</a:t>
            </a:r>
            <a:endParaRPr kumimoji="0" lang="en-US" sz="1100" b="0" i="0" u="none" strike="noStrike" kern="1200" cap="none" spc="0" normalizeH="0" baseline="0" noProof="0" dirty="0">
              <a:ln>
                <a:noFill/>
              </a:ln>
              <a:solidFill>
                <a:srgbClr val="FFFFFF"/>
              </a:solidFill>
              <a:effectLst/>
              <a:uLnTx/>
              <a:uFillTx/>
              <a:latin typeface="Arial"/>
              <a:ea typeface="+mn-ea"/>
              <a:cs typeface="+mn-cs"/>
            </a:endParaRPr>
          </a:p>
        </p:txBody>
      </p:sp>
      <p:cxnSp>
        <p:nvCxnSpPr>
          <p:cNvPr id="115" name="Elbow Connector 114">
            <a:extLst>
              <a:ext uri="{FF2B5EF4-FFF2-40B4-BE49-F238E27FC236}">
                <a16:creationId xmlns:a16="http://schemas.microsoft.com/office/drawing/2014/main" id="{F40DAE0E-7182-A541-9752-0DCB515AE39C}"/>
              </a:ext>
            </a:extLst>
          </p:cNvPr>
          <p:cNvCxnSpPr>
            <a:cxnSpLocks/>
            <a:stCxn id="165" idx="2"/>
            <a:endCxn id="67" idx="1"/>
          </p:cNvCxnSpPr>
          <p:nvPr/>
        </p:nvCxnSpPr>
        <p:spPr>
          <a:xfrm rot="5400000" flipH="1" flipV="1">
            <a:off x="4062275" y="3052030"/>
            <a:ext cx="1345043" cy="602468"/>
          </a:xfrm>
          <a:prstGeom prst="bentConnector2">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971039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4FC843-CBA3-204A-9087-239C7E4B548E}"/>
              </a:ext>
            </a:extLst>
          </p:cNvPr>
          <p:cNvSpPr>
            <a:spLocks noGrp="1"/>
          </p:cNvSpPr>
          <p:nvPr>
            <p:ph type="title"/>
          </p:nvPr>
        </p:nvSpPr>
        <p:spPr>
          <a:xfrm>
            <a:off x="752055" y="122949"/>
            <a:ext cx="10515600" cy="530028"/>
          </a:xfrm>
        </p:spPr>
        <p:txBody>
          <a:bodyPr>
            <a:normAutofit/>
          </a:bodyPr>
          <a:lstStyle/>
          <a:p>
            <a:r>
              <a:rPr lang="en-US" dirty="0"/>
              <a:t>Reefer Container - HL</a:t>
            </a:r>
          </a:p>
        </p:txBody>
      </p:sp>
      <p:sp>
        <p:nvSpPr>
          <p:cNvPr id="29" name="TextBox 28">
            <a:extLst>
              <a:ext uri="{FF2B5EF4-FFF2-40B4-BE49-F238E27FC236}">
                <a16:creationId xmlns:a16="http://schemas.microsoft.com/office/drawing/2014/main" id="{D4CE82CF-6F46-6748-86B5-F117DC500DBB}"/>
              </a:ext>
            </a:extLst>
          </p:cNvPr>
          <p:cNvSpPr txBox="1"/>
          <p:nvPr/>
        </p:nvSpPr>
        <p:spPr>
          <a:xfrm>
            <a:off x="2468306" y="3709831"/>
            <a:ext cx="583814" cy="261610"/>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orders</a:t>
            </a:r>
          </a:p>
        </p:txBody>
      </p:sp>
      <p:sp>
        <p:nvSpPr>
          <p:cNvPr id="30" name="TextBox 29">
            <a:extLst>
              <a:ext uri="{FF2B5EF4-FFF2-40B4-BE49-F238E27FC236}">
                <a16:creationId xmlns:a16="http://schemas.microsoft.com/office/drawing/2014/main" id="{4BDB9D8B-9CD0-B042-9B87-1A6294E48837}"/>
              </a:ext>
            </a:extLst>
          </p:cNvPr>
          <p:cNvSpPr txBox="1"/>
          <p:nvPr/>
        </p:nvSpPr>
        <p:spPr>
          <a:xfrm>
            <a:off x="4270482" y="3684526"/>
            <a:ext cx="710451" cy="261610"/>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voyages</a:t>
            </a:r>
          </a:p>
        </p:txBody>
      </p:sp>
      <p:cxnSp>
        <p:nvCxnSpPr>
          <p:cNvPr id="35" name="Elbow Connector 34">
            <a:extLst>
              <a:ext uri="{FF2B5EF4-FFF2-40B4-BE49-F238E27FC236}">
                <a16:creationId xmlns:a16="http://schemas.microsoft.com/office/drawing/2014/main" id="{F7243C91-2809-4245-BA12-9F7F828FDB65}"/>
              </a:ext>
            </a:extLst>
          </p:cNvPr>
          <p:cNvCxnSpPr>
            <a:cxnSpLocks/>
            <a:stCxn id="67" idx="2"/>
            <a:endCxn id="129" idx="0"/>
          </p:cNvCxnSpPr>
          <p:nvPr/>
        </p:nvCxnSpPr>
        <p:spPr>
          <a:xfrm rot="5400000">
            <a:off x="5021686" y="2400926"/>
            <a:ext cx="1319485" cy="1596264"/>
          </a:xfrm>
          <a:prstGeom prst="bentConnector3">
            <a:avLst>
              <a:gd name="adj1" fmla="val 50000"/>
            </a:avLst>
          </a:prstGeom>
          <a:ln>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65" name="Rounded Rectangle 64">
            <a:extLst>
              <a:ext uri="{FF2B5EF4-FFF2-40B4-BE49-F238E27FC236}">
                <a16:creationId xmlns:a16="http://schemas.microsoft.com/office/drawing/2014/main" id="{C7634129-FFCA-6648-B1AF-434E76B9DB9B}"/>
              </a:ext>
            </a:extLst>
          </p:cNvPr>
          <p:cNvSpPr/>
          <p:nvPr/>
        </p:nvSpPr>
        <p:spPr>
          <a:xfrm>
            <a:off x="2035537" y="1820753"/>
            <a:ext cx="1486840" cy="633014"/>
          </a:xfrm>
          <a:prstGeom prst="roundRect">
            <a:avLst/>
          </a:prstGeom>
          <a:solidFill>
            <a:srgbClr val="FFC00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5596E6">
                    <a:lumMod val="50000"/>
                  </a:srgbClr>
                </a:solidFill>
                <a:effectLst/>
                <a:uLnTx/>
                <a:uFillTx/>
                <a:latin typeface="Arial"/>
                <a:ea typeface="+mn-ea"/>
                <a:cs typeface="+mn-cs"/>
              </a:rPr>
              <a:t>Orders </a:t>
            </a:r>
          </a:p>
          <a:p>
            <a:pPr marL="0" marR="0" lvl="0" indent="0" algn="ctr" defTabSz="914400" rtl="0" eaLnBrk="0" fontAlgn="base" latinLnBrk="0" hangingPunct="0">
              <a:lnSpc>
                <a:spcPct val="100000"/>
              </a:lnSpc>
              <a:spcBef>
                <a:spcPct val="0"/>
              </a:spcBef>
              <a:spcAft>
                <a:spcPct val="0"/>
              </a:spcAft>
              <a:buClrTx/>
              <a:buSzTx/>
              <a:buFontTx/>
              <a:buNone/>
              <a:tabLst/>
              <a:defRPr/>
            </a:pPr>
            <a:r>
              <a:rPr lang="en-US" sz="1200" dirty="0">
                <a:solidFill>
                  <a:srgbClr val="5596E6">
                    <a:lumMod val="50000"/>
                  </a:srgbClr>
                </a:solidFill>
                <a:latin typeface="Arial"/>
              </a:rPr>
              <a:t>Query </a:t>
            </a:r>
            <a:r>
              <a:rPr kumimoji="0" lang="en-US" sz="1200" b="0" i="0" u="none" strike="noStrike" kern="1200" cap="none" spc="0" normalizeH="0" baseline="0" noProof="0" dirty="0">
                <a:ln>
                  <a:noFill/>
                </a:ln>
                <a:solidFill>
                  <a:srgbClr val="5596E6">
                    <a:lumMod val="50000"/>
                  </a:srgbClr>
                </a:solidFill>
                <a:effectLst/>
                <a:uLnTx/>
                <a:uFillTx/>
                <a:latin typeface="Arial"/>
                <a:ea typeface="+mn-ea"/>
                <a:cs typeface="+mn-cs"/>
              </a:rPr>
              <a:t>MS</a:t>
            </a:r>
          </a:p>
        </p:txBody>
      </p:sp>
      <p:sp>
        <p:nvSpPr>
          <p:cNvPr id="67" name="Rounded Rectangle 66">
            <a:extLst>
              <a:ext uri="{FF2B5EF4-FFF2-40B4-BE49-F238E27FC236}">
                <a16:creationId xmlns:a16="http://schemas.microsoft.com/office/drawing/2014/main" id="{39092F40-1721-7149-BC7B-DFE33AEC7E53}"/>
              </a:ext>
            </a:extLst>
          </p:cNvPr>
          <p:cNvSpPr/>
          <p:nvPr/>
        </p:nvSpPr>
        <p:spPr>
          <a:xfrm>
            <a:off x="5736141" y="1820753"/>
            <a:ext cx="1486837" cy="718563"/>
          </a:xfrm>
          <a:prstGeom prst="roundRect">
            <a:avLst/>
          </a:prstGeom>
          <a:solidFill>
            <a:srgbClr val="FFC00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5596E6">
                    <a:lumMod val="50000"/>
                  </a:srgbClr>
                </a:solidFill>
                <a:effectLst/>
                <a:uLnTx/>
                <a:uFillTx/>
                <a:latin typeface="Arial"/>
                <a:ea typeface="+mn-ea"/>
                <a:cs typeface="+mn-cs"/>
              </a:rPr>
              <a:t>Voyages</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5596E6">
                    <a:lumMod val="50000"/>
                  </a:srgbClr>
                </a:solidFill>
                <a:effectLst/>
                <a:uLnTx/>
                <a:uFillTx/>
                <a:latin typeface="Arial"/>
                <a:ea typeface="+mn-ea"/>
                <a:cs typeface="+mn-cs"/>
              </a:rPr>
              <a:t> MS</a:t>
            </a:r>
          </a:p>
        </p:txBody>
      </p:sp>
      <p:cxnSp>
        <p:nvCxnSpPr>
          <p:cNvPr id="96" name="Elbow Connector 95">
            <a:extLst>
              <a:ext uri="{FF2B5EF4-FFF2-40B4-BE49-F238E27FC236}">
                <a16:creationId xmlns:a16="http://schemas.microsoft.com/office/drawing/2014/main" id="{46E8A0B6-0C4A-4B4D-9770-7DF204ECD572}"/>
              </a:ext>
            </a:extLst>
          </p:cNvPr>
          <p:cNvCxnSpPr>
            <a:cxnSpLocks/>
            <a:stCxn id="113" idx="2"/>
            <a:endCxn id="130" idx="0"/>
          </p:cNvCxnSpPr>
          <p:nvPr/>
        </p:nvCxnSpPr>
        <p:spPr>
          <a:xfrm rot="16200000" flipH="1">
            <a:off x="944230" y="2548553"/>
            <a:ext cx="1405034" cy="1215462"/>
          </a:xfrm>
          <a:prstGeom prst="bentConnector3">
            <a:avLst>
              <a:gd name="adj1" fmla="val 50000"/>
            </a:avLst>
          </a:prstGeom>
          <a:ln>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99" name="Group 98">
            <a:extLst>
              <a:ext uri="{FF2B5EF4-FFF2-40B4-BE49-F238E27FC236}">
                <a16:creationId xmlns:a16="http://schemas.microsoft.com/office/drawing/2014/main" id="{D3E3FD48-EFD7-6548-8CF4-5147F3FBF851}"/>
              </a:ext>
            </a:extLst>
          </p:cNvPr>
          <p:cNvGrpSpPr/>
          <p:nvPr/>
        </p:nvGrpSpPr>
        <p:grpSpPr>
          <a:xfrm>
            <a:off x="2453662" y="1465544"/>
            <a:ext cx="835775" cy="355209"/>
            <a:chOff x="2605549" y="2273123"/>
            <a:chExt cx="835775" cy="355209"/>
          </a:xfrm>
        </p:grpSpPr>
        <p:grpSp>
          <p:nvGrpSpPr>
            <p:cNvPr id="100" name="Group 99">
              <a:extLst>
                <a:ext uri="{FF2B5EF4-FFF2-40B4-BE49-F238E27FC236}">
                  <a16:creationId xmlns:a16="http://schemas.microsoft.com/office/drawing/2014/main" id="{DB2B32ED-EDB4-0840-88C6-4E2BB81DAB2F}"/>
                </a:ext>
              </a:extLst>
            </p:cNvPr>
            <p:cNvGrpSpPr/>
            <p:nvPr/>
          </p:nvGrpSpPr>
          <p:grpSpPr>
            <a:xfrm>
              <a:off x="2605549" y="2273123"/>
              <a:ext cx="253071" cy="355209"/>
              <a:chOff x="2605549" y="2282084"/>
              <a:chExt cx="253071" cy="355209"/>
            </a:xfrm>
          </p:grpSpPr>
          <p:sp>
            <p:nvSpPr>
              <p:cNvPr id="107" name="Oval 106">
                <a:extLst>
                  <a:ext uri="{FF2B5EF4-FFF2-40B4-BE49-F238E27FC236}">
                    <a16:creationId xmlns:a16="http://schemas.microsoft.com/office/drawing/2014/main" id="{EDAF1749-990A-A044-ABF3-78F12ABBFF18}"/>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cxnSp>
            <p:nvCxnSpPr>
              <p:cNvPr id="108" name="Straight Connector 107">
                <a:extLst>
                  <a:ext uri="{FF2B5EF4-FFF2-40B4-BE49-F238E27FC236}">
                    <a16:creationId xmlns:a16="http://schemas.microsoft.com/office/drawing/2014/main" id="{B8A95824-2AB0-D241-ABDF-AF15A2CF3DC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01" name="Group 100">
              <a:extLst>
                <a:ext uri="{FF2B5EF4-FFF2-40B4-BE49-F238E27FC236}">
                  <a16:creationId xmlns:a16="http://schemas.microsoft.com/office/drawing/2014/main" id="{D76E18D9-5FCE-FE4D-8EB5-5A3E42CFE485}"/>
                </a:ext>
              </a:extLst>
            </p:cNvPr>
            <p:cNvGrpSpPr/>
            <p:nvPr/>
          </p:nvGrpSpPr>
          <p:grpSpPr>
            <a:xfrm>
              <a:off x="2901383" y="2273123"/>
              <a:ext cx="253071" cy="355209"/>
              <a:chOff x="2605549" y="2282084"/>
              <a:chExt cx="253071" cy="355209"/>
            </a:xfrm>
          </p:grpSpPr>
          <p:sp>
            <p:nvSpPr>
              <p:cNvPr id="105" name="Oval 104">
                <a:extLst>
                  <a:ext uri="{FF2B5EF4-FFF2-40B4-BE49-F238E27FC236}">
                    <a16:creationId xmlns:a16="http://schemas.microsoft.com/office/drawing/2014/main" id="{384FB957-0C72-1C4A-8145-A1DB2978E3AB}"/>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cxnSp>
            <p:nvCxnSpPr>
              <p:cNvPr id="106" name="Straight Connector 105">
                <a:extLst>
                  <a:ext uri="{FF2B5EF4-FFF2-40B4-BE49-F238E27FC236}">
                    <a16:creationId xmlns:a16="http://schemas.microsoft.com/office/drawing/2014/main" id="{6E776FEF-3FF5-1E43-9E54-9DB26086533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02" name="Group 101">
              <a:extLst>
                <a:ext uri="{FF2B5EF4-FFF2-40B4-BE49-F238E27FC236}">
                  <a16:creationId xmlns:a16="http://schemas.microsoft.com/office/drawing/2014/main" id="{33750224-19D3-9B4E-9CC3-C0DE61BFA266}"/>
                </a:ext>
              </a:extLst>
            </p:cNvPr>
            <p:cNvGrpSpPr/>
            <p:nvPr/>
          </p:nvGrpSpPr>
          <p:grpSpPr>
            <a:xfrm>
              <a:off x="3188253" y="2273123"/>
              <a:ext cx="253071" cy="355209"/>
              <a:chOff x="2605549" y="2282084"/>
              <a:chExt cx="253071" cy="355209"/>
            </a:xfrm>
          </p:grpSpPr>
          <p:sp>
            <p:nvSpPr>
              <p:cNvPr id="103" name="Oval 102">
                <a:extLst>
                  <a:ext uri="{FF2B5EF4-FFF2-40B4-BE49-F238E27FC236}">
                    <a16:creationId xmlns:a16="http://schemas.microsoft.com/office/drawing/2014/main" id="{D7794EE4-A195-D641-A327-3705B4864F62}"/>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cxnSp>
            <p:nvCxnSpPr>
              <p:cNvPr id="104" name="Straight Connector 103">
                <a:extLst>
                  <a:ext uri="{FF2B5EF4-FFF2-40B4-BE49-F238E27FC236}">
                    <a16:creationId xmlns:a16="http://schemas.microsoft.com/office/drawing/2014/main" id="{2B9F1B9C-5C76-EA46-9DE2-1B8FCC3E74C8}"/>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grpSp>
        <p:nvGrpSpPr>
          <p:cNvPr id="134" name="Group 133">
            <a:extLst>
              <a:ext uri="{FF2B5EF4-FFF2-40B4-BE49-F238E27FC236}">
                <a16:creationId xmlns:a16="http://schemas.microsoft.com/office/drawing/2014/main" id="{7F0FE88C-7CBF-5843-BBB9-A9E88E369BC3}"/>
              </a:ext>
            </a:extLst>
          </p:cNvPr>
          <p:cNvGrpSpPr/>
          <p:nvPr/>
        </p:nvGrpSpPr>
        <p:grpSpPr>
          <a:xfrm>
            <a:off x="6120497" y="1465544"/>
            <a:ext cx="835775" cy="355209"/>
            <a:chOff x="2605549" y="2273123"/>
            <a:chExt cx="835775" cy="355209"/>
          </a:xfrm>
        </p:grpSpPr>
        <p:grpSp>
          <p:nvGrpSpPr>
            <p:cNvPr id="135" name="Group 134">
              <a:extLst>
                <a:ext uri="{FF2B5EF4-FFF2-40B4-BE49-F238E27FC236}">
                  <a16:creationId xmlns:a16="http://schemas.microsoft.com/office/drawing/2014/main" id="{F9E32636-BAB3-A14F-BFF1-9FF5168EE1F0}"/>
                </a:ext>
              </a:extLst>
            </p:cNvPr>
            <p:cNvGrpSpPr/>
            <p:nvPr/>
          </p:nvGrpSpPr>
          <p:grpSpPr>
            <a:xfrm>
              <a:off x="2605549" y="2273123"/>
              <a:ext cx="253071" cy="355209"/>
              <a:chOff x="2605549" y="2282084"/>
              <a:chExt cx="253071" cy="355209"/>
            </a:xfrm>
          </p:grpSpPr>
          <p:sp>
            <p:nvSpPr>
              <p:cNvPr id="142" name="Oval 141">
                <a:extLst>
                  <a:ext uri="{FF2B5EF4-FFF2-40B4-BE49-F238E27FC236}">
                    <a16:creationId xmlns:a16="http://schemas.microsoft.com/office/drawing/2014/main" id="{2F2CC173-52BC-DC42-99D5-3327D2E221A9}"/>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cxnSp>
            <p:nvCxnSpPr>
              <p:cNvPr id="143" name="Straight Connector 142">
                <a:extLst>
                  <a:ext uri="{FF2B5EF4-FFF2-40B4-BE49-F238E27FC236}">
                    <a16:creationId xmlns:a16="http://schemas.microsoft.com/office/drawing/2014/main" id="{D92E2579-60D4-B946-AB8A-AA107196EDE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36" name="Group 135">
              <a:extLst>
                <a:ext uri="{FF2B5EF4-FFF2-40B4-BE49-F238E27FC236}">
                  <a16:creationId xmlns:a16="http://schemas.microsoft.com/office/drawing/2014/main" id="{E4E29940-1DB1-904E-A73D-57A3730F4300}"/>
                </a:ext>
              </a:extLst>
            </p:cNvPr>
            <p:cNvGrpSpPr/>
            <p:nvPr/>
          </p:nvGrpSpPr>
          <p:grpSpPr>
            <a:xfrm>
              <a:off x="2901383" y="2273123"/>
              <a:ext cx="253071" cy="355209"/>
              <a:chOff x="2605549" y="2282084"/>
              <a:chExt cx="253071" cy="355209"/>
            </a:xfrm>
          </p:grpSpPr>
          <p:sp>
            <p:nvSpPr>
              <p:cNvPr id="140" name="Oval 139">
                <a:extLst>
                  <a:ext uri="{FF2B5EF4-FFF2-40B4-BE49-F238E27FC236}">
                    <a16:creationId xmlns:a16="http://schemas.microsoft.com/office/drawing/2014/main" id="{40137147-A7B2-C345-8261-9ACDB5E734B8}"/>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cxnSp>
            <p:nvCxnSpPr>
              <p:cNvPr id="141" name="Straight Connector 140">
                <a:extLst>
                  <a:ext uri="{FF2B5EF4-FFF2-40B4-BE49-F238E27FC236}">
                    <a16:creationId xmlns:a16="http://schemas.microsoft.com/office/drawing/2014/main" id="{2E5B6BF1-69FD-4B45-AAE7-4C68DA311D49}"/>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37" name="Group 136">
              <a:extLst>
                <a:ext uri="{FF2B5EF4-FFF2-40B4-BE49-F238E27FC236}">
                  <a16:creationId xmlns:a16="http://schemas.microsoft.com/office/drawing/2014/main" id="{34F2188F-0EA9-4F4F-A5F1-9ECC049738AB}"/>
                </a:ext>
              </a:extLst>
            </p:cNvPr>
            <p:cNvGrpSpPr/>
            <p:nvPr/>
          </p:nvGrpSpPr>
          <p:grpSpPr>
            <a:xfrm>
              <a:off x="3188253" y="2273123"/>
              <a:ext cx="253071" cy="355209"/>
              <a:chOff x="2605549" y="2282084"/>
              <a:chExt cx="253071" cy="355209"/>
            </a:xfrm>
          </p:grpSpPr>
          <p:sp>
            <p:nvSpPr>
              <p:cNvPr id="138" name="Oval 137">
                <a:extLst>
                  <a:ext uri="{FF2B5EF4-FFF2-40B4-BE49-F238E27FC236}">
                    <a16:creationId xmlns:a16="http://schemas.microsoft.com/office/drawing/2014/main" id="{1D756FA6-1ED8-394A-BEE7-0B6DF2C3D0A1}"/>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cxnSp>
            <p:nvCxnSpPr>
              <p:cNvPr id="139" name="Straight Connector 138">
                <a:extLst>
                  <a:ext uri="{FF2B5EF4-FFF2-40B4-BE49-F238E27FC236}">
                    <a16:creationId xmlns:a16="http://schemas.microsoft.com/office/drawing/2014/main" id="{8F797462-AFBA-C04F-B0CA-E1C4924B824A}"/>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54" name="TextBox 53">
            <a:extLst>
              <a:ext uri="{FF2B5EF4-FFF2-40B4-BE49-F238E27FC236}">
                <a16:creationId xmlns:a16="http://schemas.microsoft.com/office/drawing/2014/main" id="{53753ADA-5916-EC42-9C0A-2FD9CB43B637}"/>
              </a:ext>
            </a:extLst>
          </p:cNvPr>
          <p:cNvSpPr txBox="1"/>
          <p:nvPr/>
        </p:nvSpPr>
        <p:spPr>
          <a:xfrm>
            <a:off x="1939741" y="4293086"/>
            <a:ext cx="944489" cy="261610"/>
          </a:xfrm>
          <a:prstGeom prst="rect">
            <a:avLst/>
          </a:prstGeom>
          <a:noFill/>
        </p:spPr>
        <p:txBody>
          <a:bodyPr wrap="square" rtlCol="0">
            <a:spAutoFit/>
          </a:bodyPr>
          <a:lstStyle/>
          <a:p>
            <a:r>
              <a:rPr lang="en-US" sz="1050" dirty="0">
                <a:solidFill>
                  <a:schemeClr val="tx1">
                    <a:lumMod val="50000"/>
                  </a:schemeClr>
                </a:solidFill>
              </a:rPr>
              <a:t>orders</a:t>
            </a:r>
          </a:p>
        </p:txBody>
      </p:sp>
      <p:sp>
        <p:nvSpPr>
          <p:cNvPr id="73" name="Rounded Rectangle 72">
            <a:extLst>
              <a:ext uri="{FF2B5EF4-FFF2-40B4-BE49-F238E27FC236}">
                <a16:creationId xmlns:a16="http://schemas.microsoft.com/office/drawing/2014/main" id="{1A68B7F4-1C1C-F94D-868E-82229EB92566}"/>
              </a:ext>
            </a:extLst>
          </p:cNvPr>
          <p:cNvSpPr/>
          <p:nvPr/>
        </p:nvSpPr>
        <p:spPr>
          <a:xfrm>
            <a:off x="8418349" y="1820753"/>
            <a:ext cx="1486840" cy="633014"/>
          </a:xfrm>
          <a:prstGeom prst="roundRect">
            <a:avLst/>
          </a:prstGeom>
          <a:solidFill>
            <a:srgbClr val="FFC00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5596E6">
                    <a:lumMod val="50000"/>
                  </a:srgbClr>
                </a:solidFill>
                <a:effectLst/>
                <a:uLnTx/>
                <a:uFillTx/>
                <a:latin typeface="Arial"/>
                <a:ea typeface="+mn-ea"/>
                <a:cs typeface="+mn-cs"/>
              </a:rPr>
              <a:t>Reefer Container MS</a:t>
            </a:r>
          </a:p>
        </p:txBody>
      </p:sp>
      <p:grpSp>
        <p:nvGrpSpPr>
          <p:cNvPr id="74" name="Group 73">
            <a:extLst>
              <a:ext uri="{FF2B5EF4-FFF2-40B4-BE49-F238E27FC236}">
                <a16:creationId xmlns:a16="http://schemas.microsoft.com/office/drawing/2014/main" id="{73D1C2CD-AA58-E04F-856F-F44944D23BFC}"/>
              </a:ext>
            </a:extLst>
          </p:cNvPr>
          <p:cNvGrpSpPr/>
          <p:nvPr/>
        </p:nvGrpSpPr>
        <p:grpSpPr>
          <a:xfrm>
            <a:off x="8782544" y="1465544"/>
            <a:ext cx="835775" cy="355209"/>
            <a:chOff x="2605549" y="2273123"/>
            <a:chExt cx="835775" cy="355209"/>
          </a:xfrm>
        </p:grpSpPr>
        <p:grpSp>
          <p:nvGrpSpPr>
            <p:cNvPr id="75" name="Group 74">
              <a:extLst>
                <a:ext uri="{FF2B5EF4-FFF2-40B4-BE49-F238E27FC236}">
                  <a16:creationId xmlns:a16="http://schemas.microsoft.com/office/drawing/2014/main" id="{D6EC4EB8-AA77-474B-A2ED-55AB639F5DEE}"/>
                </a:ext>
              </a:extLst>
            </p:cNvPr>
            <p:cNvGrpSpPr/>
            <p:nvPr/>
          </p:nvGrpSpPr>
          <p:grpSpPr>
            <a:xfrm>
              <a:off x="2605549" y="2273123"/>
              <a:ext cx="253071" cy="355209"/>
              <a:chOff x="2605549" y="2282084"/>
              <a:chExt cx="253071" cy="355209"/>
            </a:xfrm>
          </p:grpSpPr>
          <p:sp>
            <p:nvSpPr>
              <p:cNvPr id="82" name="Oval 81">
                <a:extLst>
                  <a:ext uri="{FF2B5EF4-FFF2-40B4-BE49-F238E27FC236}">
                    <a16:creationId xmlns:a16="http://schemas.microsoft.com/office/drawing/2014/main" id="{36C8F10A-F036-474C-8CD1-F581F083FA37}"/>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cxnSp>
            <p:nvCxnSpPr>
              <p:cNvPr id="83" name="Straight Connector 82">
                <a:extLst>
                  <a:ext uri="{FF2B5EF4-FFF2-40B4-BE49-F238E27FC236}">
                    <a16:creationId xmlns:a16="http://schemas.microsoft.com/office/drawing/2014/main" id="{0210E7B5-A23C-A141-9CF6-2B64204CF9B4}"/>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76" name="Group 75">
              <a:extLst>
                <a:ext uri="{FF2B5EF4-FFF2-40B4-BE49-F238E27FC236}">
                  <a16:creationId xmlns:a16="http://schemas.microsoft.com/office/drawing/2014/main" id="{37A86744-2EFC-6343-B132-66675796A6DF}"/>
                </a:ext>
              </a:extLst>
            </p:cNvPr>
            <p:cNvGrpSpPr/>
            <p:nvPr/>
          </p:nvGrpSpPr>
          <p:grpSpPr>
            <a:xfrm>
              <a:off x="2901383" y="2273123"/>
              <a:ext cx="253071" cy="355209"/>
              <a:chOff x="2605549" y="2282084"/>
              <a:chExt cx="253071" cy="355209"/>
            </a:xfrm>
          </p:grpSpPr>
          <p:sp>
            <p:nvSpPr>
              <p:cNvPr id="80" name="Oval 79">
                <a:extLst>
                  <a:ext uri="{FF2B5EF4-FFF2-40B4-BE49-F238E27FC236}">
                    <a16:creationId xmlns:a16="http://schemas.microsoft.com/office/drawing/2014/main" id="{14079BFC-0545-4241-A77A-F76B2A9EFF48}"/>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cxnSp>
            <p:nvCxnSpPr>
              <p:cNvPr id="81" name="Straight Connector 80">
                <a:extLst>
                  <a:ext uri="{FF2B5EF4-FFF2-40B4-BE49-F238E27FC236}">
                    <a16:creationId xmlns:a16="http://schemas.microsoft.com/office/drawing/2014/main" id="{2EE9D409-BC89-7644-BC8B-69448A5A0D83}"/>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77" name="Group 76">
              <a:extLst>
                <a:ext uri="{FF2B5EF4-FFF2-40B4-BE49-F238E27FC236}">
                  <a16:creationId xmlns:a16="http://schemas.microsoft.com/office/drawing/2014/main" id="{C85E183F-F6FA-B44A-AF29-506A4A004D31}"/>
                </a:ext>
              </a:extLst>
            </p:cNvPr>
            <p:cNvGrpSpPr/>
            <p:nvPr/>
          </p:nvGrpSpPr>
          <p:grpSpPr>
            <a:xfrm>
              <a:off x="3188253" y="2273123"/>
              <a:ext cx="253071" cy="355209"/>
              <a:chOff x="2605549" y="2282084"/>
              <a:chExt cx="253071" cy="355209"/>
            </a:xfrm>
          </p:grpSpPr>
          <p:sp>
            <p:nvSpPr>
              <p:cNvPr id="78" name="Oval 77">
                <a:extLst>
                  <a:ext uri="{FF2B5EF4-FFF2-40B4-BE49-F238E27FC236}">
                    <a16:creationId xmlns:a16="http://schemas.microsoft.com/office/drawing/2014/main" id="{C91CD8A8-D6E2-6F47-8263-986CFE9507FE}"/>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cxnSp>
            <p:nvCxnSpPr>
              <p:cNvPr id="79" name="Straight Connector 78">
                <a:extLst>
                  <a:ext uri="{FF2B5EF4-FFF2-40B4-BE49-F238E27FC236}">
                    <a16:creationId xmlns:a16="http://schemas.microsoft.com/office/drawing/2014/main" id="{8FE350F2-24D2-3342-8549-2D5E47293353}"/>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93" name="Rounded Rectangle 92">
            <a:extLst>
              <a:ext uri="{FF2B5EF4-FFF2-40B4-BE49-F238E27FC236}">
                <a16:creationId xmlns:a16="http://schemas.microsoft.com/office/drawing/2014/main" id="{5C7E11EA-E206-8345-A19A-6B007202FE94}"/>
              </a:ext>
            </a:extLst>
          </p:cNvPr>
          <p:cNvSpPr/>
          <p:nvPr/>
        </p:nvSpPr>
        <p:spPr bwMode="auto">
          <a:xfrm>
            <a:off x="1419452" y="3858801"/>
            <a:ext cx="243837" cy="46029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0</a:t>
            </a:r>
            <a:endParaRPr lang="en-US" sz="667" dirty="0">
              <a:solidFill>
                <a:schemeClr val="bg1"/>
              </a:solidFill>
            </a:endParaRPr>
          </a:p>
        </p:txBody>
      </p:sp>
      <p:sp>
        <p:nvSpPr>
          <p:cNvPr id="95" name="Rounded Rectangle 94">
            <a:extLst>
              <a:ext uri="{FF2B5EF4-FFF2-40B4-BE49-F238E27FC236}">
                <a16:creationId xmlns:a16="http://schemas.microsoft.com/office/drawing/2014/main" id="{E26C16AC-7008-4A46-AD36-46645DB3C7FB}"/>
              </a:ext>
            </a:extLst>
          </p:cNvPr>
          <p:cNvSpPr/>
          <p:nvPr/>
        </p:nvSpPr>
        <p:spPr bwMode="auto">
          <a:xfrm>
            <a:off x="1663289" y="3858801"/>
            <a:ext cx="243837" cy="460299"/>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1</a:t>
            </a:r>
            <a:endParaRPr lang="en-US" sz="667" dirty="0">
              <a:solidFill>
                <a:schemeClr val="bg1"/>
              </a:solidFill>
            </a:endParaRPr>
          </a:p>
        </p:txBody>
      </p:sp>
      <p:sp>
        <p:nvSpPr>
          <p:cNvPr id="97" name="Rounded Rectangle 96">
            <a:extLst>
              <a:ext uri="{FF2B5EF4-FFF2-40B4-BE49-F238E27FC236}">
                <a16:creationId xmlns:a16="http://schemas.microsoft.com/office/drawing/2014/main" id="{9127DA93-E419-E74E-A990-28018E8C98DA}"/>
              </a:ext>
            </a:extLst>
          </p:cNvPr>
          <p:cNvSpPr/>
          <p:nvPr/>
        </p:nvSpPr>
        <p:spPr bwMode="auto">
          <a:xfrm>
            <a:off x="1908852" y="3858801"/>
            <a:ext cx="238110" cy="460300"/>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2</a:t>
            </a:r>
            <a:endParaRPr lang="en-US" sz="667" dirty="0">
              <a:solidFill>
                <a:schemeClr val="bg1"/>
              </a:solidFill>
            </a:endParaRPr>
          </a:p>
        </p:txBody>
      </p:sp>
      <p:sp>
        <p:nvSpPr>
          <p:cNvPr id="98" name="AutoShape 4">
            <a:extLst>
              <a:ext uri="{FF2B5EF4-FFF2-40B4-BE49-F238E27FC236}">
                <a16:creationId xmlns:a16="http://schemas.microsoft.com/office/drawing/2014/main" id="{3CBA2A17-AB28-2647-A4E9-02707BBDAD6C}"/>
              </a:ext>
            </a:extLst>
          </p:cNvPr>
          <p:cNvSpPr>
            <a:spLocks noChangeArrowheads="1"/>
          </p:cNvSpPr>
          <p:nvPr/>
        </p:nvSpPr>
        <p:spPr bwMode="auto">
          <a:xfrm>
            <a:off x="1009555" y="3512899"/>
            <a:ext cx="7737891" cy="1199545"/>
          </a:xfrm>
          <a:prstGeom prst="roundRect">
            <a:avLst>
              <a:gd name="adj" fmla="val 7117"/>
            </a:avLst>
          </a:prstGeom>
          <a:noFill/>
          <a:ln w="12700">
            <a:solidFill>
              <a:schemeClr val="tx2">
                <a:lumMod val="50000"/>
              </a:schemeClr>
            </a:solidFill>
            <a:prstDash val="dash"/>
            <a:round/>
            <a:headEnd/>
            <a:tailEnd/>
          </a:ln>
        </p:spPr>
        <p:txBody>
          <a:bodyPr lIns="0" tIns="0" rIns="0" bIns="0" anchor="b" anchorCtr="1"/>
          <a:lstStyle/>
          <a:p>
            <a:pPr algn="ctr"/>
            <a:endParaRPr lang="en-US" sz="1333" dirty="0"/>
          </a:p>
        </p:txBody>
      </p:sp>
      <p:pic>
        <p:nvPicPr>
          <p:cNvPr id="110" name="Picture 109">
            <a:extLst>
              <a:ext uri="{FF2B5EF4-FFF2-40B4-BE49-F238E27FC236}">
                <a16:creationId xmlns:a16="http://schemas.microsoft.com/office/drawing/2014/main" id="{63F523E6-3106-FB44-9B28-72DAA802C729}"/>
              </a:ext>
            </a:extLst>
          </p:cNvPr>
          <p:cNvPicPr>
            <a:picLocks noChangeAspect="1"/>
          </p:cNvPicPr>
          <p:nvPr/>
        </p:nvPicPr>
        <p:blipFill>
          <a:blip r:embed="rId3">
            <a:biLevel thresh="75000"/>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tretch>
            <a:fillRect/>
          </a:stretch>
        </p:blipFill>
        <p:spPr>
          <a:xfrm>
            <a:off x="966792" y="4266059"/>
            <a:ext cx="959343" cy="504270"/>
          </a:xfrm>
          <a:prstGeom prst="rect">
            <a:avLst/>
          </a:prstGeom>
        </p:spPr>
      </p:pic>
      <p:pic>
        <p:nvPicPr>
          <p:cNvPr id="112" name="Picture 111">
            <a:extLst>
              <a:ext uri="{FF2B5EF4-FFF2-40B4-BE49-F238E27FC236}">
                <a16:creationId xmlns:a16="http://schemas.microsoft.com/office/drawing/2014/main" id="{7C089C25-1AB1-E14D-914B-07E5F372B0B5}"/>
              </a:ext>
            </a:extLst>
          </p:cNvPr>
          <p:cNvPicPr>
            <a:picLocks noChangeAspect="1"/>
          </p:cNvPicPr>
          <p:nvPr/>
        </p:nvPicPr>
        <p:blipFill>
          <a:blip r:embed="rId5"/>
          <a:stretch>
            <a:fillRect/>
          </a:stretch>
        </p:blipFill>
        <p:spPr>
          <a:xfrm>
            <a:off x="10587421" y="2510971"/>
            <a:ext cx="300230" cy="274496"/>
          </a:xfrm>
          <a:prstGeom prst="rect">
            <a:avLst/>
          </a:prstGeom>
        </p:spPr>
      </p:pic>
      <p:sp>
        <p:nvSpPr>
          <p:cNvPr id="113" name="Rounded Rectangle 112">
            <a:extLst>
              <a:ext uri="{FF2B5EF4-FFF2-40B4-BE49-F238E27FC236}">
                <a16:creationId xmlns:a16="http://schemas.microsoft.com/office/drawing/2014/main" id="{78CB5F32-1A44-E148-A249-7041E420B6E7}"/>
              </a:ext>
            </a:extLst>
          </p:cNvPr>
          <p:cNvSpPr/>
          <p:nvPr/>
        </p:nvSpPr>
        <p:spPr>
          <a:xfrm>
            <a:off x="295596" y="1820753"/>
            <a:ext cx="1486840" cy="633014"/>
          </a:xfrm>
          <a:prstGeom prst="roundRect">
            <a:avLst/>
          </a:prstGeom>
          <a:solidFill>
            <a:srgbClr val="FFC00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5596E6">
                    <a:lumMod val="50000"/>
                  </a:srgbClr>
                </a:solidFill>
                <a:effectLst/>
                <a:uLnTx/>
                <a:uFillTx/>
                <a:latin typeface="Arial"/>
                <a:ea typeface="+mn-ea"/>
                <a:cs typeface="+mn-cs"/>
              </a:rPr>
              <a:t>Orders</a:t>
            </a:r>
          </a:p>
          <a:p>
            <a:pPr marL="0" marR="0" lvl="0" indent="0" algn="ctr" defTabSz="914400" rtl="0" eaLnBrk="0" fontAlgn="base" latinLnBrk="0" hangingPunct="0">
              <a:lnSpc>
                <a:spcPct val="100000"/>
              </a:lnSpc>
              <a:spcBef>
                <a:spcPct val="0"/>
              </a:spcBef>
              <a:spcAft>
                <a:spcPct val="0"/>
              </a:spcAft>
              <a:buClrTx/>
              <a:buSzTx/>
              <a:buFontTx/>
              <a:buNone/>
              <a:tabLst/>
              <a:defRPr/>
            </a:pPr>
            <a:r>
              <a:rPr lang="en-US" sz="1200" dirty="0">
                <a:solidFill>
                  <a:srgbClr val="5596E6">
                    <a:lumMod val="50000"/>
                  </a:srgbClr>
                </a:solidFill>
                <a:latin typeface="Arial"/>
              </a:rPr>
              <a:t>Command </a:t>
            </a:r>
            <a:r>
              <a:rPr kumimoji="0" lang="en-US" sz="1200" b="0" i="0" u="none" strike="noStrike" kern="1200" cap="none" spc="0" normalizeH="0" baseline="0" noProof="0" dirty="0">
                <a:ln>
                  <a:noFill/>
                </a:ln>
                <a:solidFill>
                  <a:srgbClr val="5596E6">
                    <a:lumMod val="50000"/>
                  </a:srgbClr>
                </a:solidFill>
                <a:effectLst/>
                <a:uLnTx/>
                <a:uFillTx/>
                <a:latin typeface="Arial"/>
                <a:ea typeface="+mn-ea"/>
                <a:cs typeface="+mn-cs"/>
              </a:rPr>
              <a:t> MS</a:t>
            </a:r>
          </a:p>
        </p:txBody>
      </p:sp>
      <p:grpSp>
        <p:nvGrpSpPr>
          <p:cNvPr id="114" name="Group 113">
            <a:extLst>
              <a:ext uri="{FF2B5EF4-FFF2-40B4-BE49-F238E27FC236}">
                <a16:creationId xmlns:a16="http://schemas.microsoft.com/office/drawing/2014/main" id="{7C1A0C07-FA2F-744A-8C19-FB838FADB7B8}"/>
              </a:ext>
            </a:extLst>
          </p:cNvPr>
          <p:cNvGrpSpPr/>
          <p:nvPr/>
        </p:nvGrpSpPr>
        <p:grpSpPr>
          <a:xfrm>
            <a:off x="713721" y="1465544"/>
            <a:ext cx="835775" cy="355209"/>
            <a:chOff x="2605549" y="2273123"/>
            <a:chExt cx="835775" cy="355209"/>
          </a:xfrm>
        </p:grpSpPr>
        <p:grpSp>
          <p:nvGrpSpPr>
            <p:cNvPr id="115" name="Group 114">
              <a:extLst>
                <a:ext uri="{FF2B5EF4-FFF2-40B4-BE49-F238E27FC236}">
                  <a16:creationId xmlns:a16="http://schemas.microsoft.com/office/drawing/2014/main" id="{29593F61-E9FA-0D42-BF48-CD233D0F2593}"/>
                </a:ext>
              </a:extLst>
            </p:cNvPr>
            <p:cNvGrpSpPr/>
            <p:nvPr/>
          </p:nvGrpSpPr>
          <p:grpSpPr>
            <a:xfrm>
              <a:off x="2605549" y="2273123"/>
              <a:ext cx="253071" cy="355209"/>
              <a:chOff x="2605549" y="2282084"/>
              <a:chExt cx="253071" cy="355209"/>
            </a:xfrm>
          </p:grpSpPr>
          <p:sp>
            <p:nvSpPr>
              <p:cNvPr id="122" name="Oval 121">
                <a:extLst>
                  <a:ext uri="{FF2B5EF4-FFF2-40B4-BE49-F238E27FC236}">
                    <a16:creationId xmlns:a16="http://schemas.microsoft.com/office/drawing/2014/main" id="{E687C5A8-42AB-9844-A9E9-2621FEEB3697}"/>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cxnSp>
            <p:nvCxnSpPr>
              <p:cNvPr id="123" name="Straight Connector 122">
                <a:extLst>
                  <a:ext uri="{FF2B5EF4-FFF2-40B4-BE49-F238E27FC236}">
                    <a16:creationId xmlns:a16="http://schemas.microsoft.com/office/drawing/2014/main" id="{71B9233D-73A3-5A4E-8A55-6FEBD2E35549}"/>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16" name="Group 115">
              <a:extLst>
                <a:ext uri="{FF2B5EF4-FFF2-40B4-BE49-F238E27FC236}">
                  <a16:creationId xmlns:a16="http://schemas.microsoft.com/office/drawing/2014/main" id="{6D81F24B-B37A-F24E-B252-FF5D70281FC4}"/>
                </a:ext>
              </a:extLst>
            </p:cNvPr>
            <p:cNvGrpSpPr/>
            <p:nvPr/>
          </p:nvGrpSpPr>
          <p:grpSpPr>
            <a:xfrm>
              <a:off x="2901383" y="2273123"/>
              <a:ext cx="253071" cy="355209"/>
              <a:chOff x="2605549" y="2282084"/>
              <a:chExt cx="253071" cy="355209"/>
            </a:xfrm>
          </p:grpSpPr>
          <p:sp>
            <p:nvSpPr>
              <p:cNvPr id="120" name="Oval 119">
                <a:extLst>
                  <a:ext uri="{FF2B5EF4-FFF2-40B4-BE49-F238E27FC236}">
                    <a16:creationId xmlns:a16="http://schemas.microsoft.com/office/drawing/2014/main" id="{1C5DD500-3CC8-0743-866D-D08B6FBB2926}"/>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cxnSp>
            <p:nvCxnSpPr>
              <p:cNvPr id="121" name="Straight Connector 120">
                <a:extLst>
                  <a:ext uri="{FF2B5EF4-FFF2-40B4-BE49-F238E27FC236}">
                    <a16:creationId xmlns:a16="http://schemas.microsoft.com/office/drawing/2014/main" id="{991DCB97-4F83-9844-8FE9-BBF4704ED6E6}"/>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17" name="Group 116">
              <a:extLst>
                <a:ext uri="{FF2B5EF4-FFF2-40B4-BE49-F238E27FC236}">
                  <a16:creationId xmlns:a16="http://schemas.microsoft.com/office/drawing/2014/main" id="{8AA84E14-5DFC-CD4B-B416-D7FA4745DB45}"/>
                </a:ext>
              </a:extLst>
            </p:cNvPr>
            <p:cNvGrpSpPr/>
            <p:nvPr/>
          </p:nvGrpSpPr>
          <p:grpSpPr>
            <a:xfrm>
              <a:off x="3188253" y="2273123"/>
              <a:ext cx="253071" cy="355209"/>
              <a:chOff x="2605549" y="2282084"/>
              <a:chExt cx="253071" cy="355209"/>
            </a:xfrm>
          </p:grpSpPr>
          <p:sp>
            <p:nvSpPr>
              <p:cNvPr id="118" name="Oval 117">
                <a:extLst>
                  <a:ext uri="{FF2B5EF4-FFF2-40B4-BE49-F238E27FC236}">
                    <a16:creationId xmlns:a16="http://schemas.microsoft.com/office/drawing/2014/main" id="{9A226E73-D25F-D34C-BA36-DD4D1B3F3F56}"/>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cxnSp>
            <p:nvCxnSpPr>
              <p:cNvPr id="119" name="Straight Connector 118">
                <a:extLst>
                  <a:ext uri="{FF2B5EF4-FFF2-40B4-BE49-F238E27FC236}">
                    <a16:creationId xmlns:a16="http://schemas.microsoft.com/office/drawing/2014/main" id="{AB869CEE-C871-7E48-9831-6EECAA1F2E99}"/>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pic>
        <p:nvPicPr>
          <p:cNvPr id="111" name="Picture 40">
            <a:extLst>
              <a:ext uri="{FF2B5EF4-FFF2-40B4-BE49-F238E27FC236}">
                <a16:creationId xmlns:a16="http://schemas.microsoft.com/office/drawing/2014/main" id="{D62159F7-C0EF-FB4A-A2F9-00BA9D10F78C}"/>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95216" y="2384013"/>
            <a:ext cx="847271" cy="31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4" name="Picture 40">
            <a:extLst>
              <a:ext uri="{FF2B5EF4-FFF2-40B4-BE49-F238E27FC236}">
                <a16:creationId xmlns:a16="http://schemas.microsoft.com/office/drawing/2014/main" id="{C7716C5D-1CD8-C04A-86B6-56F6516FD4B2}"/>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606391" y="2375035"/>
            <a:ext cx="847271" cy="31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5" name="AutoShape 4">
            <a:extLst>
              <a:ext uri="{FF2B5EF4-FFF2-40B4-BE49-F238E27FC236}">
                <a16:creationId xmlns:a16="http://schemas.microsoft.com/office/drawing/2014/main" id="{0073CDD1-7E99-8140-9697-12B285B48C2E}"/>
              </a:ext>
            </a:extLst>
          </p:cNvPr>
          <p:cNvSpPr>
            <a:spLocks noChangeArrowheads="1"/>
          </p:cNvSpPr>
          <p:nvPr/>
        </p:nvSpPr>
        <p:spPr bwMode="auto">
          <a:xfrm>
            <a:off x="135467" y="1164491"/>
            <a:ext cx="10760108" cy="1606050"/>
          </a:xfrm>
          <a:prstGeom prst="roundRect">
            <a:avLst>
              <a:gd name="adj" fmla="val 7117"/>
            </a:avLst>
          </a:prstGeom>
          <a:noFill/>
          <a:ln w="12700">
            <a:solidFill>
              <a:schemeClr val="tx2">
                <a:lumMod val="50000"/>
              </a:schemeClr>
            </a:solidFill>
            <a:prstDash val="dash"/>
            <a:round/>
            <a:headEnd/>
            <a:tailEnd/>
          </a:ln>
        </p:spPr>
        <p:txBody>
          <a:bodyPr lIns="0" tIns="0" rIns="0" bIns="0" anchor="b" anchorCtr="1"/>
          <a:lstStyle/>
          <a:p>
            <a:pPr algn="ctr"/>
            <a:endParaRPr lang="en-US" sz="1333" dirty="0"/>
          </a:p>
        </p:txBody>
      </p:sp>
      <p:pic>
        <p:nvPicPr>
          <p:cNvPr id="126" name="Picture 125">
            <a:extLst>
              <a:ext uri="{FF2B5EF4-FFF2-40B4-BE49-F238E27FC236}">
                <a16:creationId xmlns:a16="http://schemas.microsoft.com/office/drawing/2014/main" id="{D3763439-2970-954F-9DDB-0DD428E36DC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333424" y="4266638"/>
            <a:ext cx="371618" cy="490776"/>
          </a:xfrm>
          <a:prstGeom prst="rect">
            <a:avLst/>
          </a:prstGeom>
        </p:spPr>
      </p:pic>
      <p:sp>
        <p:nvSpPr>
          <p:cNvPr id="127" name="Rounded Rectangle 126">
            <a:extLst>
              <a:ext uri="{FF2B5EF4-FFF2-40B4-BE49-F238E27FC236}">
                <a16:creationId xmlns:a16="http://schemas.microsoft.com/office/drawing/2014/main" id="{E4E336EE-4E9B-5149-B44B-A637F4B4E713}"/>
              </a:ext>
            </a:extLst>
          </p:cNvPr>
          <p:cNvSpPr/>
          <p:nvPr/>
        </p:nvSpPr>
        <p:spPr bwMode="auto">
          <a:xfrm>
            <a:off x="4274841" y="3858801"/>
            <a:ext cx="243837" cy="460298"/>
          </a:xfrm>
          <a:prstGeom prst="roundRect">
            <a:avLst/>
          </a:prstGeom>
          <a:solidFill>
            <a:schemeClr val="tx2">
              <a:lumMod val="7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0</a:t>
            </a:r>
            <a:endParaRPr lang="en-US" sz="667" dirty="0">
              <a:solidFill>
                <a:schemeClr val="bg1"/>
              </a:solidFill>
            </a:endParaRPr>
          </a:p>
        </p:txBody>
      </p:sp>
      <p:sp>
        <p:nvSpPr>
          <p:cNvPr id="128" name="Rounded Rectangle 127">
            <a:extLst>
              <a:ext uri="{FF2B5EF4-FFF2-40B4-BE49-F238E27FC236}">
                <a16:creationId xmlns:a16="http://schemas.microsoft.com/office/drawing/2014/main" id="{4C712CC0-B354-8A49-99DC-450AE90D0261}"/>
              </a:ext>
            </a:extLst>
          </p:cNvPr>
          <p:cNvSpPr/>
          <p:nvPr/>
        </p:nvSpPr>
        <p:spPr bwMode="auto">
          <a:xfrm>
            <a:off x="4518678" y="3858801"/>
            <a:ext cx="243837" cy="460299"/>
          </a:xfrm>
          <a:prstGeom prst="roundRect">
            <a:avLst/>
          </a:prstGeom>
          <a:solidFill>
            <a:schemeClr val="tx2">
              <a:lumMod val="7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1</a:t>
            </a:r>
            <a:endParaRPr lang="en-US" sz="667" dirty="0">
              <a:solidFill>
                <a:schemeClr val="bg1"/>
              </a:solidFill>
            </a:endParaRPr>
          </a:p>
        </p:txBody>
      </p:sp>
      <p:sp>
        <p:nvSpPr>
          <p:cNvPr id="129" name="Rounded Rectangle 128">
            <a:extLst>
              <a:ext uri="{FF2B5EF4-FFF2-40B4-BE49-F238E27FC236}">
                <a16:creationId xmlns:a16="http://schemas.microsoft.com/office/drawing/2014/main" id="{AD70A09B-77CB-C547-A2E1-DDB1448F736B}"/>
              </a:ext>
            </a:extLst>
          </p:cNvPr>
          <p:cNvSpPr/>
          <p:nvPr/>
        </p:nvSpPr>
        <p:spPr bwMode="auto">
          <a:xfrm>
            <a:off x="4764241" y="3858801"/>
            <a:ext cx="238110" cy="460300"/>
          </a:xfrm>
          <a:prstGeom prst="roundRect">
            <a:avLst/>
          </a:prstGeom>
          <a:solidFill>
            <a:schemeClr val="tx2">
              <a:lumMod val="7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2</a:t>
            </a:r>
            <a:endParaRPr lang="en-US" sz="667" dirty="0">
              <a:solidFill>
                <a:schemeClr val="bg1"/>
              </a:solidFill>
            </a:endParaRPr>
          </a:p>
        </p:txBody>
      </p:sp>
      <p:sp>
        <p:nvSpPr>
          <p:cNvPr id="130" name="Rounded Rectangle 129">
            <a:extLst>
              <a:ext uri="{FF2B5EF4-FFF2-40B4-BE49-F238E27FC236}">
                <a16:creationId xmlns:a16="http://schemas.microsoft.com/office/drawing/2014/main" id="{788553AF-7EC6-3147-8DC6-11372C93F1C1}"/>
              </a:ext>
            </a:extLst>
          </p:cNvPr>
          <p:cNvSpPr/>
          <p:nvPr/>
        </p:nvSpPr>
        <p:spPr bwMode="auto">
          <a:xfrm>
            <a:off x="2149455" y="3858801"/>
            <a:ext cx="210046" cy="452331"/>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3</a:t>
            </a:r>
            <a:endParaRPr lang="en-US" sz="667" dirty="0">
              <a:solidFill>
                <a:schemeClr val="bg1"/>
              </a:solidFill>
            </a:endParaRPr>
          </a:p>
        </p:txBody>
      </p:sp>
      <p:sp>
        <p:nvSpPr>
          <p:cNvPr id="145" name="Rounded Rectangle 144">
            <a:extLst>
              <a:ext uri="{FF2B5EF4-FFF2-40B4-BE49-F238E27FC236}">
                <a16:creationId xmlns:a16="http://schemas.microsoft.com/office/drawing/2014/main" id="{84CD1896-A23F-D747-8BE1-4366D98088B7}"/>
              </a:ext>
            </a:extLst>
          </p:cNvPr>
          <p:cNvSpPr/>
          <p:nvPr/>
        </p:nvSpPr>
        <p:spPr bwMode="auto">
          <a:xfrm>
            <a:off x="6730177" y="3858801"/>
            <a:ext cx="243837" cy="460298"/>
          </a:xfrm>
          <a:prstGeom prst="roundRect">
            <a:avLst/>
          </a:prstGeom>
          <a:solidFill>
            <a:srgbClr val="D76F59"/>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0</a:t>
            </a:r>
            <a:endParaRPr lang="en-US" sz="667" dirty="0">
              <a:solidFill>
                <a:schemeClr val="bg1"/>
              </a:solidFill>
            </a:endParaRPr>
          </a:p>
        </p:txBody>
      </p:sp>
      <p:sp>
        <p:nvSpPr>
          <p:cNvPr id="166" name="Rounded Rectangle 165">
            <a:extLst>
              <a:ext uri="{FF2B5EF4-FFF2-40B4-BE49-F238E27FC236}">
                <a16:creationId xmlns:a16="http://schemas.microsoft.com/office/drawing/2014/main" id="{DABEF8E6-6F21-8641-862F-A48D25A7B4E1}"/>
              </a:ext>
            </a:extLst>
          </p:cNvPr>
          <p:cNvSpPr/>
          <p:nvPr/>
        </p:nvSpPr>
        <p:spPr bwMode="auto">
          <a:xfrm>
            <a:off x="6974014" y="3858801"/>
            <a:ext cx="243837" cy="460299"/>
          </a:xfrm>
          <a:prstGeom prst="roundRect">
            <a:avLst/>
          </a:prstGeom>
          <a:solidFill>
            <a:srgbClr val="D76F59"/>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1</a:t>
            </a:r>
            <a:endParaRPr lang="en-US" sz="667" dirty="0">
              <a:solidFill>
                <a:schemeClr val="bg1"/>
              </a:solidFill>
            </a:endParaRPr>
          </a:p>
        </p:txBody>
      </p:sp>
      <p:sp>
        <p:nvSpPr>
          <p:cNvPr id="169" name="Rounded Rectangle 168">
            <a:extLst>
              <a:ext uri="{FF2B5EF4-FFF2-40B4-BE49-F238E27FC236}">
                <a16:creationId xmlns:a16="http://schemas.microsoft.com/office/drawing/2014/main" id="{77F356B7-2DF5-AF40-87B9-1FEB727E3309}"/>
              </a:ext>
            </a:extLst>
          </p:cNvPr>
          <p:cNvSpPr/>
          <p:nvPr/>
        </p:nvSpPr>
        <p:spPr bwMode="auto">
          <a:xfrm>
            <a:off x="7219577" y="3858801"/>
            <a:ext cx="238110" cy="460300"/>
          </a:xfrm>
          <a:prstGeom prst="roundRect">
            <a:avLst/>
          </a:prstGeom>
          <a:solidFill>
            <a:srgbClr val="D76F59"/>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2</a:t>
            </a:r>
            <a:endParaRPr lang="en-US" sz="667" dirty="0">
              <a:solidFill>
                <a:schemeClr val="bg1"/>
              </a:solidFill>
            </a:endParaRPr>
          </a:p>
        </p:txBody>
      </p:sp>
      <p:sp>
        <p:nvSpPr>
          <p:cNvPr id="170" name="TextBox 169">
            <a:extLst>
              <a:ext uri="{FF2B5EF4-FFF2-40B4-BE49-F238E27FC236}">
                <a16:creationId xmlns:a16="http://schemas.microsoft.com/office/drawing/2014/main" id="{9D7C80AD-5E47-7D45-9CF3-797F308B2630}"/>
              </a:ext>
            </a:extLst>
          </p:cNvPr>
          <p:cNvSpPr txBox="1"/>
          <p:nvPr/>
        </p:nvSpPr>
        <p:spPr>
          <a:xfrm>
            <a:off x="4518260" y="4284281"/>
            <a:ext cx="944489" cy="261610"/>
          </a:xfrm>
          <a:prstGeom prst="rect">
            <a:avLst/>
          </a:prstGeom>
          <a:noFill/>
        </p:spPr>
        <p:txBody>
          <a:bodyPr wrap="square" rtlCol="0">
            <a:spAutoFit/>
          </a:bodyPr>
          <a:lstStyle/>
          <a:p>
            <a:r>
              <a:rPr lang="en-US" sz="1050" dirty="0">
                <a:solidFill>
                  <a:schemeClr val="tx1">
                    <a:lumMod val="50000"/>
                  </a:schemeClr>
                </a:solidFill>
              </a:rPr>
              <a:t>voyages</a:t>
            </a:r>
          </a:p>
        </p:txBody>
      </p:sp>
      <p:sp>
        <p:nvSpPr>
          <p:cNvPr id="171" name="TextBox 170">
            <a:extLst>
              <a:ext uri="{FF2B5EF4-FFF2-40B4-BE49-F238E27FC236}">
                <a16:creationId xmlns:a16="http://schemas.microsoft.com/office/drawing/2014/main" id="{8A02E77C-EF11-1344-9C36-6038FC1CD1C2}"/>
              </a:ext>
            </a:extLst>
          </p:cNvPr>
          <p:cNvSpPr txBox="1"/>
          <p:nvPr/>
        </p:nvSpPr>
        <p:spPr>
          <a:xfrm>
            <a:off x="6921192" y="4326952"/>
            <a:ext cx="944489" cy="261610"/>
          </a:xfrm>
          <a:prstGeom prst="rect">
            <a:avLst/>
          </a:prstGeom>
          <a:noFill/>
        </p:spPr>
        <p:txBody>
          <a:bodyPr wrap="square" rtlCol="0">
            <a:spAutoFit/>
          </a:bodyPr>
          <a:lstStyle/>
          <a:p>
            <a:r>
              <a:rPr lang="en-US" sz="1050" dirty="0">
                <a:solidFill>
                  <a:schemeClr val="tx1">
                    <a:lumMod val="50000"/>
                  </a:schemeClr>
                </a:solidFill>
              </a:rPr>
              <a:t>containers</a:t>
            </a:r>
          </a:p>
        </p:txBody>
      </p:sp>
      <p:pic>
        <p:nvPicPr>
          <p:cNvPr id="172" name="Picture 171">
            <a:extLst>
              <a:ext uri="{FF2B5EF4-FFF2-40B4-BE49-F238E27FC236}">
                <a16:creationId xmlns:a16="http://schemas.microsoft.com/office/drawing/2014/main" id="{E9E39ECC-4E15-994D-A7C0-E24C9FBBF45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414581" y="3044343"/>
            <a:ext cx="380788" cy="266364"/>
          </a:xfrm>
          <a:prstGeom prst="rect">
            <a:avLst/>
          </a:prstGeom>
        </p:spPr>
      </p:pic>
      <p:pic>
        <p:nvPicPr>
          <p:cNvPr id="173" name="Picture 172">
            <a:extLst>
              <a:ext uri="{FF2B5EF4-FFF2-40B4-BE49-F238E27FC236}">
                <a16:creationId xmlns:a16="http://schemas.microsoft.com/office/drawing/2014/main" id="{19A40521-0D49-FD48-AD64-7212BF51015A}"/>
              </a:ext>
            </a:extLst>
          </p:cNvPr>
          <p:cNvPicPr>
            <a:picLocks noChangeAspect="1"/>
          </p:cNvPicPr>
          <p:nvPr/>
        </p:nvPicPr>
        <p:blipFill>
          <a:blip r:embed="rId9"/>
          <a:stretch>
            <a:fillRect/>
          </a:stretch>
        </p:blipFill>
        <p:spPr>
          <a:xfrm>
            <a:off x="9910092" y="3072395"/>
            <a:ext cx="878243" cy="795908"/>
          </a:xfrm>
          <a:prstGeom prst="rect">
            <a:avLst/>
          </a:prstGeom>
        </p:spPr>
      </p:pic>
      <p:sp>
        <p:nvSpPr>
          <p:cNvPr id="94" name="Can 93">
            <a:extLst>
              <a:ext uri="{FF2B5EF4-FFF2-40B4-BE49-F238E27FC236}">
                <a16:creationId xmlns:a16="http://schemas.microsoft.com/office/drawing/2014/main" id="{04C99788-53C7-614F-B877-503F579A3671}"/>
              </a:ext>
            </a:extLst>
          </p:cNvPr>
          <p:cNvSpPr/>
          <p:nvPr/>
        </p:nvSpPr>
        <p:spPr>
          <a:xfrm flipH="1">
            <a:off x="9398660" y="2627723"/>
            <a:ext cx="870989" cy="615251"/>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Arial"/>
                <a:ea typeface="+mn-ea"/>
                <a:cs typeface="+mn-cs"/>
              </a:rPr>
              <a:t>containers</a:t>
            </a:r>
          </a:p>
        </p:txBody>
      </p:sp>
      <p:cxnSp>
        <p:nvCxnSpPr>
          <p:cNvPr id="34" name="Curved Connector 33">
            <a:extLst>
              <a:ext uri="{FF2B5EF4-FFF2-40B4-BE49-F238E27FC236}">
                <a16:creationId xmlns:a16="http://schemas.microsoft.com/office/drawing/2014/main" id="{A665FFB5-368F-AB41-8273-548B7EE5D263}"/>
              </a:ext>
            </a:extLst>
          </p:cNvPr>
          <p:cNvCxnSpPr>
            <a:cxnSpLocks/>
            <a:stCxn id="128" idx="0"/>
            <a:endCxn id="67" idx="1"/>
          </p:cNvCxnSpPr>
          <p:nvPr/>
        </p:nvCxnSpPr>
        <p:spPr>
          <a:xfrm rot="5400000" flipH="1" flipV="1">
            <a:off x="4348986" y="2471646"/>
            <a:ext cx="1678766" cy="1095544"/>
          </a:xfrm>
          <a:prstGeom prst="curvedConnector2">
            <a:avLst/>
          </a:prstGeom>
          <a:ln>
            <a:headEnd type="none"/>
            <a:tailEnd type="triangle"/>
          </a:ln>
        </p:spPr>
        <p:style>
          <a:lnRef idx="1">
            <a:schemeClr val="dk1"/>
          </a:lnRef>
          <a:fillRef idx="0">
            <a:schemeClr val="dk1"/>
          </a:fillRef>
          <a:effectRef idx="0">
            <a:schemeClr val="dk1"/>
          </a:effectRef>
          <a:fontRef idx="minor">
            <a:schemeClr val="tx1"/>
          </a:fontRef>
        </p:style>
      </p:cxnSp>
      <p:cxnSp>
        <p:nvCxnSpPr>
          <p:cNvPr id="174" name="Curved Connector 173">
            <a:extLst>
              <a:ext uri="{FF2B5EF4-FFF2-40B4-BE49-F238E27FC236}">
                <a16:creationId xmlns:a16="http://schemas.microsoft.com/office/drawing/2014/main" id="{07594A9A-E286-3B4F-B3D7-C9A15A90158C}"/>
              </a:ext>
            </a:extLst>
          </p:cNvPr>
          <p:cNvCxnSpPr>
            <a:cxnSpLocks/>
            <a:stCxn id="97" idx="0"/>
            <a:endCxn id="65" idx="2"/>
          </p:cNvCxnSpPr>
          <p:nvPr/>
        </p:nvCxnSpPr>
        <p:spPr>
          <a:xfrm rot="5400000" flipH="1" flipV="1">
            <a:off x="1700915" y="2780759"/>
            <a:ext cx="1405034" cy="751050"/>
          </a:xfrm>
          <a:prstGeom prst="curvedConnector3">
            <a:avLst>
              <a:gd name="adj1" fmla="val 50000"/>
            </a:avLst>
          </a:prstGeom>
          <a:ln>
            <a:headEnd type="none"/>
            <a:tailEnd type="triangle"/>
          </a:ln>
        </p:spPr>
        <p:style>
          <a:lnRef idx="1">
            <a:schemeClr val="dk1"/>
          </a:lnRef>
          <a:fillRef idx="0">
            <a:schemeClr val="dk1"/>
          </a:fillRef>
          <a:effectRef idx="0">
            <a:schemeClr val="dk1"/>
          </a:effectRef>
          <a:fontRef idx="minor">
            <a:schemeClr val="tx1"/>
          </a:fontRef>
        </p:style>
      </p:cxnSp>
      <p:cxnSp>
        <p:nvCxnSpPr>
          <p:cNvPr id="175" name="Elbow Connector 174">
            <a:extLst>
              <a:ext uri="{FF2B5EF4-FFF2-40B4-BE49-F238E27FC236}">
                <a16:creationId xmlns:a16="http://schemas.microsoft.com/office/drawing/2014/main" id="{34581841-0FFE-5946-97C7-5D24BB417B6E}"/>
              </a:ext>
            </a:extLst>
          </p:cNvPr>
          <p:cNvCxnSpPr>
            <a:cxnSpLocks/>
            <a:stCxn id="73" idx="2"/>
            <a:endCxn id="169" idx="0"/>
          </p:cNvCxnSpPr>
          <p:nvPr/>
        </p:nvCxnSpPr>
        <p:spPr>
          <a:xfrm rot="5400000">
            <a:off x="7547684" y="2244716"/>
            <a:ext cx="1405034" cy="1823137"/>
          </a:xfrm>
          <a:prstGeom prst="bentConnector3">
            <a:avLst>
              <a:gd name="adj1" fmla="val 50000"/>
            </a:avLst>
          </a:prstGeom>
          <a:ln>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76" name="Curved Connector 175">
            <a:extLst>
              <a:ext uri="{FF2B5EF4-FFF2-40B4-BE49-F238E27FC236}">
                <a16:creationId xmlns:a16="http://schemas.microsoft.com/office/drawing/2014/main" id="{45B396F9-FBAF-704A-B58A-FBB8BA5082DC}"/>
              </a:ext>
            </a:extLst>
          </p:cNvPr>
          <p:cNvCxnSpPr>
            <a:cxnSpLocks/>
            <a:stCxn id="166" idx="0"/>
            <a:endCxn id="73" idx="1"/>
          </p:cNvCxnSpPr>
          <p:nvPr/>
        </p:nvCxnSpPr>
        <p:spPr>
          <a:xfrm rot="5400000" flipH="1" flipV="1">
            <a:off x="6896371" y="2336823"/>
            <a:ext cx="1721541" cy="1322416"/>
          </a:xfrm>
          <a:prstGeom prst="curvedConnector2">
            <a:avLst/>
          </a:prstGeom>
          <a:ln>
            <a:headEnd type="none"/>
            <a:tailEnd type="triangle"/>
          </a:ln>
        </p:spPr>
        <p:style>
          <a:lnRef idx="1">
            <a:schemeClr val="dk1"/>
          </a:lnRef>
          <a:fillRef idx="0">
            <a:schemeClr val="dk1"/>
          </a:fillRef>
          <a:effectRef idx="0">
            <a:schemeClr val="dk1"/>
          </a:effectRef>
          <a:fontRef idx="minor">
            <a:schemeClr val="tx1"/>
          </a:fontRef>
        </p:style>
      </p:cxnSp>
      <p:cxnSp>
        <p:nvCxnSpPr>
          <p:cNvPr id="177" name="Curved Connector 176">
            <a:extLst>
              <a:ext uri="{FF2B5EF4-FFF2-40B4-BE49-F238E27FC236}">
                <a16:creationId xmlns:a16="http://schemas.microsoft.com/office/drawing/2014/main" id="{9DA1D9E7-AF1A-B245-B650-626E8BD21214}"/>
              </a:ext>
            </a:extLst>
          </p:cNvPr>
          <p:cNvCxnSpPr>
            <a:cxnSpLocks/>
            <a:stCxn id="95" idx="0"/>
            <a:endCxn id="67" idx="1"/>
          </p:cNvCxnSpPr>
          <p:nvPr/>
        </p:nvCxnSpPr>
        <p:spPr>
          <a:xfrm rot="5400000" flipH="1" flipV="1">
            <a:off x="2921291" y="1043952"/>
            <a:ext cx="1678766" cy="3950933"/>
          </a:xfrm>
          <a:prstGeom prst="curvedConnector2">
            <a:avLst/>
          </a:prstGeom>
          <a:ln>
            <a:headEnd type="none"/>
            <a:tailEnd type="triangle"/>
          </a:ln>
        </p:spPr>
        <p:style>
          <a:lnRef idx="1">
            <a:schemeClr val="dk1"/>
          </a:lnRef>
          <a:fillRef idx="0">
            <a:schemeClr val="dk1"/>
          </a:fillRef>
          <a:effectRef idx="0">
            <a:schemeClr val="dk1"/>
          </a:effectRef>
          <a:fontRef idx="minor">
            <a:schemeClr val="tx1"/>
          </a:fontRef>
        </p:style>
      </p:cxnSp>
      <p:pic>
        <p:nvPicPr>
          <p:cNvPr id="178" name="Picture 177">
            <a:extLst>
              <a:ext uri="{FF2B5EF4-FFF2-40B4-BE49-F238E27FC236}">
                <a16:creationId xmlns:a16="http://schemas.microsoft.com/office/drawing/2014/main" id="{80B9BDDC-598D-8F4A-83CC-B74DB7F5D7A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055245" y="3078212"/>
            <a:ext cx="380788" cy="266364"/>
          </a:xfrm>
          <a:prstGeom prst="rect">
            <a:avLst/>
          </a:prstGeom>
        </p:spPr>
      </p:pic>
      <p:pic>
        <p:nvPicPr>
          <p:cNvPr id="179" name="Picture 178">
            <a:extLst>
              <a:ext uri="{FF2B5EF4-FFF2-40B4-BE49-F238E27FC236}">
                <a16:creationId xmlns:a16="http://schemas.microsoft.com/office/drawing/2014/main" id="{EE443A24-916C-294B-9EDB-77951547DC6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731112" y="3044343"/>
            <a:ext cx="380788" cy="266364"/>
          </a:xfrm>
          <a:prstGeom prst="rect">
            <a:avLst/>
          </a:prstGeom>
        </p:spPr>
      </p:pic>
      <p:pic>
        <p:nvPicPr>
          <p:cNvPr id="180" name="Picture 40">
            <a:extLst>
              <a:ext uri="{FF2B5EF4-FFF2-40B4-BE49-F238E27FC236}">
                <a16:creationId xmlns:a16="http://schemas.microsoft.com/office/drawing/2014/main" id="{F4BB4C82-77ED-1046-8FF2-DFF65C32AAD5}"/>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333963" y="2355864"/>
            <a:ext cx="847271" cy="31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1" name="Picture 40">
            <a:extLst>
              <a:ext uri="{FF2B5EF4-FFF2-40B4-BE49-F238E27FC236}">
                <a16:creationId xmlns:a16="http://schemas.microsoft.com/office/drawing/2014/main" id="{95A99D04-CD4C-1947-B145-BA2E6C6D3096}"/>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7986789" y="2307023"/>
            <a:ext cx="847271" cy="31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6" name="Elbow Connector 85">
            <a:extLst>
              <a:ext uri="{FF2B5EF4-FFF2-40B4-BE49-F238E27FC236}">
                <a16:creationId xmlns:a16="http://schemas.microsoft.com/office/drawing/2014/main" id="{C69AD2CA-C450-1C44-8A80-0647D3808182}"/>
              </a:ext>
            </a:extLst>
          </p:cNvPr>
          <p:cNvCxnSpPr>
            <a:cxnSpLocks/>
          </p:cNvCxnSpPr>
          <p:nvPr/>
        </p:nvCxnSpPr>
        <p:spPr>
          <a:xfrm rot="5400000">
            <a:off x="5174086" y="2553326"/>
            <a:ext cx="1319485" cy="1596264"/>
          </a:xfrm>
          <a:prstGeom prst="bentConnector3">
            <a:avLst>
              <a:gd name="adj1" fmla="val 50000"/>
            </a:avLst>
          </a:prstGeom>
          <a:ln>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87" name="Rounded Rectangle 86">
            <a:extLst>
              <a:ext uri="{FF2B5EF4-FFF2-40B4-BE49-F238E27FC236}">
                <a16:creationId xmlns:a16="http://schemas.microsoft.com/office/drawing/2014/main" id="{9CBC08C6-4801-B447-89B6-C96B33382E27}"/>
              </a:ext>
            </a:extLst>
          </p:cNvPr>
          <p:cNvSpPr/>
          <p:nvPr/>
        </p:nvSpPr>
        <p:spPr bwMode="auto">
          <a:xfrm>
            <a:off x="2346825" y="3861301"/>
            <a:ext cx="210046" cy="452331"/>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4</a:t>
            </a:r>
            <a:endParaRPr lang="en-US" sz="667" dirty="0">
              <a:solidFill>
                <a:schemeClr val="bg1"/>
              </a:solidFill>
            </a:endParaRPr>
          </a:p>
        </p:txBody>
      </p:sp>
    </p:spTree>
    <p:extLst>
      <p:ext uri="{BB962C8B-B14F-4D97-AF65-F5344CB8AC3E}">
        <p14:creationId xmlns:p14="http://schemas.microsoft.com/office/powerpoint/2010/main" val="24464458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22CC6-6916-8A43-AF28-E6DD31A46BCD}"/>
              </a:ext>
            </a:extLst>
          </p:cNvPr>
          <p:cNvSpPr>
            <a:spLocks noGrp="1"/>
          </p:cNvSpPr>
          <p:nvPr>
            <p:ph type="title"/>
          </p:nvPr>
        </p:nvSpPr>
        <p:spPr>
          <a:xfrm>
            <a:off x="391584" y="59269"/>
            <a:ext cx="11525249" cy="553874"/>
          </a:xfrm>
        </p:spPr>
        <p:txBody>
          <a:bodyPr/>
          <a:lstStyle/>
          <a:p>
            <a:r>
              <a:rPr lang="en-US" sz="3200" dirty="0"/>
              <a:t>Command Query Responsibility Segregation Pattern</a:t>
            </a:r>
          </a:p>
        </p:txBody>
      </p:sp>
      <p:sp>
        <p:nvSpPr>
          <p:cNvPr id="5" name="Rectangle 4">
            <a:extLst>
              <a:ext uri="{FF2B5EF4-FFF2-40B4-BE49-F238E27FC236}">
                <a16:creationId xmlns:a16="http://schemas.microsoft.com/office/drawing/2014/main" id="{49FBB146-15E9-D94F-B15B-70468AB1DE48}"/>
              </a:ext>
            </a:extLst>
          </p:cNvPr>
          <p:cNvSpPr/>
          <p:nvPr/>
        </p:nvSpPr>
        <p:spPr>
          <a:xfrm>
            <a:off x="1645862" y="2206984"/>
            <a:ext cx="4764407" cy="2266403"/>
          </a:xfrm>
          <a:prstGeom prst="rect">
            <a:avLst/>
          </a:prstGeom>
          <a:solidFill>
            <a:schemeClr val="accent2">
              <a:lumMod val="60000"/>
              <a:lumOff val="4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defRPr/>
            </a:pPr>
            <a:r>
              <a:rPr lang="en-US" sz="1333" dirty="0">
                <a:solidFill>
                  <a:srgbClr val="7030A0"/>
                </a:solidFill>
                <a:latin typeface="Arial"/>
              </a:rPr>
              <a:t>Order Command MS</a:t>
            </a:r>
          </a:p>
        </p:txBody>
      </p:sp>
      <p:sp>
        <p:nvSpPr>
          <p:cNvPr id="7" name="Can 6">
            <a:extLst>
              <a:ext uri="{FF2B5EF4-FFF2-40B4-BE49-F238E27FC236}">
                <a16:creationId xmlns:a16="http://schemas.microsoft.com/office/drawing/2014/main" id="{E6D4EA1D-6A39-714A-9E5C-421D88572842}"/>
              </a:ext>
            </a:extLst>
          </p:cNvPr>
          <p:cNvSpPr/>
          <p:nvPr/>
        </p:nvSpPr>
        <p:spPr>
          <a:xfrm>
            <a:off x="7125947" y="3452017"/>
            <a:ext cx="978148" cy="620377"/>
          </a:xfrm>
          <a:prstGeom prst="can">
            <a:avLst/>
          </a:prstGeom>
          <a:solidFill>
            <a:schemeClr val="accent6">
              <a:lumMod val="60000"/>
              <a:lumOff val="4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r>
              <a:rPr lang="en-US" sz="1400" dirty="0">
                <a:solidFill>
                  <a:srgbClr val="C8D2D2">
                    <a:lumMod val="25000"/>
                  </a:srgbClr>
                </a:solidFill>
                <a:latin typeface="Arial"/>
              </a:rPr>
              <a:t>DB</a:t>
            </a:r>
          </a:p>
        </p:txBody>
      </p:sp>
      <p:cxnSp>
        <p:nvCxnSpPr>
          <p:cNvPr id="17" name="Elbow Connector 16">
            <a:extLst>
              <a:ext uri="{FF2B5EF4-FFF2-40B4-BE49-F238E27FC236}">
                <a16:creationId xmlns:a16="http://schemas.microsoft.com/office/drawing/2014/main" id="{D60615A1-C07C-574B-8914-B23B50FE973A}"/>
              </a:ext>
            </a:extLst>
          </p:cNvPr>
          <p:cNvCxnSpPr>
            <a:cxnSpLocks/>
            <a:stCxn id="63" idx="3"/>
            <a:endCxn id="7" idx="2"/>
          </p:cNvCxnSpPr>
          <p:nvPr/>
        </p:nvCxnSpPr>
        <p:spPr>
          <a:xfrm>
            <a:off x="5915213" y="3762206"/>
            <a:ext cx="1210735" cy="12700"/>
          </a:xfrm>
          <a:prstGeom prst="bentConnector3">
            <a:avLst>
              <a:gd name="adj1" fmla="val 5000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a:extLst>
              <a:ext uri="{FF2B5EF4-FFF2-40B4-BE49-F238E27FC236}">
                <a16:creationId xmlns:a16="http://schemas.microsoft.com/office/drawing/2014/main" id="{7D56AFAC-2CD1-A642-AA7C-39C8D2B4C041}"/>
              </a:ext>
            </a:extLst>
          </p:cNvPr>
          <p:cNvCxnSpPr>
            <a:cxnSpLocks/>
            <a:stCxn id="23" idx="2"/>
            <a:endCxn id="31" idx="1"/>
          </p:cNvCxnSpPr>
          <p:nvPr/>
        </p:nvCxnSpPr>
        <p:spPr>
          <a:xfrm rot="16200000" flipH="1">
            <a:off x="2489595" y="3815566"/>
            <a:ext cx="2011783" cy="1735327"/>
          </a:xfrm>
          <a:prstGeom prst="bentConnector2">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21" name="Picture 20">
            <a:extLst>
              <a:ext uri="{FF2B5EF4-FFF2-40B4-BE49-F238E27FC236}">
                <a16:creationId xmlns:a16="http://schemas.microsoft.com/office/drawing/2014/main" id="{1ED7075D-9C87-E141-9F8D-B848A9CE30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82262" y="4892013"/>
            <a:ext cx="552951" cy="386793"/>
          </a:xfrm>
          <a:prstGeom prst="rect">
            <a:avLst/>
          </a:prstGeom>
        </p:spPr>
      </p:pic>
      <p:sp>
        <p:nvSpPr>
          <p:cNvPr id="23" name="Rectangle 22">
            <a:extLst>
              <a:ext uri="{FF2B5EF4-FFF2-40B4-BE49-F238E27FC236}">
                <a16:creationId xmlns:a16="http://schemas.microsoft.com/office/drawing/2014/main" id="{AA5F1FD6-A860-DE41-98AA-8D336AB8C2BF}"/>
              </a:ext>
            </a:extLst>
          </p:cNvPr>
          <p:cNvSpPr/>
          <p:nvPr/>
        </p:nvSpPr>
        <p:spPr>
          <a:xfrm>
            <a:off x="1860481" y="2781336"/>
            <a:ext cx="1534683" cy="896003"/>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defRPr/>
            </a:pPr>
            <a:r>
              <a:rPr lang="en-US" sz="1400" dirty="0">
                <a:solidFill>
                  <a:schemeClr val="accent2">
                    <a:lumMod val="50000"/>
                  </a:schemeClr>
                </a:solidFill>
                <a:latin typeface="Arial"/>
              </a:rPr>
              <a:t>Write Model</a:t>
            </a:r>
          </a:p>
        </p:txBody>
      </p:sp>
      <p:cxnSp>
        <p:nvCxnSpPr>
          <p:cNvPr id="43" name="Elbow Connector 42">
            <a:extLst>
              <a:ext uri="{FF2B5EF4-FFF2-40B4-BE49-F238E27FC236}">
                <a16:creationId xmlns:a16="http://schemas.microsoft.com/office/drawing/2014/main" id="{2E125718-05B2-5F4D-81F6-7012330781DA}"/>
              </a:ext>
            </a:extLst>
          </p:cNvPr>
          <p:cNvCxnSpPr>
            <a:cxnSpLocks/>
            <a:stCxn id="56" idx="2"/>
            <a:endCxn id="23" idx="0"/>
          </p:cNvCxnSpPr>
          <p:nvPr/>
        </p:nvCxnSpPr>
        <p:spPr>
          <a:xfrm rot="5400000">
            <a:off x="2322398" y="1854938"/>
            <a:ext cx="1231825" cy="620973"/>
          </a:xfrm>
          <a:prstGeom prst="bentConnector3">
            <a:avLst>
              <a:gd name="adj1" fmla="val 5000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4C6C5CFA-76D9-0448-995C-FB347D8EC695}"/>
              </a:ext>
            </a:extLst>
          </p:cNvPr>
          <p:cNvSpPr txBox="1"/>
          <p:nvPr/>
        </p:nvSpPr>
        <p:spPr>
          <a:xfrm>
            <a:off x="713526" y="4892012"/>
            <a:ext cx="1723549" cy="300210"/>
          </a:xfrm>
          <a:prstGeom prst="rect">
            <a:avLst/>
          </a:prstGeom>
          <a:noFill/>
        </p:spPr>
        <p:txBody>
          <a:bodyPr wrap="none" rtlCol="0">
            <a:spAutoFit/>
          </a:bodyPr>
          <a:lstStyle/>
          <a:p>
            <a:pPr defTabSz="914377" eaLnBrk="1" fontAlgn="auto" hangingPunct="1">
              <a:spcBef>
                <a:spcPts val="0"/>
              </a:spcBef>
              <a:spcAft>
                <a:spcPts val="0"/>
              </a:spcAft>
              <a:defRPr/>
            </a:pPr>
            <a:r>
              <a:rPr lang="en-US" sz="1351" dirty="0">
                <a:solidFill>
                  <a:srgbClr val="C8D2D2">
                    <a:lumMod val="25000"/>
                  </a:srgbClr>
                </a:solidFill>
                <a:latin typeface="Arial"/>
                <a:cs typeface="+mn-cs"/>
              </a:rPr>
              <a:t>CreateOrder Events</a:t>
            </a:r>
          </a:p>
        </p:txBody>
      </p:sp>
      <p:sp>
        <p:nvSpPr>
          <p:cNvPr id="24" name="Rectangle 23">
            <a:extLst>
              <a:ext uri="{FF2B5EF4-FFF2-40B4-BE49-F238E27FC236}">
                <a16:creationId xmlns:a16="http://schemas.microsoft.com/office/drawing/2014/main" id="{F04EFBF5-D9E0-AC46-8333-1B96AF7AEC0F}"/>
              </a:ext>
            </a:extLst>
          </p:cNvPr>
          <p:cNvSpPr/>
          <p:nvPr/>
        </p:nvSpPr>
        <p:spPr>
          <a:xfrm>
            <a:off x="1075760" y="1855005"/>
            <a:ext cx="9205587" cy="2770779"/>
          </a:xfrm>
          <a:prstGeom prst="rect">
            <a:avLst/>
          </a:prstGeom>
          <a:noFill/>
          <a:ln w="38100">
            <a:solidFill>
              <a:schemeClr val="tx2">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defRPr/>
            </a:pPr>
            <a:r>
              <a:rPr lang="en-US" sz="1200" dirty="0">
                <a:solidFill>
                  <a:srgbClr val="7030A0"/>
                </a:solidFill>
                <a:latin typeface="Arial"/>
              </a:rPr>
              <a:t>Order Service</a:t>
            </a:r>
          </a:p>
        </p:txBody>
      </p:sp>
      <p:sp>
        <p:nvSpPr>
          <p:cNvPr id="31" name="Rounded Rectangle 30">
            <a:extLst>
              <a:ext uri="{FF2B5EF4-FFF2-40B4-BE49-F238E27FC236}">
                <a16:creationId xmlns:a16="http://schemas.microsoft.com/office/drawing/2014/main" id="{D120730F-8238-EA45-8837-D23EA10128DA}"/>
              </a:ext>
            </a:extLst>
          </p:cNvPr>
          <p:cNvSpPr/>
          <p:nvPr/>
        </p:nvSpPr>
        <p:spPr bwMode="auto">
          <a:xfrm>
            <a:off x="4363150"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schemeClr val="accent2">
                    <a:lumMod val="50000"/>
                  </a:schemeClr>
                </a:solidFill>
                <a:latin typeface="Arial"/>
              </a:rPr>
              <a:t>0</a:t>
            </a:r>
            <a:endParaRPr lang="en-US" sz="667" dirty="0">
              <a:solidFill>
                <a:schemeClr val="accent2">
                  <a:lumMod val="50000"/>
                </a:schemeClr>
              </a:solidFill>
              <a:latin typeface="Arial"/>
            </a:endParaRPr>
          </a:p>
        </p:txBody>
      </p:sp>
      <p:sp>
        <p:nvSpPr>
          <p:cNvPr id="32" name="Rounded Rectangle 31">
            <a:extLst>
              <a:ext uri="{FF2B5EF4-FFF2-40B4-BE49-F238E27FC236}">
                <a16:creationId xmlns:a16="http://schemas.microsoft.com/office/drawing/2014/main" id="{592C551D-827E-AE43-B62A-5978E9F63B15}"/>
              </a:ext>
            </a:extLst>
          </p:cNvPr>
          <p:cNvSpPr/>
          <p:nvPr/>
        </p:nvSpPr>
        <p:spPr bwMode="auto">
          <a:xfrm>
            <a:off x="4606988"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schemeClr val="accent2">
                    <a:lumMod val="50000"/>
                  </a:schemeClr>
                </a:solidFill>
                <a:latin typeface="Arial"/>
              </a:rPr>
              <a:t>1</a:t>
            </a:r>
            <a:endParaRPr lang="en-US" sz="667" dirty="0">
              <a:solidFill>
                <a:schemeClr val="accent2">
                  <a:lumMod val="50000"/>
                </a:schemeClr>
              </a:solidFill>
              <a:latin typeface="Arial"/>
            </a:endParaRPr>
          </a:p>
        </p:txBody>
      </p:sp>
      <p:sp>
        <p:nvSpPr>
          <p:cNvPr id="33" name="Rounded Rectangle 32">
            <a:extLst>
              <a:ext uri="{FF2B5EF4-FFF2-40B4-BE49-F238E27FC236}">
                <a16:creationId xmlns:a16="http://schemas.microsoft.com/office/drawing/2014/main" id="{EDA865FB-F6B8-0746-AD42-D3C7B9EB3ADA}"/>
              </a:ext>
            </a:extLst>
          </p:cNvPr>
          <p:cNvSpPr/>
          <p:nvPr/>
        </p:nvSpPr>
        <p:spPr bwMode="auto">
          <a:xfrm>
            <a:off x="4852549"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schemeClr val="accent2">
                    <a:lumMod val="50000"/>
                  </a:schemeClr>
                </a:solidFill>
                <a:latin typeface="Arial"/>
              </a:rPr>
              <a:t>2</a:t>
            </a:r>
            <a:endParaRPr lang="en-US" sz="667" dirty="0">
              <a:solidFill>
                <a:schemeClr val="accent2">
                  <a:lumMod val="50000"/>
                </a:schemeClr>
              </a:solidFill>
              <a:latin typeface="Arial"/>
            </a:endParaRPr>
          </a:p>
        </p:txBody>
      </p:sp>
      <p:sp>
        <p:nvSpPr>
          <p:cNvPr id="34" name="Rounded Rectangle 33">
            <a:extLst>
              <a:ext uri="{FF2B5EF4-FFF2-40B4-BE49-F238E27FC236}">
                <a16:creationId xmlns:a16="http://schemas.microsoft.com/office/drawing/2014/main" id="{29F61F20-FCB1-A34E-AF45-FB73C1CED76A}"/>
              </a:ext>
            </a:extLst>
          </p:cNvPr>
          <p:cNvSpPr/>
          <p:nvPr/>
        </p:nvSpPr>
        <p:spPr bwMode="auto">
          <a:xfrm>
            <a:off x="5096386"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schemeClr val="accent2">
                    <a:lumMod val="50000"/>
                  </a:schemeClr>
                </a:solidFill>
                <a:latin typeface="Arial"/>
              </a:rPr>
              <a:t>3</a:t>
            </a:r>
            <a:endParaRPr lang="en-US" sz="667" dirty="0">
              <a:solidFill>
                <a:schemeClr val="accent2">
                  <a:lumMod val="50000"/>
                </a:schemeClr>
              </a:solidFill>
              <a:latin typeface="Arial"/>
            </a:endParaRPr>
          </a:p>
        </p:txBody>
      </p:sp>
      <p:sp>
        <p:nvSpPr>
          <p:cNvPr id="36" name="Rounded Rectangle 35">
            <a:extLst>
              <a:ext uri="{FF2B5EF4-FFF2-40B4-BE49-F238E27FC236}">
                <a16:creationId xmlns:a16="http://schemas.microsoft.com/office/drawing/2014/main" id="{B17DC57B-BFB6-A246-9D96-B5E0DAB90438}"/>
              </a:ext>
            </a:extLst>
          </p:cNvPr>
          <p:cNvSpPr/>
          <p:nvPr/>
        </p:nvSpPr>
        <p:spPr bwMode="auto">
          <a:xfrm>
            <a:off x="5341948"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schemeClr val="accent2">
                    <a:lumMod val="50000"/>
                  </a:schemeClr>
                </a:solidFill>
                <a:latin typeface="Arial"/>
              </a:rPr>
              <a:t>4</a:t>
            </a:r>
            <a:endParaRPr lang="en-US" sz="667" dirty="0">
              <a:solidFill>
                <a:schemeClr val="accent2">
                  <a:lumMod val="50000"/>
                </a:schemeClr>
              </a:solidFill>
              <a:latin typeface="Arial"/>
            </a:endParaRPr>
          </a:p>
        </p:txBody>
      </p:sp>
      <p:sp>
        <p:nvSpPr>
          <p:cNvPr id="37" name="Rounded Rectangle 36">
            <a:extLst>
              <a:ext uri="{FF2B5EF4-FFF2-40B4-BE49-F238E27FC236}">
                <a16:creationId xmlns:a16="http://schemas.microsoft.com/office/drawing/2014/main" id="{EAE7AAFB-D815-0E47-ABF1-0F8192A7F060}"/>
              </a:ext>
            </a:extLst>
          </p:cNvPr>
          <p:cNvSpPr/>
          <p:nvPr/>
        </p:nvSpPr>
        <p:spPr bwMode="auto">
          <a:xfrm>
            <a:off x="5590986"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schemeClr val="accent2">
                    <a:lumMod val="50000"/>
                  </a:schemeClr>
                </a:solidFill>
                <a:latin typeface="Arial"/>
              </a:rPr>
              <a:t>5</a:t>
            </a:r>
            <a:endParaRPr lang="en-US" sz="667" dirty="0">
              <a:solidFill>
                <a:schemeClr val="accent2">
                  <a:lumMod val="50000"/>
                </a:schemeClr>
              </a:solidFill>
              <a:latin typeface="Arial"/>
            </a:endParaRPr>
          </a:p>
        </p:txBody>
      </p:sp>
      <p:sp>
        <p:nvSpPr>
          <p:cNvPr id="38" name="Rounded Rectangle 37">
            <a:extLst>
              <a:ext uri="{FF2B5EF4-FFF2-40B4-BE49-F238E27FC236}">
                <a16:creationId xmlns:a16="http://schemas.microsoft.com/office/drawing/2014/main" id="{418D7238-CA64-6340-AC57-424946F0F0FC}"/>
              </a:ext>
            </a:extLst>
          </p:cNvPr>
          <p:cNvSpPr/>
          <p:nvPr/>
        </p:nvSpPr>
        <p:spPr bwMode="auto">
          <a:xfrm>
            <a:off x="5831346" y="5323365"/>
            <a:ext cx="245561" cy="731512"/>
          </a:xfrm>
          <a:prstGeom prst="roundRect">
            <a:avLst/>
          </a:prstGeom>
          <a:solidFill>
            <a:schemeClr val="bg1">
              <a:lumMod val="65000"/>
            </a:schemeClr>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schemeClr val="accent2">
                    <a:lumMod val="50000"/>
                  </a:schemeClr>
                </a:solidFill>
                <a:latin typeface="Arial"/>
              </a:rPr>
              <a:t>6</a:t>
            </a:r>
            <a:endParaRPr lang="en-US" sz="667" dirty="0">
              <a:solidFill>
                <a:schemeClr val="accent2">
                  <a:lumMod val="50000"/>
                </a:schemeClr>
              </a:solidFill>
              <a:latin typeface="Arial"/>
            </a:endParaRPr>
          </a:p>
        </p:txBody>
      </p:sp>
      <p:sp>
        <p:nvSpPr>
          <p:cNvPr id="41" name="Rounded Rectangle 40">
            <a:extLst>
              <a:ext uri="{FF2B5EF4-FFF2-40B4-BE49-F238E27FC236}">
                <a16:creationId xmlns:a16="http://schemas.microsoft.com/office/drawing/2014/main" id="{B981F5D3-73A0-C047-BEDB-2A0CE1B1DE80}"/>
              </a:ext>
            </a:extLst>
          </p:cNvPr>
          <p:cNvSpPr/>
          <p:nvPr/>
        </p:nvSpPr>
        <p:spPr bwMode="auto">
          <a:xfrm>
            <a:off x="6071706" y="5323365"/>
            <a:ext cx="245561" cy="731512"/>
          </a:xfrm>
          <a:prstGeom prst="roundRect">
            <a:avLst/>
          </a:prstGeom>
          <a:solidFill>
            <a:schemeClr val="bg1">
              <a:lumMod val="65000"/>
            </a:schemeClr>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schemeClr val="accent2">
                    <a:lumMod val="50000"/>
                  </a:schemeClr>
                </a:solidFill>
                <a:latin typeface="Arial"/>
              </a:rPr>
              <a:t>7</a:t>
            </a:r>
            <a:endParaRPr lang="en-US" sz="667" dirty="0">
              <a:solidFill>
                <a:schemeClr val="accent2">
                  <a:lumMod val="50000"/>
                </a:schemeClr>
              </a:solidFill>
              <a:latin typeface="Arial"/>
            </a:endParaRPr>
          </a:p>
        </p:txBody>
      </p:sp>
      <p:sp>
        <p:nvSpPr>
          <p:cNvPr id="42" name="AutoShape 4">
            <a:extLst>
              <a:ext uri="{FF2B5EF4-FFF2-40B4-BE49-F238E27FC236}">
                <a16:creationId xmlns:a16="http://schemas.microsoft.com/office/drawing/2014/main" id="{2DC0B9A7-8417-2D48-8944-7CE2F918C2E3}"/>
              </a:ext>
            </a:extLst>
          </p:cNvPr>
          <p:cNvSpPr>
            <a:spLocks noChangeArrowheads="1"/>
          </p:cNvSpPr>
          <p:nvPr/>
        </p:nvSpPr>
        <p:spPr bwMode="auto">
          <a:xfrm>
            <a:off x="3495486" y="5031069"/>
            <a:ext cx="7020820" cy="1199545"/>
          </a:xfrm>
          <a:prstGeom prst="roundRect">
            <a:avLst>
              <a:gd name="adj" fmla="val 7117"/>
            </a:avLst>
          </a:prstGeom>
          <a:noFill/>
          <a:ln w="12700">
            <a:solidFill>
              <a:schemeClr val="tx2">
                <a:lumMod val="50000"/>
              </a:schemeClr>
            </a:solidFill>
            <a:prstDash val="dash"/>
            <a:round/>
            <a:headEnd/>
            <a:tailEnd/>
          </a:ln>
        </p:spPr>
        <p:txBody>
          <a:bodyPr lIns="0" tIns="0" rIns="0" bIns="0" anchor="b" anchorCtr="1"/>
          <a:lstStyle/>
          <a:p>
            <a:pPr algn="ctr" defTabSz="914377" eaLnBrk="1" fontAlgn="auto" hangingPunct="1">
              <a:spcBef>
                <a:spcPts val="0"/>
              </a:spcBef>
              <a:spcAft>
                <a:spcPts val="0"/>
              </a:spcAft>
              <a:defRPr/>
            </a:pPr>
            <a:endParaRPr lang="en-US" sz="1333" dirty="0">
              <a:solidFill>
                <a:srgbClr val="6D7777"/>
              </a:solidFill>
              <a:latin typeface="Arial"/>
              <a:cs typeface="+mn-cs"/>
            </a:endParaRPr>
          </a:p>
        </p:txBody>
      </p:sp>
      <p:pic>
        <p:nvPicPr>
          <p:cNvPr id="44" name="Picture 43">
            <a:extLst>
              <a:ext uri="{FF2B5EF4-FFF2-40B4-BE49-F238E27FC236}">
                <a16:creationId xmlns:a16="http://schemas.microsoft.com/office/drawing/2014/main" id="{9902C43E-445F-124E-9AC0-004DEE809572}"/>
              </a:ext>
            </a:extLst>
          </p:cNvPr>
          <p:cNvPicPr>
            <a:picLocks noChangeAspect="1"/>
          </p:cNvPicPr>
          <p:nvPr/>
        </p:nvPicPr>
        <p:blipFill>
          <a:blip r:embed="rId4">
            <a:biLevel thresh="75000"/>
            <a:extLst>
              <a:ext uri="{BEBA8EAE-BF5A-486C-A8C5-ECC9F3942E4B}">
                <a14:imgProps xmlns:a14="http://schemas.microsoft.com/office/drawing/2010/main">
                  <a14:imgLayer r:embed="rId5">
                    <a14:imgEffect>
                      <a14:artisticPhotocopy/>
                    </a14:imgEffect>
                  </a14:imgLayer>
                </a14:imgProps>
              </a:ext>
              <a:ext uri="{28A0092B-C50C-407E-A947-70E740481C1C}">
                <a14:useLocalDpi xmlns:a14="http://schemas.microsoft.com/office/drawing/2010/main" val="0"/>
              </a:ext>
            </a:extLst>
          </a:blip>
          <a:stretch>
            <a:fillRect/>
          </a:stretch>
        </p:blipFill>
        <p:spPr>
          <a:xfrm>
            <a:off x="3492009" y="5883415"/>
            <a:ext cx="959343" cy="504271"/>
          </a:xfrm>
          <a:prstGeom prst="rect">
            <a:avLst/>
          </a:prstGeom>
        </p:spPr>
      </p:pic>
      <p:sp>
        <p:nvSpPr>
          <p:cNvPr id="47" name="TextBox 46">
            <a:extLst>
              <a:ext uri="{FF2B5EF4-FFF2-40B4-BE49-F238E27FC236}">
                <a16:creationId xmlns:a16="http://schemas.microsoft.com/office/drawing/2014/main" id="{C7CB3DA7-3CC9-1147-A473-301714E985E6}"/>
              </a:ext>
            </a:extLst>
          </p:cNvPr>
          <p:cNvSpPr txBox="1"/>
          <p:nvPr/>
        </p:nvSpPr>
        <p:spPr>
          <a:xfrm>
            <a:off x="4287760" y="5007856"/>
            <a:ext cx="1425390" cy="300210"/>
          </a:xfrm>
          <a:prstGeom prst="rect">
            <a:avLst/>
          </a:prstGeom>
          <a:noFill/>
        </p:spPr>
        <p:txBody>
          <a:bodyPr wrap="none" rtlCol="0">
            <a:spAutoFit/>
          </a:bodyPr>
          <a:lstStyle/>
          <a:p>
            <a:pPr defTabSz="914377" eaLnBrk="1" fontAlgn="auto" hangingPunct="1">
              <a:spcBef>
                <a:spcPts val="0"/>
              </a:spcBef>
              <a:spcAft>
                <a:spcPts val="0"/>
              </a:spcAft>
              <a:defRPr/>
            </a:pPr>
            <a:r>
              <a:rPr lang="en-US" sz="1351" dirty="0">
                <a:solidFill>
                  <a:srgbClr val="C8D2D2">
                    <a:lumMod val="25000"/>
                  </a:srgbClr>
                </a:solidFill>
                <a:latin typeface="Arial"/>
              </a:rPr>
              <a:t>CommandOrder</a:t>
            </a:r>
            <a:endParaRPr lang="en-US" sz="1351" dirty="0">
              <a:solidFill>
                <a:srgbClr val="C8D2D2">
                  <a:lumMod val="25000"/>
                </a:srgbClr>
              </a:solidFill>
              <a:latin typeface="Arial"/>
              <a:cs typeface="+mn-cs"/>
            </a:endParaRPr>
          </a:p>
        </p:txBody>
      </p:sp>
      <p:pic>
        <p:nvPicPr>
          <p:cNvPr id="49" name="Picture 40">
            <a:extLst>
              <a:ext uri="{FF2B5EF4-FFF2-40B4-BE49-F238E27FC236}">
                <a16:creationId xmlns:a16="http://schemas.microsoft.com/office/drawing/2014/main" id="{BE7F2EA2-3F36-A348-B97E-E34FFC674319}"/>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423793" y="4152247"/>
            <a:ext cx="897912" cy="332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 name="Rectangle 55">
            <a:extLst>
              <a:ext uri="{FF2B5EF4-FFF2-40B4-BE49-F238E27FC236}">
                <a16:creationId xmlns:a16="http://schemas.microsoft.com/office/drawing/2014/main" id="{69458763-689F-6340-87C8-BA306FFA7944}"/>
              </a:ext>
            </a:extLst>
          </p:cNvPr>
          <p:cNvSpPr/>
          <p:nvPr/>
        </p:nvSpPr>
        <p:spPr>
          <a:xfrm>
            <a:off x="2627301" y="802309"/>
            <a:ext cx="1242987" cy="747203"/>
          </a:xfrm>
          <a:prstGeom prst="rect">
            <a:avLst/>
          </a:prstGeom>
          <a:solidFill>
            <a:schemeClr val="accent2">
              <a:lumMod val="60000"/>
              <a:lumOff val="4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r>
              <a:rPr lang="en-US" sz="1400" dirty="0">
                <a:solidFill>
                  <a:srgbClr val="7030A0"/>
                </a:solidFill>
                <a:latin typeface="Arial"/>
              </a:rPr>
              <a:t>Order UI Web SPA</a:t>
            </a:r>
          </a:p>
        </p:txBody>
      </p:sp>
      <p:grpSp>
        <p:nvGrpSpPr>
          <p:cNvPr id="57" name="Group 193">
            <a:extLst>
              <a:ext uri="{FF2B5EF4-FFF2-40B4-BE49-F238E27FC236}">
                <a16:creationId xmlns:a16="http://schemas.microsoft.com/office/drawing/2014/main" id="{EF1EE31E-8BA6-0849-8D1C-FDBC9C88803A}"/>
              </a:ext>
            </a:extLst>
          </p:cNvPr>
          <p:cNvGrpSpPr/>
          <p:nvPr/>
        </p:nvGrpSpPr>
        <p:grpSpPr>
          <a:xfrm>
            <a:off x="1496963" y="751722"/>
            <a:ext cx="639880" cy="863862"/>
            <a:chOff x="8826" y="-1"/>
            <a:chExt cx="707232" cy="899522"/>
          </a:xfrm>
        </p:grpSpPr>
        <p:grpSp>
          <p:nvGrpSpPr>
            <p:cNvPr id="58" name="Group 191">
              <a:extLst>
                <a:ext uri="{FF2B5EF4-FFF2-40B4-BE49-F238E27FC236}">
                  <a16:creationId xmlns:a16="http://schemas.microsoft.com/office/drawing/2014/main" id="{1E51F3AE-CD69-C845-894D-7A9EE8F8CEA4}"/>
                </a:ext>
              </a:extLst>
            </p:cNvPr>
            <p:cNvGrpSpPr/>
            <p:nvPr/>
          </p:nvGrpSpPr>
          <p:grpSpPr>
            <a:xfrm>
              <a:off x="8826" y="-1"/>
              <a:ext cx="707232" cy="707233"/>
              <a:chOff x="8826" y="0"/>
              <a:chExt cx="707231" cy="707231"/>
            </a:xfrm>
          </p:grpSpPr>
          <p:sp>
            <p:nvSpPr>
              <p:cNvPr id="60" name="Shape 189">
                <a:extLst>
                  <a:ext uri="{FF2B5EF4-FFF2-40B4-BE49-F238E27FC236}">
                    <a16:creationId xmlns:a16="http://schemas.microsoft.com/office/drawing/2014/main" id="{7A38210F-B692-CE46-969D-7EBE499F2367}"/>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defTabSz="914377" eaLnBrk="1" fontAlgn="auto" hangingPunct="1">
                  <a:spcBef>
                    <a:spcPts val="0"/>
                  </a:spcBef>
                  <a:spcAft>
                    <a:spcPts val="0"/>
                  </a:spcAft>
                  <a:defRPr sz="1800">
                    <a:solidFill>
                      <a:srgbClr val="FFFFFF"/>
                    </a:solidFill>
                  </a:defRPr>
                </a:pPr>
                <a:endParaRPr sz="1588" dirty="0">
                  <a:solidFill>
                    <a:srgbClr val="FFFFFF"/>
                  </a:solidFill>
                  <a:latin typeface="Arial"/>
                  <a:cs typeface="+mn-cs"/>
                </a:endParaRPr>
              </a:p>
            </p:txBody>
          </p:sp>
          <p:pic>
            <p:nvPicPr>
              <p:cNvPr id="61" name="_-02.png">
                <a:extLst>
                  <a:ext uri="{FF2B5EF4-FFF2-40B4-BE49-F238E27FC236}">
                    <a16:creationId xmlns:a16="http://schemas.microsoft.com/office/drawing/2014/main" id="{D0981D0C-AF3C-B94D-879E-A36BA297A992}"/>
                  </a:ext>
                </a:extLst>
              </p:cNvPr>
              <p:cNvPicPr/>
              <p:nvPr/>
            </p:nvPicPr>
            <p:blipFill>
              <a:blip r:embed="rId7"/>
              <a:srcRect l="24323" t="21763" r="24323" b="21763"/>
              <a:stretch>
                <a:fillRect/>
              </a:stretch>
            </p:blipFill>
            <p:spPr>
              <a:xfrm>
                <a:off x="172020" y="153919"/>
                <a:ext cx="363191" cy="399394"/>
              </a:xfrm>
              <a:prstGeom prst="rect">
                <a:avLst/>
              </a:prstGeom>
              <a:ln w="3175" cap="flat">
                <a:noFill/>
                <a:miter lim="400000"/>
              </a:ln>
              <a:effectLst/>
            </p:spPr>
          </p:pic>
        </p:grpSp>
        <p:sp>
          <p:nvSpPr>
            <p:cNvPr id="59" name="Shape 192">
              <a:extLst>
                <a:ext uri="{FF2B5EF4-FFF2-40B4-BE49-F238E27FC236}">
                  <a16:creationId xmlns:a16="http://schemas.microsoft.com/office/drawing/2014/main" id="{02679DE9-70D8-904B-A0DC-85C9F248CDC0}"/>
                </a:ext>
              </a:extLst>
            </p:cNvPr>
            <p:cNvSpPr/>
            <p:nvPr/>
          </p:nvSpPr>
          <p:spPr>
            <a:xfrm>
              <a:off x="171673" y="707232"/>
              <a:ext cx="471280" cy="192289"/>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defTabSz="914377" eaLnBrk="1" fontAlgn="auto" hangingPunct="1">
                <a:spcBef>
                  <a:spcPts val="0"/>
                </a:spcBef>
                <a:spcAft>
                  <a:spcPts val="0"/>
                </a:spcAft>
                <a:defRPr sz="1800" b="0">
                  <a:solidFill>
                    <a:srgbClr val="000000"/>
                  </a:solidFill>
                </a:defRPr>
              </a:pPr>
              <a:r>
                <a:rPr sz="1200" b="0" dirty="0">
                  <a:solidFill>
                    <a:srgbClr val="000000"/>
                  </a:solidFill>
                </a:rPr>
                <a:t>USER</a:t>
              </a:r>
              <a:endParaRPr sz="707" b="0" dirty="0">
                <a:solidFill>
                  <a:srgbClr val="000000"/>
                </a:solidFill>
              </a:endParaRPr>
            </a:p>
          </p:txBody>
        </p:sp>
      </p:grpSp>
      <p:sp>
        <p:nvSpPr>
          <p:cNvPr id="63" name="Rectangle 62">
            <a:extLst>
              <a:ext uri="{FF2B5EF4-FFF2-40B4-BE49-F238E27FC236}">
                <a16:creationId xmlns:a16="http://schemas.microsoft.com/office/drawing/2014/main" id="{AD2959FB-7184-754C-8BF4-5E0634564B25}"/>
              </a:ext>
            </a:extLst>
          </p:cNvPr>
          <p:cNvSpPr/>
          <p:nvPr/>
        </p:nvSpPr>
        <p:spPr>
          <a:xfrm>
            <a:off x="4380529" y="3314204"/>
            <a:ext cx="1534683" cy="896003"/>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defRPr/>
            </a:pPr>
            <a:r>
              <a:rPr lang="en-US" sz="1400" dirty="0">
                <a:solidFill>
                  <a:schemeClr val="accent2">
                    <a:lumMod val="50000"/>
                  </a:schemeClr>
                </a:solidFill>
                <a:latin typeface="Arial"/>
              </a:rPr>
              <a:t>Consumer</a:t>
            </a:r>
          </a:p>
        </p:txBody>
      </p:sp>
      <p:cxnSp>
        <p:nvCxnSpPr>
          <p:cNvPr id="64" name="Elbow Connector 63">
            <a:extLst>
              <a:ext uri="{FF2B5EF4-FFF2-40B4-BE49-F238E27FC236}">
                <a16:creationId xmlns:a16="http://schemas.microsoft.com/office/drawing/2014/main" id="{807A9AAB-CC64-3346-BFE3-4767B922F04B}"/>
              </a:ext>
            </a:extLst>
          </p:cNvPr>
          <p:cNvCxnSpPr>
            <a:cxnSpLocks/>
            <a:stCxn id="41" idx="3"/>
            <a:endCxn id="63" idx="2"/>
          </p:cNvCxnSpPr>
          <p:nvPr/>
        </p:nvCxnSpPr>
        <p:spPr>
          <a:xfrm flipH="1" flipV="1">
            <a:off x="5147872" y="4210207"/>
            <a:ext cx="1169395" cy="1478915"/>
          </a:xfrm>
          <a:prstGeom prst="bentConnector4">
            <a:avLst>
              <a:gd name="adj1" fmla="val -19549"/>
              <a:gd name="adj2" fmla="val 62366"/>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65" name="Can 64">
            <a:extLst>
              <a:ext uri="{FF2B5EF4-FFF2-40B4-BE49-F238E27FC236}">
                <a16:creationId xmlns:a16="http://schemas.microsoft.com/office/drawing/2014/main" id="{8096E98E-D46C-4447-8B68-65E13B107948}"/>
              </a:ext>
            </a:extLst>
          </p:cNvPr>
          <p:cNvSpPr/>
          <p:nvPr/>
        </p:nvSpPr>
        <p:spPr>
          <a:xfrm>
            <a:off x="7125947" y="2619597"/>
            <a:ext cx="978148" cy="620377"/>
          </a:xfrm>
          <a:prstGeom prst="can">
            <a:avLst/>
          </a:prstGeom>
          <a:solidFill>
            <a:schemeClr val="accent6">
              <a:lumMod val="60000"/>
              <a:lumOff val="4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r>
              <a:rPr lang="en-US" sz="1400" dirty="0">
                <a:solidFill>
                  <a:srgbClr val="C8D2D2">
                    <a:lumMod val="25000"/>
                  </a:srgbClr>
                </a:solidFill>
                <a:latin typeface="Arial"/>
              </a:rPr>
              <a:t>Error Log</a:t>
            </a:r>
          </a:p>
        </p:txBody>
      </p:sp>
      <p:cxnSp>
        <p:nvCxnSpPr>
          <p:cNvPr id="66" name="Elbow Connector 65">
            <a:extLst>
              <a:ext uri="{FF2B5EF4-FFF2-40B4-BE49-F238E27FC236}">
                <a16:creationId xmlns:a16="http://schemas.microsoft.com/office/drawing/2014/main" id="{C1DDF8AB-4215-0246-B868-056EEF4ADC3C}"/>
              </a:ext>
            </a:extLst>
          </p:cNvPr>
          <p:cNvCxnSpPr>
            <a:cxnSpLocks/>
            <a:endCxn id="65" idx="2"/>
          </p:cNvCxnSpPr>
          <p:nvPr/>
        </p:nvCxnSpPr>
        <p:spPr>
          <a:xfrm flipV="1">
            <a:off x="5932594" y="2929785"/>
            <a:ext cx="1193353" cy="566193"/>
          </a:xfrm>
          <a:prstGeom prst="bentConnector3">
            <a:avLst>
              <a:gd name="adj1" fmla="val 50000"/>
            </a:avLst>
          </a:prstGeom>
          <a:ln w="12700">
            <a:solidFill>
              <a:srgbClr val="7030A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5" name="Rounded Rectangle 14">
            <a:extLst>
              <a:ext uri="{FF2B5EF4-FFF2-40B4-BE49-F238E27FC236}">
                <a16:creationId xmlns:a16="http://schemas.microsoft.com/office/drawing/2014/main" id="{FD75B24F-F7C7-5549-BD06-51182B7F7ADE}"/>
              </a:ext>
            </a:extLst>
          </p:cNvPr>
          <p:cNvSpPr/>
          <p:nvPr/>
        </p:nvSpPr>
        <p:spPr>
          <a:xfrm>
            <a:off x="9248464" y="3571877"/>
            <a:ext cx="914400" cy="914400"/>
          </a:xfrm>
          <a:prstGeom prst="round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377" eaLnBrk="1" fontAlgn="auto" hangingPunct="1">
              <a:spcBef>
                <a:spcPts val="0"/>
              </a:spcBef>
              <a:spcAft>
                <a:spcPts val="0"/>
              </a:spcAft>
              <a:defRPr/>
            </a:pPr>
            <a:r>
              <a:rPr lang="en-US" sz="1351" dirty="0">
                <a:solidFill>
                  <a:srgbClr val="7030A0"/>
                </a:solidFill>
                <a:latin typeface="Arial"/>
              </a:rPr>
              <a:t>CLI</a:t>
            </a:r>
          </a:p>
        </p:txBody>
      </p:sp>
      <p:cxnSp>
        <p:nvCxnSpPr>
          <p:cNvPr id="68" name="Elbow Connector 67">
            <a:extLst>
              <a:ext uri="{FF2B5EF4-FFF2-40B4-BE49-F238E27FC236}">
                <a16:creationId xmlns:a16="http://schemas.microsoft.com/office/drawing/2014/main" id="{294F2310-86D2-434B-B001-FF64CE95F144}"/>
              </a:ext>
            </a:extLst>
          </p:cNvPr>
          <p:cNvCxnSpPr>
            <a:cxnSpLocks/>
            <a:stCxn id="65" idx="4"/>
            <a:endCxn id="15" idx="0"/>
          </p:cNvCxnSpPr>
          <p:nvPr/>
        </p:nvCxnSpPr>
        <p:spPr>
          <a:xfrm>
            <a:off x="8104096" y="2929786"/>
            <a:ext cx="1601569" cy="642092"/>
          </a:xfrm>
          <a:prstGeom prst="bentConnector2">
            <a:avLst/>
          </a:prstGeom>
          <a:ln w="12700">
            <a:solidFill>
              <a:srgbClr val="7030A0"/>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70" name="Elbow Connector 69">
            <a:extLst>
              <a:ext uri="{FF2B5EF4-FFF2-40B4-BE49-F238E27FC236}">
                <a16:creationId xmlns:a16="http://schemas.microsoft.com/office/drawing/2014/main" id="{98566ADB-5CEA-7941-AACF-A347236E2BF9}"/>
              </a:ext>
            </a:extLst>
          </p:cNvPr>
          <p:cNvCxnSpPr>
            <a:cxnSpLocks/>
            <a:stCxn id="15" idx="3"/>
            <a:endCxn id="63" idx="0"/>
          </p:cNvCxnSpPr>
          <p:nvPr/>
        </p:nvCxnSpPr>
        <p:spPr>
          <a:xfrm flipH="1" flipV="1">
            <a:off x="5147872" y="3314205"/>
            <a:ext cx="5014993" cy="714873"/>
          </a:xfrm>
          <a:prstGeom prst="bentConnector4">
            <a:avLst>
              <a:gd name="adj1" fmla="val -6078"/>
              <a:gd name="adj2" fmla="val 277827"/>
            </a:avLst>
          </a:prstGeom>
          <a:ln w="12700">
            <a:solidFill>
              <a:srgbClr val="7030A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69F3FB00-20F9-B843-A59F-010DB38B9353}"/>
              </a:ext>
            </a:extLst>
          </p:cNvPr>
          <p:cNvSpPr/>
          <p:nvPr/>
        </p:nvSpPr>
        <p:spPr>
          <a:xfrm>
            <a:off x="2633418" y="3991356"/>
            <a:ext cx="450197" cy="435301"/>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r>
              <a:rPr lang="en-US" sz="1351" dirty="0">
                <a:solidFill>
                  <a:srgbClr val="FFFFFF"/>
                </a:solidFill>
                <a:latin typeface="Arial"/>
              </a:rPr>
              <a:t>1</a:t>
            </a:r>
          </a:p>
        </p:txBody>
      </p:sp>
      <p:sp>
        <p:nvSpPr>
          <p:cNvPr id="71" name="Oval 70">
            <a:extLst>
              <a:ext uri="{FF2B5EF4-FFF2-40B4-BE49-F238E27FC236}">
                <a16:creationId xmlns:a16="http://schemas.microsoft.com/office/drawing/2014/main" id="{BA5068DF-FB86-C34A-BA2E-5F3E5AD1796F}"/>
              </a:ext>
            </a:extLst>
          </p:cNvPr>
          <p:cNvSpPr/>
          <p:nvPr/>
        </p:nvSpPr>
        <p:spPr>
          <a:xfrm>
            <a:off x="5406095" y="4250323"/>
            <a:ext cx="450197" cy="435301"/>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r>
              <a:rPr lang="en-US" sz="1351" dirty="0">
                <a:solidFill>
                  <a:srgbClr val="FFFFFF"/>
                </a:solidFill>
                <a:latin typeface="Arial"/>
              </a:rPr>
              <a:t>2</a:t>
            </a:r>
          </a:p>
        </p:txBody>
      </p:sp>
      <p:sp>
        <p:nvSpPr>
          <p:cNvPr id="72" name="Oval 71">
            <a:extLst>
              <a:ext uri="{FF2B5EF4-FFF2-40B4-BE49-F238E27FC236}">
                <a16:creationId xmlns:a16="http://schemas.microsoft.com/office/drawing/2014/main" id="{5D76A1AA-A4C4-9843-936F-3DEAA849BEC1}"/>
              </a:ext>
            </a:extLst>
          </p:cNvPr>
          <p:cNvSpPr/>
          <p:nvPr/>
        </p:nvSpPr>
        <p:spPr>
          <a:xfrm>
            <a:off x="6657982" y="3838715"/>
            <a:ext cx="450197" cy="435301"/>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r>
              <a:rPr lang="en-US" sz="1351" dirty="0">
                <a:solidFill>
                  <a:srgbClr val="FFFFFF"/>
                </a:solidFill>
                <a:latin typeface="Arial"/>
              </a:rPr>
              <a:t>3</a:t>
            </a:r>
          </a:p>
        </p:txBody>
      </p:sp>
      <p:sp>
        <p:nvSpPr>
          <p:cNvPr id="73" name="Oval 72">
            <a:extLst>
              <a:ext uri="{FF2B5EF4-FFF2-40B4-BE49-F238E27FC236}">
                <a16:creationId xmlns:a16="http://schemas.microsoft.com/office/drawing/2014/main" id="{E68FC668-8567-254E-AC61-9BC8F1F5321C}"/>
              </a:ext>
            </a:extLst>
          </p:cNvPr>
          <p:cNvSpPr/>
          <p:nvPr/>
        </p:nvSpPr>
        <p:spPr>
          <a:xfrm>
            <a:off x="6595231" y="3022927"/>
            <a:ext cx="450197" cy="435301"/>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r>
              <a:rPr lang="en-US" sz="1351" dirty="0">
                <a:solidFill>
                  <a:srgbClr val="FFFFFF"/>
                </a:solidFill>
                <a:latin typeface="Arial"/>
              </a:rPr>
              <a:t>4</a:t>
            </a:r>
          </a:p>
        </p:txBody>
      </p:sp>
      <p:sp>
        <p:nvSpPr>
          <p:cNvPr id="74" name="Oval 73">
            <a:extLst>
              <a:ext uri="{FF2B5EF4-FFF2-40B4-BE49-F238E27FC236}">
                <a16:creationId xmlns:a16="http://schemas.microsoft.com/office/drawing/2014/main" id="{BF7ED549-503E-7046-BBBE-9ADB884ED142}"/>
              </a:ext>
            </a:extLst>
          </p:cNvPr>
          <p:cNvSpPr/>
          <p:nvPr/>
        </p:nvSpPr>
        <p:spPr>
          <a:xfrm>
            <a:off x="9700516" y="2997996"/>
            <a:ext cx="450197" cy="435301"/>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r>
              <a:rPr lang="en-US" sz="1351" dirty="0">
                <a:solidFill>
                  <a:srgbClr val="FFFFFF"/>
                </a:solidFill>
                <a:latin typeface="Arial"/>
              </a:rPr>
              <a:t>5</a:t>
            </a:r>
          </a:p>
        </p:txBody>
      </p:sp>
      <p:sp>
        <p:nvSpPr>
          <p:cNvPr id="75" name="Oval 74">
            <a:extLst>
              <a:ext uri="{FF2B5EF4-FFF2-40B4-BE49-F238E27FC236}">
                <a16:creationId xmlns:a16="http://schemas.microsoft.com/office/drawing/2014/main" id="{62F55B04-F965-DF49-8F92-2027E9FF17C0}"/>
              </a:ext>
            </a:extLst>
          </p:cNvPr>
          <p:cNvSpPr/>
          <p:nvPr/>
        </p:nvSpPr>
        <p:spPr>
          <a:xfrm>
            <a:off x="10516306" y="3795854"/>
            <a:ext cx="450197" cy="435301"/>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r>
              <a:rPr lang="en-US" sz="1351" dirty="0">
                <a:solidFill>
                  <a:srgbClr val="FFFFFF"/>
                </a:solidFill>
                <a:latin typeface="Arial"/>
              </a:rPr>
              <a:t>6</a:t>
            </a:r>
          </a:p>
        </p:txBody>
      </p:sp>
      <p:sp>
        <p:nvSpPr>
          <p:cNvPr id="3" name="Rectangle 2">
            <a:extLst>
              <a:ext uri="{FF2B5EF4-FFF2-40B4-BE49-F238E27FC236}">
                <a16:creationId xmlns:a16="http://schemas.microsoft.com/office/drawing/2014/main" id="{45B804DB-2682-B846-AA30-FFDD91B3AE50}"/>
              </a:ext>
            </a:extLst>
          </p:cNvPr>
          <p:cNvSpPr/>
          <p:nvPr/>
        </p:nvSpPr>
        <p:spPr>
          <a:xfrm>
            <a:off x="391584" y="6376464"/>
            <a:ext cx="9205585" cy="369332"/>
          </a:xfrm>
          <a:prstGeom prst="rect">
            <a:avLst/>
          </a:prstGeom>
        </p:spPr>
        <p:txBody>
          <a:bodyPr wrap="square">
            <a:spAutoFit/>
          </a:bodyPr>
          <a:lstStyle/>
          <a:p>
            <a:r>
              <a:rPr lang="en-US" dirty="0">
                <a:hlinkClick r:id="rId8"/>
              </a:rPr>
              <a:t>https://ibm-cloud-architecture.github.io/refarch-kc-order-ms/</a:t>
            </a:r>
            <a:endParaRPr lang="en-US" dirty="0"/>
          </a:p>
        </p:txBody>
      </p:sp>
      <p:sp>
        <p:nvSpPr>
          <p:cNvPr id="50" name="Oval 49">
            <a:extLst>
              <a:ext uri="{FF2B5EF4-FFF2-40B4-BE49-F238E27FC236}">
                <a16:creationId xmlns:a16="http://schemas.microsoft.com/office/drawing/2014/main" id="{37DA9642-28AD-654A-BAB6-9B5704A4063D}"/>
              </a:ext>
            </a:extLst>
          </p:cNvPr>
          <p:cNvSpPr/>
          <p:nvPr/>
        </p:nvSpPr>
        <p:spPr>
          <a:xfrm>
            <a:off x="6355656" y="5662559"/>
            <a:ext cx="450197" cy="435301"/>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r>
              <a:rPr lang="en-US" sz="1351" dirty="0">
                <a:solidFill>
                  <a:srgbClr val="FFFFFF"/>
                </a:solidFill>
                <a:latin typeface="Arial"/>
              </a:rPr>
              <a:t>7</a:t>
            </a:r>
          </a:p>
        </p:txBody>
      </p:sp>
      <p:sp>
        <p:nvSpPr>
          <p:cNvPr id="46" name="Rounded Rectangle 45">
            <a:extLst>
              <a:ext uri="{FF2B5EF4-FFF2-40B4-BE49-F238E27FC236}">
                <a16:creationId xmlns:a16="http://schemas.microsoft.com/office/drawing/2014/main" id="{337B4141-4D69-3E4B-B202-6EC7DBA584E8}"/>
              </a:ext>
            </a:extLst>
          </p:cNvPr>
          <p:cNvSpPr/>
          <p:nvPr/>
        </p:nvSpPr>
        <p:spPr bwMode="auto">
          <a:xfrm>
            <a:off x="7436721" y="5313128"/>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schemeClr val="accent2">
                    <a:lumMod val="50000"/>
                  </a:schemeClr>
                </a:solidFill>
                <a:latin typeface="Arial"/>
              </a:rPr>
              <a:t>0</a:t>
            </a:r>
            <a:endParaRPr lang="en-US" sz="667" dirty="0">
              <a:solidFill>
                <a:schemeClr val="accent2">
                  <a:lumMod val="50000"/>
                </a:schemeClr>
              </a:solidFill>
              <a:latin typeface="Arial"/>
            </a:endParaRPr>
          </a:p>
        </p:txBody>
      </p:sp>
      <p:sp>
        <p:nvSpPr>
          <p:cNvPr id="48" name="Rounded Rectangle 47">
            <a:extLst>
              <a:ext uri="{FF2B5EF4-FFF2-40B4-BE49-F238E27FC236}">
                <a16:creationId xmlns:a16="http://schemas.microsoft.com/office/drawing/2014/main" id="{4B0DE5C0-4853-7940-B7C9-B6F083C12C73}"/>
              </a:ext>
            </a:extLst>
          </p:cNvPr>
          <p:cNvSpPr/>
          <p:nvPr/>
        </p:nvSpPr>
        <p:spPr bwMode="auto">
          <a:xfrm>
            <a:off x="7680558" y="5313128"/>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schemeClr val="accent2">
                    <a:lumMod val="50000"/>
                  </a:schemeClr>
                </a:solidFill>
                <a:latin typeface="Arial"/>
              </a:rPr>
              <a:t>1</a:t>
            </a:r>
            <a:endParaRPr lang="en-US" sz="667" dirty="0">
              <a:solidFill>
                <a:schemeClr val="accent2">
                  <a:lumMod val="50000"/>
                </a:schemeClr>
              </a:solidFill>
              <a:latin typeface="Arial"/>
            </a:endParaRPr>
          </a:p>
        </p:txBody>
      </p:sp>
      <p:sp>
        <p:nvSpPr>
          <p:cNvPr id="51" name="Rounded Rectangle 50">
            <a:extLst>
              <a:ext uri="{FF2B5EF4-FFF2-40B4-BE49-F238E27FC236}">
                <a16:creationId xmlns:a16="http://schemas.microsoft.com/office/drawing/2014/main" id="{6093AB0C-2065-E949-B21A-6DEDB530E594}"/>
              </a:ext>
            </a:extLst>
          </p:cNvPr>
          <p:cNvSpPr/>
          <p:nvPr/>
        </p:nvSpPr>
        <p:spPr bwMode="auto">
          <a:xfrm>
            <a:off x="7926120" y="5313128"/>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schemeClr val="accent2">
                    <a:lumMod val="50000"/>
                  </a:schemeClr>
                </a:solidFill>
                <a:latin typeface="Arial"/>
              </a:rPr>
              <a:t>2</a:t>
            </a:r>
            <a:endParaRPr lang="en-US" sz="667" dirty="0">
              <a:solidFill>
                <a:schemeClr val="accent2">
                  <a:lumMod val="50000"/>
                </a:schemeClr>
              </a:solidFill>
              <a:latin typeface="Arial"/>
            </a:endParaRPr>
          </a:p>
        </p:txBody>
      </p:sp>
      <p:sp>
        <p:nvSpPr>
          <p:cNvPr id="53" name="Rounded Rectangle 52">
            <a:extLst>
              <a:ext uri="{FF2B5EF4-FFF2-40B4-BE49-F238E27FC236}">
                <a16:creationId xmlns:a16="http://schemas.microsoft.com/office/drawing/2014/main" id="{AA552E66-A729-C346-870A-2A4671E8F3BE}"/>
              </a:ext>
            </a:extLst>
          </p:cNvPr>
          <p:cNvSpPr/>
          <p:nvPr/>
        </p:nvSpPr>
        <p:spPr bwMode="auto">
          <a:xfrm>
            <a:off x="8169957" y="5313128"/>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schemeClr val="accent2">
                    <a:lumMod val="50000"/>
                  </a:schemeClr>
                </a:solidFill>
                <a:latin typeface="Arial"/>
              </a:rPr>
              <a:t>3</a:t>
            </a:r>
            <a:endParaRPr lang="en-US" sz="667" dirty="0">
              <a:solidFill>
                <a:schemeClr val="accent2">
                  <a:lumMod val="50000"/>
                </a:schemeClr>
              </a:solidFill>
              <a:latin typeface="Arial"/>
            </a:endParaRPr>
          </a:p>
        </p:txBody>
      </p:sp>
      <p:sp>
        <p:nvSpPr>
          <p:cNvPr id="54" name="Rounded Rectangle 53">
            <a:extLst>
              <a:ext uri="{FF2B5EF4-FFF2-40B4-BE49-F238E27FC236}">
                <a16:creationId xmlns:a16="http://schemas.microsoft.com/office/drawing/2014/main" id="{6AF61A46-B317-E641-B5B7-BAF8C39F3A21}"/>
              </a:ext>
            </a:extLst>
          </p:cNvPr>
          <p:cNvSpPr/>
          <p:nvPr/>
        </p:nvSpPr>
        <p:spPr bwMode="auto">
          <a:xfrm>
            <a:off x="8415518" y="5313128"/>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schemeClr val="accent2">
                    <a:lumMod val="50000"/>
                  </a:schemeClr>
                </a:solidFill>
                <a:latin typeface="Arial"/>
              </a:rPr>
              <a:t>4</a:t>
            </a:r>
            <a:endParaRPr lang="en-US" sz="667" dirty="0">
              <a:solidFill>
                <a:schemeClr val="accent2">
                  <a:lumMod val="50000"/>
                </a:schemeClr>
              </a:solidFill>
              <a:latin typeface="Arial"/>
            </a:endParaRPr>
          </a:p>
        </p:txBody>
      </p:sp>
      <p:sp>
        <p:nvSpPr>
          <p:cNvPr id="55" name="TextBox 54">
            <a:extLst>
              <a:ext uri="{FF2B5EF4-FFF2-40B4-BE49-F238E27FC236}">
                <a16:creationId xmlns:a16="http://schemas.microsoft.com/office/drawing/2014/main" id="{D40BF169-2695-E34C-BCD6-5AFD9EF3A0A4}"/>
              </a:ext>
            </a:extLst>
          </p:cNvPr>
          <p:cNvSpPr txBox="1"/>
          <p:nvPr/>
        </p:nvSpPr>
        <p:spPr>
          <a:xfrm>
            <a:off x="7303823" y="5031068"/>
            <a:ext cx="675185" cy="300210"/>
          </a:xfrm>
          <a:prstGeom prst="rect">
            <a:avLst/>
          </a:prstGeom>
          <a:noFill/>
        </p:spPr>
        <p:txBody>
          <a:bodyPr wrap="none" rtlCol="0">
            <a:spAutoFit/>
          </a:bodyPr>
          <a:lstStyle/>
          <a:p>
            <a:pPr defTabSz="914377" eaLnBrk="1" fontAlgn="auto" hangingPunct="1">
              <a:spcBef>
                <a:spcPts val="0"/>
              </a:spcBef>
              <a:spcAft>
                <a:spcPts val="0"/>
              </a:spcAft>
              <a:defRPr/>
            </a:pPr>
            <a:r>
              <a:rPr lang="en-US" sz="1351" dirty="0">
                <a:solidFill>
                  <a:srgbClr val="C8D2D2">
                    <a:lumMod val="25000"/>
                  </a:srgbClr>
                </a:solidFill>
                <a:latin typeface="Arial"/>
              </a:rPr>
              <a:t>orders</a:t>
            </a:r>
            <a:endParaRPr lang="en-US" sz="1351" dirty="0">
              <a:solidFill>
                <a:srgbClr val="C8D2D2">
                  <a:lumMod val="25000"/>
                </a:srgbClr>
              </a:solidFill>
              <a:latin typeface="Arial"/>
              <a:cs typeface="+mn-cs"/>
            </a:endParaRPr>
          </a:p>
        </p:txBody>
      </p:sp>
      <p:cxnSp>
        <p:nvCxnSpPr>
          <p:cNvPr id="62" name="Elbow Connector 61">
            <a:extLst>
              <a:ext uri="{FF2B5EF4-FFF2-40B4-BE49-F238E27FC236}">
                <a16:creationId xmlns:a16="http://schemas.microsoft.com/office/drawing/2014/main" id="{76EDF87C-DDD7-2548-A578-5AFCE640501E}"/>
              </a:ext>
            </a:extLst>
          </p:cNvPr>
          <p:cNvCxnSpPr>
            <a:cxnSpLocks/>
            <a:stCxn id="63" idx="2"/>
            <a:endCxn id="54" idx="0"/>
          </p:cNvCxnSpPr>
          <p:nvPr/>
        </p:nvCxnSpPr>
        <p:spPr>
          <a:xfrm rot="16200000" flipH="1">
            <a:off x="6291625" y="3066453"/>
            <a:ext cx="1102921" cy="3390428"/>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67" name="Picture 66">
            <a:extLst>
              <a:ext uri="{FF2B5EF4-FFF2-40B4-BE49-F238E27FC236}">
                <a16:creationId xmlns:a16="http://schemas.microsoft.com/office/drawing/2014/main" id="{3B430F69-E4D4-1145-B160-3C457B780D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3493" y="4631969"/>
            <a:ext cx="552951" cy="386793"/>
          </a:xfrm>
          <a:prstGeom prst="rect">
            <a:avLst/>
          </a:prstGeom>
        </p:spPr>
      </p:pic>
    </p:spTree>
    <p:extLst>
      <p:ext uri="{BB962C8B-B14F-4D97-AF65-F5344CB8AC3E}">
        <p14:creationId xmlns:p14="http://schemas.microsoft.com/office/powerpoint/2010/main" val="2371949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05F3F4-71D7-F742-9619-DDA160156AA9}"/>
              </a:ext>
            </a:extLst>
          </p:cNvPr>
          <p:cNvSpPr>
            <a:spLocks noGrp="1"/>
          </p:cNvSpPr>
          <p:nvPr>
            <p:ph type="title"/>
          </p:nvPr>
        </p:nvSpPr>
        <p:spPr/>
        <p:txBody>
          <a:bodyPr/>
          <a:lstStyle/>
          <a:p>
            <a:r>
              <a:rPr lang="en-US" dirty="0"/>
              <a:t>SAGA Pattern</a:t>
            </a:r>
          </a:p>
        </p:txBody>
      </p:sp>
      <p:sp>
        <p:nvSpPr>
          <p:cNvPr id="3" name="Content Placeholder 2">
            <a:extLst>
              <a:ext uri="{FF2B5EF4-FFF2-40B4-BE49-F238E27FC236}">
                <a16:creationId xmlns:a16="http://schemas.microsoft.com/office/drawing/2014/main" id="{24F7EDCD-9BC8-994E-AA1D-CCBAAE6C288B}"/>
              </a:ext>
            </a:extLst>
          </p:cNvPr>
          <p:cNvSpPr>
            <a:spLocks noGrp="1"/>
          </p:cNvSpPr>
          <p:nvPr>
            <p:ph idx="1"/>
          </p:nvPr>
        </p:nvSpPr>
        <p:spPr>
          <a:xfrm>
            <a:off x="391584" y="1202270"/>
            <a:ext cx="11190816" cy="1544069"/>
          </a:xfrm>
        </p:spPr>
        <p:txBody>
          <a:bodyPr/>
          <a:lstStyle/>
          <a:p>
            <a:r>
              <a:rPr lang="en-US" sz="2133" dirty="0"/>
              <a:t>A long running transaction that can be broken up to a collection of sub-transactions that can be interleaved any way with other transactions. </a:t>
            </a:r>
            <a:r>
              <a:rPr lang="en-US" sz="2133" dirty="0">
                <a:hlinkClick r:id="rId3"/>
              </a:rPr>
              <a:t>Src Garcia-Molina, Salem 1987</a:t>
            </a:r>
            <a:endParaRPr lang="en-US" sz="2133" dirty="0"/>
          </a:p>
          <a:p>
            <a:r>
              <a:rPr lang="en-US" sz="2133" dirty="0"/>
              <a:t>With microservice each transaction updates data within a single service, each subsequent step may be triggered by previous completion. </a:t>
            </a:r>
          </a:p>
        </p:txBody>
      </p:sp>
      <p:sp>
        <p:nvSpPr>
          <p:cNvPr id="4" name="Slide Number Placeholder 3">
            <a:extLst>
              <a:ext uri="{FF2B5EF4-FFF2-40B4-BE49-F238E27FC236}">
                <a16:creationId xmlns:a16="http://schemas.microsoft.com/office/drawing/2014/main" id="{B283251B-8E64-9F4B-8F3E-DBD0F91D0571}"/>
              </a:ext>
            </a:extLst>
          </p:cNvPr>
          <p:cNvSpPr>
            <a:spLocks noGrp="1"/>
          </p:cNvSpPr>
          <p:nvPr>
            <p:ph type="sldNum" sz="quarter" idx="10"/>
          </p:nvPr>
        </p:nvSpPr>
        <p:spPr/>
        <p:txBody>
          <a:bodyPr/>
          <a:lstStyle/>
          <a:p>
            <a:pPr defTabSz="914377" fontAlgn="auto">
              <a:spcBef>
                <a:spcPts val="0"/>
              </a:spcBef>
              <a:spcAft>
                <a:spcPts val="0"/>
              </a:spcAft>
            </a:pPr>
            <a:fld id="{2F63A97E-D605-DC42-8452-C14CD1FA87FA}" type="slidenum">
              <a:rPr lang="en-US">
                <a:solidFill>
                  <a:srgbClr val="5AAAFA"/>
                </a:solidFill>
                <a:latin typeface="Arial"/>
                <a:cs typeface="+mn-cs"/>
              </a:rPr>
              <a:pPr defTabSz="914377" fontAlgn="auto">
                <a:spcBef>
                  <a:spcPts val="0"/>
                </a:spcBef>
                <a:spcAft>
                  <a:spcPts val="0"/>
                </a:spcAft>
              </a:pPr>
              <a:t>19</a:t>
            </a:fld>
            <a:endParaRPr lang="en-US" dirty="0">
              <a:solidFill>
                <a:srgbClr val="5AAAFA"/>
              </a:solidFill>
              <a:latin typeface="Arial"/>
              <a:cs typeface="+mn-cs"/>
            </a:endParaRPr>
          </a:p>
        </p:txBody>
      </p:sp>
      <p:cxnSp>
        <p:nvCxnSpPr>
          <p:cNvPr id="8" name="Straight Connector 7">
            <a:extLst>
              <a:ext uri="{FF2B5EF4-FFF2-40B4-BE49-F238E27FC236}">
                <a16:creationId xmlns:a16="http://schemas.microsoft.com/office/drawing/2014/main" id="{CD25D969-DE3E-EF4E-B413-728810C109D2}"/>
              </a:ext>
            </a:extLst>
          </p:cNvPr>
          <p:cNvCxnSpPr>
            <a:cxnSpLocks/>
            <a:endCxn id="9" idx="2"/>
          </p:cNvCxnSpPr>
          <p:nvPr/>
        </p:nvCxnSpPr>
        <p:spPr>
          <a:xfrm flipV="1">
            <a:off x="1191323" y="3429000"/>
            <a:ext cx="0" cy="3429000"/>
          </a:xfrm>
          <a:prstGeom prst="line">
            <a:avLst/>
          </a:prstGeom>
          <a:ln>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9" name="Rounded Rectangle 8">
            <a:extLst>
              <a:ext uri="{FF2B5EF4-FFF2-40B4-BE49-F238E27FC236}">
                <a16:creationId xmlns:a16="http://schemas.microsoft.com/office/drawing/2014/main" id="{3D42884D-A493-474A-95DE-4B039AC649B1}"/>
              </a:ext>
            </a:extLst>
          </p:cNvPr>
          <p:cNvSpPr/>
          <p:nvPr/>
        </p:nvSpPr>
        <p:spPr>
          <a:xfrm>
            <a:off x="581723" y="2961861"/>
            <a:ext cx="1219200" cy="467139"/>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600" dirty="0">
                <a:solidFill>
                  <a:prstClr val="white"/>
                </a:solidFill>
                <a:latin typeface="Arial"/>
              </a:rPr>
              <a:t>Order MS</a:t>
            </a:r>
          </a:p>
        </p:txBody>
      </p:sp>
      <p:sp>
        <p:nvSpPr>
          <p:cNvPr id="10" name="Rounded Rectangle 9">
            <a:extLst>
              <a:ext uri="{FF2B5EF4-FFF2-40B4-BE49-F238E27FC236}">
                <a16:creationId xmlns:a16="http://schemas.microsoft.com/office/drawing/2014/main" id="{D0EA82DF-2C7E-0C41-8B9C-51BCA7CE346B}"/>
              </a:ext>
            </a:extLst>
          </p:cNvPr>
          <p:cNvSpPr/>
          <p:nvPr/>
        </p:nvSpPr>
        <p:spPr>
          <a:xfrm>
            <a:off x="2401688" y="2961861"/>
            <a:ext cx="1219200" cy="467139"/>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600" dirty="0">
                <a:solidFill>
                  <a:prstClr val="white"/>
                </a:solidFill>
                <a:latin typeface="Arial"/>
              </a:rPr>
              <a:t>Voyage MS</a:t>
            </a:r>
          </a:p>
        </p:txBody>
      </p:sp>
      <p:sp>
        <p:nvSpPr>
          <p:cNvPr id="11" name="Rounded Rectangle 10">
            <a:extLst>
              <a:ext uri="{FF2B5EF4-FFF2-40B4-BE49-F238E27FC236}">
                <a16:creationId xmlns:a16="http://schemas.microsoft.com/office/drawing/2014/main" id="{DFA01E2F-3BED-6E46-A58F-B8F0A0DE9CB9}"/>
              </a:ext>
            </a:extLst>
          </p:cNvPr>
          <p:cNvSpPr/>
          <p:nvPr/>
        </p:nvSpPr>
        <p:spPr>
          <a:xfrm>
            <a:off x="4411792" y="2961861"/>
            <a:ext cx="1219200" cy="467139"/>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600" dirty="0">
                <a:solidFill>
                  <a:prstClr val="white"/>
                </a:solidFill>
                <a:latin typeface="Arial"/>
              </a:rPr>
              <a:t>Container MS</a:t>
            </a:r>
          </a:p>
        </p:txBody>
      </p:sp>
      <p:cxnSp>
        <p:nvCxnSpPr>
          <p:cNvPr id="13" name="Straight Connector 12">
            <a:extLst>
              <a:ext uri="{FF2B5EF4-FFF2-40B4-BE49-F238E27FC236}">
                <a16:creationId xmlns:a16="http://schemas.microsoft.com/office/drawing/2014/main" id="{6C20E670-64E0-C642-AB64-D502DD5758D3}"/>
              </a:ext>
            </a:extLst>
          </p:cNvPr>
          <p:cNvCxnSpPr>
            <a:cxnSpLocks/>
            <a:endCxn id="10" idx="2"/>
          </p:cNvCxnSpPr>
          <p:nvPr/>
        </p:nvCxnSpPr>
        <p:spPr>
          <a:xfrm flipV="1">
            <a:off x="3011288" y="3429000"/>
            <a:ext cx="0" cy="3429000"/>
          </a:xfrm>
          <a:prstGeom prst="line">
            <a:avLst/>
          </a:prstGeom>
          <a:ln>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D67D807D-D2DF-2348-8306-51519C7BDAB6}"/>
              </a:ext>
            </a:extLst>
          </p:cNvPr>
          <p:cNvCxnSpPr>
            <a:cxnSpLocks/>
            <a:endCxn id="11" idx="2"/>
          </p:cNvCxnSpPr>
          <p:nvPr/>
        </p:nvCxnSpPr>
        <p:spPr>
          <a:xfrm flipV="1">
            <a:off x="5021392" y="3429000"/>
            <a:ext cx="0" cy="3429000"/>
          </a:xfrm>
          <a:prstGeom prst="line">
            <a:avLst/>
          </a:prstGeom>
          <a:ln>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5" name="Oval 4">
            <a:extLst>
              <a:ext uri="{FF2B5EF4-FFF2-40B4-BE49-F238E27FC236}">
                <a16:creationId xmlns:a16="http://schemas.microsoft.com/office/drawing/2014/main" id="{1AAB0B73-18D1-6843-8B34-C8BED6B927CC}"/>
              </a:ext>
            </a:extLst>
          </p:cNvPr>
          <p:cNvSpPr/>
          <p:nvPr/>
        </p:nvSpPr>
        <p:spPr>
          <a:xfrm>
            <a:off x="522733" y="3595466"/>
            <a:ext cx="1367616" cy="69327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100" dirty="0">
                <a:solidFill>
                  <a:prstClr val="white"/>
                </a:solidFill>
                <a:latin typeface="Arial"/>
              </a:rPr>
              <a:t>Order Created</a:t>
            </a:r>
          </a:p>
        </p:txBody>
      </p:sp>
      <p:sp>
        <p:nvSpPr>
          <p:cNvPr id="6" name="Oval 5">
            <a:extLst>
              <a:ext uri="{FF2B5EF4-FFF2-40B4-BE49-F238E27FC236}">
                <a16:creationId xmlns:a16="http://schemas.microsoft.com/office/drawing/2014/main" id="{7CFF9D84-D6B6-6D41-99D4-96E68B512B53}"/>
              </a:ext>
            </a:extLst>
          </p:cNvPr>
          <p:cNvSpPr/>
          <p:nvPr/>
        </p:nvSpPr>
        <p:spPr>
          <a:xfrm>
            <a:off x="551691" y="4352899"/>
            <a:ext cx="1367616" cy="69327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100" dirty="0">
                <a:solidFill>
                  <a:prstClr val="white"/>
                </a:solidFill>
                <a:latin typeface="Arial"/>
              </a:rPr>
              <a:t>Order Pending</a:t>
            </a:r>
          </a:p>
        </p:txBody>
      </p:sp>
      <p:sp>
        <p:nvSpPr>
          <p:cNvPr id="26" name="Oval 25">
            <a:extLst>
              <a:ext uri="{FF2B5EF4-FFF2-40B4-BE49-F238E27FC236}">
                <a16:creationId xmlns:a16="http://schemas.microsoft.com/office/drawing/2014/main" id="{D5DC2B30-4AC4-C549-8902-A2A206C0CD10}"/>
              </a:ext>
            </a:extLst>
          </p:cNvPr>
          <p:cNvSpPr/>
          <p:nvPr/>
        </p:nvSpPr>
        <p:spPr>
          <a:xfrm>
            <a:off x="2351535" y="4501883"/>
            <a:ext cx="1367616" cy="69327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100" dirty="0">
                <a:solidFill>
                  <a:prstClr val="white"/>
                </a:solidFill>
                <a:latin typeface="Arial"/>
              </a:rPr>
              <a:t>Voyage Allocated</a:t>
            </a:r>
          </a:p>
        </p:txBody>
      </p:sp>
      <p:sp>
        <p:nvSpPr>
          <p:cNvPr id="27" name="Oval 26">
            <a:extLst>
              <a:ext uri="{FF2B5EF4-FFF2-40B4-BE49-F238E27FC236}">
                <a16:creationId xmlns:a16="http://schemas.microsoft.com/office/drawing/2014/main" id="{5A9D5058-ED19-674B-888B-5595EEA9FBA1}"/>
              </a:ext>
            </a:extLst>
          </p:cNvPr>
          <p:cNvSpPr/>
          <p:nvPr/>
        </p:nvSpPr>
        <p:spPr>
          <a:xfrm>
            <a:off x="4291343" y="4699835"/>
            <a:ext cx="1517220" cy="69327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100" dirty="0">
                <a:solidFill>
                  <a:prstClr val="white"/>
                </a:solidFill>
                <a:latin typeface="Arial"/>
              </a:rPr>
              <a:t>Reefer Assigned</a:t>
            </a:r>
          </a:p>
        </p:txBody>
      </p:sp>
      <p:sp>
        <p:nvSpPr>
          <p:cNvPr id="29" name="Oval 28">
            <a:extLst>
              <a:ext uri="{FF2B5EF4-FFF2-40B4-BE49-F238E27FC236}">
                <a16:creationId xmlns:a16="http://schemas.microsoft.com/office/drawing/2014/main" id="{FDB3FF4C-C64C-2C45-BAFE-C62D299211E5}"/>
              </a:ext>
            </a:extLst>
          </p:cNvPr>
          <p:cNvSpPr/>
          <p:nvPr/>
        </p:nvSpPr>
        <p:spPr>
          <a:xfrm>
            <a:off x="539682" y="5632557"/>
            <a:ext cx="1337585" cy="69327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100" dirty="0">
                <a:solidFill>
                  <a:prstClr val="white"/>
                </a:solidFill>
                <a:latin typeface="Arial"/>
              </a:rPr>
              <a:t>Order Accepted</a:t>
            </a:r>
          </a:p>
        </p:txBody>
      </p:sp>
      <p:sp>
        <p:nvSpPr>
          <p:cNvPr id="30" name="TextBox 29">
            <a:extLst>
              <a:ext uri="{FF2B5EF4-FFF2-40B4-BE49-F238E27FC236}">
                <a16:creationId xmlns:a16="http://schemas.microsoft.com/office/drawing/2014/main" id="{1C1DDF8F-97C3-D944-B04E-B1D3BB1F053A}"/>
              </a:ext>
            </a:extLst>
          </p:cNvPr>
          <p:cNvSpPr txBox="1"/>
          <p:nvPr/>
        </p:nvSpPr>
        <p:spPr>
          <a:xfrm>
            <a:off x="165741" y="3704864"/>
            <a:ext cx="284052" cy="307777"/>
          </a:xfrm>
          <a:prstGeom prst="rect">
            <a:avLst/>
          </a:prstGeom>
          <a:noFill/>
        </p:spPr>
        <p:txBody>
          <a:bodyPr wrap="none" rtlCol="0">
            <a:spAutoFit/>
          </a:bodyPr>
          <a:lstStyle/>
          <a:p>
            <a:pPr defTabSz="914377" eaLnBrk="1" fontAlgn="auto" hangingPunct="1">
              <a:spcBef>
                <a:spcPts val="0"/>
              </a:spcBef>
              <a:spcAft>
                <a:spcPts val="0"/>
              </a:spcAft>
            </a:pPr>
            <a:r>
              <a:rPr lang="en-US" sz="1400" dirty="0">
                <a:solidFill>
                  <a:prstClr val="black"/>
                </a:solidFill>
                <a:latin typeface="Arial"/>
                <a:cs typeface="+mn-cs"/>
              </a:rPr>
              <a:t>1</a:t>
            </a:r>
          </a:p>
        </p:txBody>
      </p:sp>
      <p:sp>
        <p:nvSpPr>
          <p:cNvPr id="31" name="TextBox 30">
            <a:extLst>
              <a:ext uri="{FF2B5EF4-FFF2-40B4-BE49-F238E27FC236}">
                <a16:creationId xmlns:a16="http://schemas.microsoft.com/office/drawing/2014/main" id="{805E4D6B-D04B-354E-889E-097012830B00}"/>
              </a:ext>
            </a:extLst>
          </p:cNvPr>
          <p:cNvSpPr txBox="1"/>
          <p:nvPr/>
        </p:nvSpPr>
        <p:spPr>
          <a:xfrm>
            <a:off x="165741" y="4466001"/>
            <a:ext cx="284052" cy="307777"/>
          </a:xfrm>
          <a:prstGeom prst="rect">
            <a:avLst/>
          </a:prstGeom>
          <a:noFill/>
        </p:spPr>
        <p:txBody>
          <a:bodyPr wrap="none" rtlCol="0">
            <a:spAutoFit/>
          </a:bodyPr>
          <a:lstStyle/>
          <a:p>
            <a:pPr defTabSz="914377" eaLnBrk="1" fontAlgn="auto" hangingPunct="1">
              <a:spcBef>
                <a:spcPts val="0"/>
              </a:spcBef>
              <a:spcAft>
                <a:spcPts val="0"/>
              </a:spcAft>
            </a:pPr>
            <a:r>
              <a:rPr lang="en-US" sz="1400" dirty="0">
                <a:solidFill>
                  <a:prstClr val="black"/>
                </a:solidFill>
                <a:latin typeface="Arial"/>
                <a:cs typeface="+mn-cs"/>
              </a:rPr>
              <a:t>2</a:t>
            </a:r>
          </a:p>
        </p:txBody>
      </p:sp>
      <p:sp>
        <p:nvSpPr>
          <p:cNvPr id="32" name="TextBox 31">
            <a:extLst>
              <a:ext uri="{FF2B5EF4-FFF2-40B4-BE49-F238E27FC236}">
                <a16:creationId xmlns:a16="http://schemas.microsoft.com/office/drawing/2014/main" id="{7BA8BECE-4D4D-394B-B160-633E9A641F17}"/>
              </a:ext>
            </a:extLst>
          </p:cNvPr>
          <p:cNvSpPr txBox="1"/>
          <p:nvPr/>
        </p:nvSpPr>
        <p:spPr>
          <a:xfrm>
            <a:off x="123701" y="5770707"/>
            <a:ext cx="284052" cy="307777"/>
          </a:xfrm>
          <a:prstGeom prst="rect">
            <a:avLst/>
          </a:prstGeom>
          <a:noFill/>
        </p:spPr>
        <p:txBody>
          <a:bodyPr wrap="none" rtlCol="0">
            <a:spAutoFit/>
          </a:bodyPr>
          <a:lstStyle/>
          <a:p>
            <a:pPr defTabSz="914377" eaLnBrk="1" fontAlgn="auto" hangingPunct="1">
              <a:spcBef>
                <a:spcPts val="0"/>
              </a:spcBef>
              <a:spcAft>
                <a:spcPts val="0"/>
              </a:spcAft>
            </a:pPr>
            <a:r>
              <a:rPr lang="en-US" sz="1400" dirty="0">
                <a:solidFill>
                  <a:prstClr val="black"/>
                </a:solidFill>
                <a:latin typeface="Arial"/>
                <a:cs typeface="+mn-cs"/>
              </a:rPr>
              <a:t>6</a:t>
            </a:r>
          </a:p>
        </p:txBody>
      </p:sp>
      <p:sp>
        <p:nvSpPr>
          <p:cNvPr id="34" name="TextBox 33">
            <a:extLst>
              <a:ext uri="{FF2B5EF4-FFF2-40B4-BE49-F238E27FC236}">
                <a16:creationId xmlns:a16="http://schemas.microsoft.com/office/drawing/2014/main" id="{77DB6946-A03F-9343-AF8B-16133E629068}"/>
              </a:ext>
            </a:extLst>
          </p:cNvPr>
          <p:cNvSpPr txBox="1"/>
          <p:nvPr/>
        </p:nvSpPr>
        <p:spPr>
          <a:xfrm>
            <a:off x="4164305" y="5161715"/>
            <a:ext cx="284052" cy="307777"/>
          </a:xfrm>
          <a:prstGeom prst="rect">
            <a:avLst/>
          </a:prstGeom>
          <a:noFill/>
        </p:spPr>
        <p:txBody>
          <a:bodyPr wrap="none" rtlCol="0">
            <a:spAutoFit/>
          </a:bodyPr>
          <a:lstStyle/>
          <a:p>
            <a:pPr defTabSz="914377" eaLnBrk="1" fontAlgn="auto" hangingPunct="1">
              <a:spcBef>
                <a:spcPts val="0"/>
              </a:spcBef>
              <a:spcAft>
                <a:spcPts val="0"/>
              </a:spcAft>
            </a:pPr>
            <a:r>
              <a:rPr lang="en-US" sz="1400" dirty="0">
                <a:solidFill>
                  <a:prstClr val="black"/>
                </a:solidFill>
                <a:latin typeface="Arial"/>
                <a:cs typeface="+mn-cs"/>
              </a:rPr>
              <a:t>4</a:t>
            </a:r>
          </a:p>
        </p:txBody>
      </p:sp>
      <p:sp>
        <p:nvSpPr>
          <p:cNvPr id="35" name="TextBox 34">
            <a:extLst>
              <a:ext uri="{FF2B5EF4-FFF2-40B4-BE49-F238E27FC236}">
                <a16:creationId xmlns:a16="http://schemas.microsoft.com/office/drawing/2014/main" id="{FBF8EC92-FFA3-FD48-A0F9-ED42CC19121A}"/>
              </a:ext>
            </a:extLst>
          </p:cNvPr>
          <p:cNvSpPr txBox="1"/>
          <p:nvPr/>
        </p:nvSpPr>
        <p:spPr>
          <a:xfrm>
            <a:off x="2159861" y="4955064"/>
            <a:ext cx="284052" cy="307777"/>
          </a:xfrm>
          <a:prstGeom prst="rect">
            <a:avLst/>
          </a:prstGeom>
          <a:noFill/>
        </p:spPr>
        <p:txBody>
          <a:bodyPr wrap="none" rtlCol="0">
            <a:spAutoFit/>
          </a:bodyPr>
          <a:lstStyle/>
          <a:p>
            <a:pPr defTabSz="914377" eaLnBrk="1" fontAlgn="auto" hangingPunct="1">
              <a:spcBef>
                <a:spcPts val="0"/>
              </a:spcBef>
              <a:spcAft>
                <a:spcPts val="0"/>
              </a:spcAft>
            </a:pPr>
            <a:r>
              <a:rPr lang="en-US" sz="1400" dirty="0">
                <a:solidFill>
                  <a:prstClr val="black"/>
                </a:solidFill>
                <a:latin typeface="Arial"/>
                <a:cs typeface="+mn-cs"/>
              </a:rPr>
              <a:t>3</a:t>
            </a:r>
          </a:p>
        </p:txBody>
      </p:sp>
      <p:sp>
        <p:nvSpPr>
          <p:cNvPr id="21" name="Rounded Rectangle 20">
            <a:extLst>
              <a:ext uri="{FF2B5EF4-FFF2-40B4-BE49-F238E27FC236}">
                <a16:creationId xmlns:a16="http://schemas.microsoft.com/office/drawing/2014/main" id="{82D10E8F-DA99-8149-9F3B-E536285C0B1C}"/>
              </a:ext>
            </a:extLst>
          </p:cNvPr>
          <p:cNvSpPr/>
          <p:nvPr/>
        </p:nvSpPr>
        <p:spPr>
          <a:xfrm>
            <a:off x="6262009" y="2961861"/>
            <a:ext cx="1219200" cy="467139"/>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600" dirty="0">
                <a:solidFill>
                  <a:prstClr val="white"/>
                </a:solidFill>
                <a:latin typeface="Arial"/>
              </a:rPr>
              <a:t>Invoice MS</a:t>
            </a:r>
          </a:p>
        </p:txBody>
      </p:sp>
      <p:cxnSp>
        <p:nvCxnSpPr>
          <p:cNvPr id="22" name="Straight Connector 21">
            <a:extLst>
              <a:ext uri="{FF2B5EF4-FFF2-40B4-BE49-F238E27FC236}">
                <a16:creationId xmlns:a16="http://schemas.microsoft.com/office/drawing/2014/main" id="{7F3E1D76-37C5-B449-8573-3C91DA2A9411}"/>
              </a:ext>
            </a:extLst>
          </p:cNvPr>
          <p:cNvCxnSpPr>
            <a:cxnSpLocks/>
            <a:endCxn id="21" idx="2"/>
          </p:cNvCxnSpPr>
          <p:nvPr/>
        </p:nvCxnSpPr>
        <p:spPr>
          <a:xfrm flipV="1">
            <a:off x="6871609" y="3429000"/>
            <a:ext cx="0" cy="3422920"/>
          </a:xfrm>
          <a:prstGeom prst="line">
            <a:avLst/>
          </a:prstGeom>
          <a:ln>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23" name="Oval 22">
            <a:extLst>
              <a:ext uri="{FF2B5EF4-FFF2-40B4-BE49-F238E27FC236}">
                <a16:creationId xmlns:a16="http://schemas.microsoft.com/office/drawing/2014/main" id="{3DB9F29E-5490-F645-8947-A26B2BA2D54D}"/>
              </a:ext>
            </a:extLst>
          </p:cNvPr>
          <p:cNvSpPr/>
          <p:nvPr/>
        </p:nvSpPr>
        <p:spPr>
          <a:xfrm>
            <a:off x="6141561" y="5086138"/>
            <a:ext cx="1517220" cy="69327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100" dirty="0">
                <a:solidFill>
                  <a:prstClr val="white"/>
                </a:solidFill>
                <a:latin typeface="Arial"/>
              </a:rPr>
              <a:t>Payment Processed</a:t>
            </a:r>
          </a:p>
        </p:txBody>
      </p:sp>
      <p:sp>
        <p:nvSpPr>
          <p:cNvPr id="24" name="TextBox 23">
            <a:extLst>
              <a:ext uri="{FF2B5EF4-FFF2-40B4-BE49-F238E27FC236}">
                <a16:creationId xmlns:a16="http://schemas.microsoft.com/office/drawing/2014/main" id="{4D0F8336-E4AE-4C46-A8BA-7F07FB1AD7AD}"/>
              </a:ext>
            </a:extLst>
          </p:cNvPr>
          <p:cNvSpPr txBox="1"/>
          <p:nvPr/>
        </p:nvSpPr>
        <p:spPr>
          <a:xfrm>
            <a:off x="7562849" y="5561824"/>
            <a:ext cx="284052" cy="307777"/>
          </a:xfrm>
          <a:prstGeom prst="rect">
            <a:avLst/>
          </a:prstGeom>
          <a:noFill/>
        </p:spPr>
        <p:txBody>
          <a:bodyPr wrap="none" rtlCol="0">
            <a:spAutoFit/>
          </a:bodyPr>
          <a:lstStyle/>
          <a:p>
            <a:pPr defTabSz="914377" eaLnBrk="1" fontAlgn="auto" hangingPunct="1">
              <a:spcBef>
                <a:spcPts val="0"/>
              </a:spcBef>
              <a:spcAft>
                <a:spcPts val="0"/>
              </a:spcAft>
            </a:pPr>
            <a:r>
              <a:rPr lang="en-US" sz="1400" dirty="0">
                <a:solidFill>
                  <a:prstClr val="black"/>
                </a:solidFill>
                <a:latin typeface="Arial"/>
                <a:cs typeface="+mn-cs"/>
              </a:rPr>
              <a:t>5</a:t>
            </a:r>
          </a:p>
        </p:txBody>
      </p:sp>
    </p:spTree>
    <p:extLst>
      <p:ext uri="{BB962C8B-B14F-4D97-AF65-F5344CB8AC3E}">
        <p14:creationId xmlns:p14="http://schemas.microsoft.com/office/powerpoint/2010/main" val="3819725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7122B3-31DD-144D-8573-287A475EBA45}"/>
              </a:ext>
            </a:extLst>
          </p:cNvPr>
          <p:cNvSpPr>
            <a:spLocks noGrp="1"/>
          </p:cNvSpPr>
          <p:nvPr>
            <p:ph type="title"/>
          </p:nvPr>
        </p:nvSpPr>
        <p:spPr>
          <a:xfrm>
            <a:off x="390788" y="60120"/>
            <a:ext cx="10886813" cy="638174"/>
          </a:xfrm>
        </p:spPr>
        <p:txBody>
          <a:bodyPr/>
          <a:lstStyle/>
          <a:p>
            <a:r>
              <a:rPr lang="en-US" dirty="0"/>
              <a:t>EDA Landscape</a:t>
            </a:r>
          </a:p>
        </p:txBody>
      </p:sp>
      <p:sp>
        <p:nvSpPr>
          <p:cNvPr id="4" name="Slide Number Placeholder 3">
            <a:extLst>
              <a:ext uri="{FF2B5EF4-FFF2-40B4-BE49-F238E27FC236}">
                <a16:creationId xmlns:a16="http://schemas.microsoft.com/office/drawing/2014/main" id="{A47F9F32-8F49-694A-85B5-9B822DFA284B}"/>
              </a:ext>
            </a:extLst>
          </p:cNvPr>
          <p:cNvSpPr>
            <a:spLocks noGrp="1"/>
          </p:cNvSpPr>
          <p:nvPr>
            <p:ph type="sldNum" sz="quarter" idx="12"/>
          </p:nvPr>
        </p:nvSpPr>
        <p:spPr/>
        <p:txBody>
          <a:bodyPr/>
          <a:lstStyle/>
          <a:p>
            <a:fld id="{E9549862-13E2-C34D-815E-8545BD36FC59}" type="slidenum">
              <a:rPr lang="en-US" smtClean="0">
                <a:solidFill>
                  <a:srgbClr val="6D7777"/>
                </a:solidFill>
              </a:rPr>
              <a:pPr/>
              <a:t>2</a:t>
            </a:fld>
            <a:endParaRPr lang="en-US" dirty="0">
              <a:solidFill>
                <a:srgbClr val="6D7777"/>
              </a:solidFill>
            </a:endParaRPr>
          </a:p>
        </p:txBody>
      </p:sp>
      <p:sp>
        <p:nvSpPr>
          <p:cNvPr id="5" name="Rectangle 4">
            <a:extLst>
              <a:ext uri="{FF2B5EF4-FFF2-40B4-BE49-F238E27FC236}">
                <a16:creationId xmlns:a16="http://schemas.microsoft.com/office/drawing/2014/main" id="{D9FF30C9-98A4-2A4C-B5B9-D0F6A1FC2933}"/>
              </a:ext>
            </a:extLst>
          </p:cNvPr>
          <p:cNvSpPr/>
          <p:nvPr/>
        </p:nvSpPr>
        <p:spPr>
          <a:xfrm>
            <a:off x="250319" y="1317137"/>
            <a:ext cx="1004207" cy="4485135"/>
          </a:xfrm>
          <a:prstGeom prst="rect">
            <a:avLst/>
          </a:prstGeom>
          <a:solidFill>
            <a:srgbClr val="4472C4">
              <a:lumMod val="20000"/>
              <a:lumOff val="80000"/>
            </a:srgbClr>
          </a:solidFill>
          <a:ln w="12700" cap="flat" cmpd="sng" algn="ctr">
            <a:solidFill>
              <a:srgbClr val="4472C4">
                <a:shade val="50000"/>
              </a:srgbClr>
            </a:solidFill>
            <a:prstDash val="solid"/>
            <a:miter lim="800000"/>
          </a:ln>
          <a:effectLst/>
        </p:spPr>
        <p:txBody>
          <a:bodyPr rtlCol="0" anchor="b" anchorCtr="1"/>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Calibri" panose="020F0502020204030204"/>
                <a:ea typeface="+mn-ea"/>
                <a:cs typeface="+mn-cs"/>
              </a:rPr>
              <a:t>Data &amp; Event Sources</a:t>
            </a:r>
          </a:p>
        </p:txBody>
      </p:sp>
      <p:pic>
        <p:nvPicPr>
          <p:cNvPr id="29" name="Picture 28">
            <a:extLst>
              <a:ext uri="{FF2B5EF4-FFF2-40B4-BE49-F238E27FC236}">
                <a16:creationId xmlns:a16="http://schemas.microsoft.com/office/drawing/2014/main" id="{DB8B9389-652E-C04A-9D30-DBD04AE4D00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flipH="1">
            <a:off x="769081" y="1644037"/>
            <a:ext cx="135998" cy="116678"/>
          </a:xfrm>
          <a:prstGeom prst="rect">
            <a:avLst/>
          </a:prstGeom>
        </p:spPr>
      </p:pic>
      <p:pic>
        <p:nvPicPr>
          <p:cNvPr id="30" name="Picture 29">
            <a:extLst>
              <a:ext uri="{FF2B5EF4-FFF2-40B4-BE49-F238E27FC236}">
                <a16:creationId xmlns:a16="http://schemas.microsoft.com/office/drawing/2014/main" id="{8CB488CD-E624-C242-9069-6A45F453DD9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11581" y="1489325"/>
            <a:ext cx="182219" cy="177291"/>
          </a:xfrm>
          <a:prstGeom prst="rect">
            <a:avLst/>
          </a:prstGeom>
        </p:spPr>
      </p:pic>
      <p:sp>
        <p:nvSpPr>
          <p:cNvPr id="32" name="TextBox 31">
            <a:extLst>
              <a:ext uri="{FF2B5EF4-FFF2-40B4-BE49-F238E27FC236}">
                <a16:creationId xmlns:a16="http://schemas.microsoft.com/office/drawing/2014/main" id="{F6D7983F-3F9D-4E41-B0E8-42B086482948}"/>
              </a:ext>
            </a:extLst>
          </p:cNvPr>
          <p:cNvSpPr txBox="1"/>
          <p:nvPr/>
        </p:nvSpPr>
        <p:spPr>
          <a:xfrm>
            <a:off x="229870" y="1787126"/>
            <a:ext cx="1004207" cy="261610"/>
          </a:xfrm>
          <a:prstGeom prst="rect">
            <a:avLst/>
          </a:prstGeom>
          <a:noFill/>
        </p:spPr>
        <p:txBody>
          <a:bodyPr wrap="square" rtlCol="0">
            <a:spAutoFit/>
          </a:bodyPr>
          <a:lstStyle/>
          <a:p>
            <a:pPr defTabSz="685766">
              <a:defRPr/>
            </a:pPr>
            <a:r>
              <a:rPr lang="en-US" sz="1100" dirty="0">
                <a:solidFill>
                  <a:prstClr val="black"/>
                </a:solidFill>
                <a:latin typeface="Calibri" panose="020F0502020204030204"/>
              </a:rPr>
              <a:t>IoT Sources</a:t>
            </a:r>
          </a:p>
        </p:txBody>
      </p:sp>
      <p:sp>
        <p:nvSpPr>
          <p:cNvPr id="33" name="Can 32">
            <a:extLst>
              <a:ext uri="{FF2B5EF4-FFF2-40B4-BE49-F238E27FC236}">
                <a16:creationId xmlns:a16="http://schemas.microsoft.com/office/drawing/2014/main" id="{FA980A2D-0D92-444B-A651-1F93E2979ABE}"/>
              </a:ext>
            </a:extLst>
          </p:cNvPr>
          <p:cNvSpPr/>
          <p:nvPr/>
        </p:nvSpPr>
        <p:spPr>
          <a:xfrm>
            <a:off x="449027" y="2342478"/>
            <a:ext cx="446006" cy="248275"/>
          </a:xfrm>
          <a:prstGeom prst="can">
            <a:avLst/>
          </a:prstGeom>
          <a:solidFill>
            <a:sysClr val="windowText" lastClr="000000">
              <a:lumMod val="50000"/>
              <a:lumOff val="50000"/>
            </a:sysClr>
          </a:solidFill>
          <a:ln w="12700" cap="flat" cmpd="sng" algn="ctr">
            <a:solidFill>
              <a:sysClr val="windowText" lastClr="000000"/>
            </a:solid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endParaRPr kumimoji="0" lang="en-US" sz="6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34" name="TextBox 33">
            <a:extLst>
              <a:ext uri="{FF2B5EF4-FFF2-40B4-BE49-F238E27FC236}">
                <a16:creationId xmlns:a16="http://schemas.microsoft.com/office/drawing/2014/main" id="{9931EE0F-5F89-D448-A20B-E69A9682E78F}"/>
              </a:ext>
            </a:extLst>
          </p:cNvPr>
          <p:cNvSpPr txBox="1"/>
          <p:nvPr/>
        </p:nvSpPr>
        <p:spPr>
          <a:xfrm>
            <a:off x="229870" y="2636816"/>
            <a:ext cx="1004207" cy="261610"/>
          </a:xfrm>
          <a:prstGeom prst="rect">
            <a:avLst/>
          </a:prstGeom>
          <a:noFill/>
        </p:spPr>
        <p:txBody>
          <a:bodyPr wrap="square" rtlCol="0">
            <a:spAutoFit/>
          </a:bodyPr>
          <a:lstStyle/>
          <a:p>
            <a:pPr defTabSz="685766">
              <a:defRPr/>
            </a:pPr>
            <a:r>
              <a:rPr lang="en-US" sz="1100" dirty="0">
                <a:solidFill>
                  <a:prstClr val="black"/>
                </a:solidFill>
                <a:latin typeface="Calibri" panose="020F0502020204030204"/>
              </a:rPr>
              <a:t>Data Sources</a:t>
            </a:r>
          </a:p>
        </p:txBody>
      </p:sp>
      <p:sp>
        <p:nvSpPr>
          <p:cNvPr id="36" name="Rectangle 35">
            <a:extLst>
              <a:ext uri="{FF2B5EF4-FFF2-40B4-BE49-F238E27FC236}">
                <a16:creationId xmlns:a16="http://schemas.microsoft.com/office/drawing/2014/main" id="{7FECA1E9-FC30-3B42-AFD7-35E3D8671395}"/>
              </a:ext>
            </a:extLst>
          </p:cNvPr>
          <p:cNvSpPr/>
          <p:nvPr/>
        </p:nvSpPr>
        <p:spPr>
          <a:xfrm>
            <a:off x="1270100" y="1312419"/>
            <a:ext cx="9836702" cy="4489853"/>
          </a:xfrm>
          <a:prstGeom prst="rect">
            <a:avLst/>
          </a:prstGeom>
          <a:solidFill>
            <a:srgbClr val="4472C4">
              <a:lumMod val="40000"/>
              <a:lumOff val="60000"/>
            </a:srgbClr>
          </a:solidFill>
          <a:ln w="12700" cap="flat" cmpd="sng" algn="ctr">
            <a:solidFill>
              <a:srgbClr val="4472C4">
                <a:shade val="50000"/>
              </a:srgbClr>
            </a:solidFill>
            <a:prstDash val="solid"/>
            <a:miter lim="800000"/>
          </a:ln>
          <a:effectLst/>
        </p:spPr>
        <p:txBody>
          <a:bodyPr rtlCol="0" anchor="b" anchorCtr="1"/>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black"/>
                </a:solidFill>
                <a:effectLst/>
                <a:uLnTx/>
                <a:uFillTx/>
                <a:latin typeface="Calibri" panose="020F0502020204030204"/>
                <a:ea typeface="+mn-ea"/>
                <a:cs typeface="+mn-cs"/>
              </a:rPr>
              <a:t>Data , Analytics, Intelligence Services  </a:t>
            </a:r>
          </a:p>
        </p:txBody>
      </p:sp>
      <p:sp>
        <p:nvSpPr>
          <p:cNvPr id="37" name="Rounded Rectangle 36">
            <a:extLst>
              <a:ext uri="{FF2B5EF4-FFF2-40B4-BE49-F238E27FC236}">
                <a16:creationId xmlns:a16="http://schemas.microsoft.com/office/drawing/2014/main" id="{A45638BC-B8C4-BF4B-8CF6-DE03445C29E2}"/>
              </a:ext>
            </a:extLst>
          </p:cNvPr>
          <p:cNvSpPr/>
          <p:nvPr/>
        </p:nvSpPr>
        <p:spPr>
          <a:xfrm>
            <a:off x="4276918" y="3537353"/>
            <a:ext cx="1862657" cy="393560"/>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1" u="none" strike="noStrike" kern="0" cap="none" spc="0" normalizeH="0" baseline="0" noProof="0" dirty="0">
                <a:ln>
                  <a:noFill/>
                </a:ln>
                <a:solidFill>
                  <a:srgbClr val="000000"/>
                </a:solidFill>
                <a:effectLst/>
                <a:uLnTx/>
                <a:uFillTx/>
                <a:latin typeface="Calibri"/>
                <a:ea typeface="Calibri"/>
                <a:cs typeface="Calibri"/>
                <a:sym typeface="Calibri"/>
              </a:rPr>
              <a:t>Streaming Analytics </a:t>
            </a:r>
          </a:p>
        </p:txBody>
      </p:sp>
      <p:sp>
        <p:nvSpPr>
          <p:cNvPr id="38" name="Can 37">
            <a:extLst>
              <a:ext uri="{FF2B5EF4-FFF2-40B4-BE49-F238E27FC236}">
                <a16:creationId xmlns:a16="http://schemas.microsoft.com/office/drawing/2014/main" id="{EF10164B-85BE-DC4F-AF03-E14AC030FDA2}"/>
              </a:ext>
            </a:extLst>
          </p:cNvPr>
          <p:cNvSpPr/>
          <p:nvPr/>
        </p:nvSpPr>
        <p:spPr>
          <a:xfrm>
            <a:off x="5572029" y="4177845"/>
            <a:ext cx="567545" cy="362571"/>
          </a:xfrm>
          <a:prstGeom prst="can">
            <a:avLst/>
          </a:prstGeom>
          <a:solidFill>
            <a:sysClr val="window" lastClr="FFFFFF">
              <a:lumMod val="95000"/>
            </a:sysClr>
          </a:solidFill>
          <a:ln w="12700" cap="flat" cmpd="sng" algn="ctr">
            <a:solidFill>
              <a:sysClr val="windowText" lastClr="000000"/>
            </a:solid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black"/>
                </a:solidFill>
                <a:effectLst/>
                <a:uLnTx/>
                <a:uFillTx/>
                <a:latin typeface="Calibri" panose="020F0502020204030204"/>
                <a:ea typeface="+mn-ea"/>
                <a:cs typeface="+mn-cs"/>
              </a:rPr>
              <a:t>Store</a:t>
            </a:r>
          </a:p>
        </p:txBody>
      </p:sp>
      <p:sp>
        <p:nvSpPr>
          <p:cNvPr id="39" name="Rounded Rectangle 38">
            <a:extLst>
              <a:ext uri="{FF2B5EF4-FFF2-40B4-BE49-F238E27FC236}">
                <a16:creationId xmlns:a16="http://schemas.microsoft.com/office/drawing/2014/main" id="{F6585EC0-C9CF-7A4D-84B2-97E12BA21272}"/>
              </a:ext>
            </a:extLst>
          </p:cNvPr>
          <p:cNvSpPr/>
          <p:nvPr/>
        </p:nvSpPr>
        <p:spPr>
          <a:xfrm>
            <a:off x="3652196" y="4752419"/>
            <a:ext cx="1774532" cy="295829"/>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Calibri"/>
                <a:ea typeface="Calibri"/>
                <a:cs typeface="Calibri"/>
                <a:sym typeface="Calibri"/>
              </a:rPr>
              <a:t>Data Analysis / Learn  (ML)</a:t>
            </a:r>
            <a:endParaRPr kumimoji="0" lang="en-US" sz="1100" b="0" i="1" u="none" strike="noStrike" kern="0" cap="none" spc="0" normalizeH="0" baseline="0" noProof="0" dirty="0">
              <a:ln>
                <a:noFill/>
              </a:ln>
              <a:solidFill>
                <a:srgbClr val="000000"/>
              </a:solidFill>
              <a:effectLst/>
              <a:uLnTx/>
              <a:uFillTx/>
              <a:latin typeface="Calibri"/>
              <a:ea typeface="Calibri"/>
              <a:cs typeface="Calibri"/>
              <a:sym typeface="Calibri"/>
            </a:endParaRPr>
          </a:p>
        </p:txBody>
      </p:sp>
      <p:cxnSp>
        <p:nvCxnSpPr>
          <p:cNvPr id="43" name="Elbow Connector 42">
            <a:extLst>
              <a:ext uri="{FF2B5EF4-FFF2-40B4-BE49-F238E27FC236}">
                <a16:creationId xmlns:a16="http://schemas.microsoft.com/office/drawing/2014/main" id="{8C51830F-B9AC-DF49-B04E-81D2DCCD31A0}"/>
              </a:ext>
            </a:extLst>
          </p:cNvPr>
          <p:cNvCxnSpPr>
            <a:cxnSpLocks/>
            <a:stCxn id="37" idx="2"/>
            <a:endCxn id="38" idx="1"/>
          </p:cNvCxnSpPr>
          <p:nvPr/>
        </p:nvCxnSpPr>
        <p:spPr>
          <a:xfrm rot="16200000" flipH="1">
            <a:off x="5408558" y="3730601"/>
            <a:ext cx="246932" cy="647555"/>
          </a:xfrm>
          <a:prstGeom prst="bentConnector3">
            <a:avLst/>
          </a:prstGeom>
          <a:noFill/>
          <a:ln w="6350" cap="flat" cmpd="sng" algn="ctr">
            <a:solidFill>
              <a:srgbClr val="FF0000"/>
            </a:solidFill>
            <a:prstDash val="solid"/>
            <a:miter lim="800000"/>
            <a:tailEnd type="triangle"/>
          </a:ln>
          <a:effectLst/>
        </p:spPr>
      </p:cxnSp>
      <p:cxnSp>
        <p:nvCxnSpPr>
          <p:cNvPr id="47" name="Straight Arrow Connector 46">
            <a:extLst>
              <a:ext uri="{FF2B5EF4-FFF2-40B4-BE49-F238E27FC236}">
                <a16:creationId xmlns:a16="http://schemas.microsoft.com/office/drawing/2014/main" id="{100B3340-01E8-AD49-8C51-ACCF4FE4EA16}"/>
              </a:ext>
            </a:extLst>
          </p:cNvPr>
          <p:cNvCxnSpPr>
            <a:cxnSpLocks/>
            <a:endCxn id="51" idx="1"/>
          </p:cNvCxnSpPr>
          <p:nvPr/>
        </p:nvCxnSpPr>
        <p:spPr>
          <a:xfrm>
            <a:off x="1252476" y="3023639"/>
            <a:ext cx="371191" cy="21969"/>
          </a:xfrm>
          <a:prstGeom prst="straightConnector1">
            <a:avLst/>
          </a:prstGeom>
          <a:noFill/>
          <a:ln w="6350" cap="flat" cmpd="sng" algn="ctr">
            <a:solidFill>
              <a:srgbClr val="FF0000"/>
            </a:solidFill>
            <a:prstDash val="solid"/>
            <a:miter lim="800000"/>
            <a:tailEnd type="triangle"/>
          </a:ln>
          <a:effectLst/>
        </p:spPr>
      </p:cxnSp>
      <p:cxnSp>
        <p:nvCxnSpPr>
          <p:cNvPr id="50" name="Elbow Connector 49">
            <a:extLst>
              <a:ext uri="{FF2B5EF4-FFF2-40B4-BE49-F238E27FC236}">
                <a16:creationId xmlns:a16="http://schemas.microsoft.com/office/drawing/2014/main" id="{A0C54CB4-F6B8-2D40-A583-74F00AFAE0F1}"/>
              </a:ext>
            </a:extLst>
          </p:cNvPr>
          <p:cNvCxnSpPr>
            <a:cxnSpLocks/>
            <a:stCxn id="38" idx="3"/>
            <a:endCxn id="39" idx="0"/>
          </p:cNvCxnSpPr>
          <p:nvPr/>
        </p:nvCxnSpPr>
        <p:spPr>
          <a:xfrm rot="5400000">
            <a:off x="5091631" y="3988247"/>
            <a:ext cx="212003" cy="1316340"/>
          </a:xfrm>
          <a:prstGeom prst="bentConnector3">
            <a:avLst>
              <a:gd name="adj1" fmla="val 50000"/>
            </a:avLst>
          </a:prstGeom>
          <a:noFill/>
          <a:ln w="6350" cap="flat" cmpd="sng" algn="ctr">
            <a:solidFill>
              <a:srgbClr val="4472C4"/>
            </a:solidFill>
            <a:prstDash val="solid"/>
            <a:miter lim="800000"/>
            <a:headEnd type="triangle"/>
            <a:tailEnd type="triangle"/>
          </a:ln>
          <a:effectLst/>
        </p:spPr>
      </p:cxnSp>
      <p:cxnSp>
        <p:nvCxnSpPr>
          <p:cNvPr id="54" name="Elbow Connector 53">
            <a:extLst>
              <a:ext uri="{FF2B5EF4-FFF2-40B4-BE49-F238E27FC236}">
                <a16:creationId xmlns:a16="http://schemas.microsoft.com/office/drawing/2014/main" id="{8BED309F-C7A1-BE4D-8A93-0C4D3D9481D4}"/>
              </a:ext>
            </a:extLst>
          </p:cNvPr>
          <p:cNvCxnSpPr>
            <a:cxnSpLocks/>
            <a:stCxn id="51" idx="0"/>
            <a:endCxn id="16" idx="2"/>
          </p:cNvCxnSpPr>
          <p:nvPr/>
        </p:nvCxnSpPr>
        <p:spPr>
          <a:xfrm rot="16200000" flipV="1">
            <a:off x="5517445" y="2312489"/>
            <a:ext cx="703315" cy="326249"/>
          </a:xfrm>
          <a:prstGeom prst="bentConnector3">
            <a:avLst>
              <a:gd name="adj1" fmla="val 50000"/>
            </a:avLst>
          </a:prstGeom>
          <a:noFill/>
          <a:ln w="6350" cap="flat" cmpd="sng" algn="ctr">
            <a:solidFill>
              <a:srgbClr val="FF0000"/>
            </a:solidFill>
            <a:prstDash val="solid"/>
            <a:miter lim="800000"/>
            <a:headEnd type="triangle"/>
            <a:tailEnd type="triangle"/>
          </a:ln>
          <a:effectLst/>
        </p:spPr>
      </p:cxnSp>
      <p:cxnSp>
        <p:nvCxnSpPr>
          <p:cNvPr id="55" name="Straight Arrow Connector 54">
            <a:extLst>
              <a:ext uri="{FF2B5EF4-FFF2-40B4-BE49-F238E27FC236}">
                <a16:creationId xmlns:a16="http://schemas.microsoft.com/office/drawing/2014/main" id="{738B3B8D-1573-434B-A746-482592171EE7}"/>
              </a:ext>
            </a:extLst>
          </p:cNvPr>
          <p:cNvCxnSpPr>
            <a:cxnSpLocks/>
            <a:endCxn id="22" idx="2"/>
          </p:cNvCxnSpPr>
          <p:nvPr/>
        </p:nvCxnSpPr>
        <p:spPr>
          <a:xfrm flipV="1">
            <a:off x="3054527" y="2213133"/>
            <a:ext cx="9745" cy="631472"/>
          </a:xfrm>
          <a:prstGeom prst="straightConnector1">
            <a:avLst/>
          </a:prstGeom>
          <a:noFill/>
          <a:ln w="6350" cap="flat" cmpd="sng" algn="ctr">
            <a:solidFill>
              <a:srgbClr val="FF0000"/>
            </a:solidFill>
            <a:prstDash val="solid"/>
            <a:miter lim="800000"/>
            <a:headEnd type="triangle"/>
            <a:tailEnd type="triangle"/>
          </a:ln>
          <a:effectLst/>
        </p:spPr>
      </p:cxnSp>
      <p:cxnSp>
        <p:nvCxnSpPr>
          <p:cNvPr id="56" name="Straight Arrow Connector 55">
            <a:extLst>
              <a:ext uri="{FF2B5EF4-FFF2-40B4-BE49-F238E27FC236}">
                <a16:creationId xmlns:a16="http://schemas.microsoft.com/office/drawing/2014/main" id="{8F8132E8-A5F5-624C-AA94-783A36FDA05C}"/>
              </a:ext>
            </a:extLst>
          </p:cNvPr>
          <p:cNvCxnSpPr>
            <a:cxnSpLocks/>
          </p:cNvCxnSpPr>
          <p:nvPr/>
        </p:nvCxnSpPr>
        <p:spPr>
          <a:xfrm flipV="1">
            <a:off x="5110890" y="3967260"/>
            <a:ext cx="0" cy="731372"/>
          </a:xfrm>
          <a:prstGeom prst="straightConnector1">
            <a:avLst/>
          </a:prstGeom>
          <a:noFill/>
          <a:ln w="6350" cap="flat" cmpd="sng" algn="ctr">
            <a:solidFill>
              <a:srgbClr val="0070C0"/>
            </a:solidFill>
            <a:prstDash val="solid"/>
            <a:miter lim="800000"/>
            <a:tailEnd type="triangle"/>
          </a:ln>
          <a:effectLst/>
        </p:spPr>
      </p:cxnSp>
      <p:pic>
        <p:nvPicPr>
          <p:cNvPr id="57" name="Picture 56">
            <a:extLst>
              <a:ext uri="{FF2B5EF4-FFF2-40B4-BE49-F238E27FC236}">
                <a16:creationId xmlns:a16="http://schemas.microsoft.com/office/drawing/2014/main" id="{56F1EB18-AFC7-7040-B32D-3C8B7137582C}"/>
              </a:ext>
            </a:extLst>
          </p:cNvPr>
          <p:cNvPicPr>
            <a:picLocks noChangeAspect="1"/>
          </p:cNvPicPr>
          <p:nvPr/>
        </p:nvPicPr>
        <p:blipFill>
          <a:blip r:embed="rId4"/>
          <a:stretch>
            <a:fillRect/>
          </a:stretch>
        </p:blipFill>
        <p:spPr>
          <a:xfrm>
            <a:off x="492566" y="3134760"/>
            <a:ext cx="402467" cy="478118"/>
          </a:xfrm>
          <a:prstGeom prst="rect">
            <a:avLst/>
          </a:prstGeom>
        </p:spPr>
      </p:pic>
      <p:sp>
        <p:nvSpPr>
          <p:cNvPr id="58" name="TextBox 57">
            <a:extLst>
              <a:ext uri="{FF2B5EF4-FFF2-40B4-BE49-F238E27FC236}">
                <a16:creationId xmlns:a16="http://schemas.microsoft.com/office/drawing/2014/main" id="{62AE6D9D-0BF4-D849-831F-537F57F4D82C}"/>
              </a:ext>
            </a:extLst>
          </p:cNvPr>
          <p:cNvSpPr txBox="1"/>
          <p:nvPr/>
        </p:nvSpPr>
        <p:spPr>
          <a:xfrm>
            <a:off x="265893" y="3537353"/>
            <a:ext cx="1004207" cy="261610"/>
          </a:xfrm>
          <a:prstGeom prst="rect">
            <a:avLst/>
          </a:prstGeom>
          <a:noFill/>
        </p:spPr>
        <p:txBody>
          <a:bodyPr wrap="square" rtlCol="0">
            <a:spAutoFit/>
          </a:bodyPr>
          <a:lstStyle/>
          <a:p>
            <a:pPr defTabSz="685766">
              <a:defRPr/>
            </a:pPr>
            <a:r>
              <a:rPr lang="en-US" sz="1100" dirty="0">
                <a:solidFill>
                  <a:prstClr val="black"/>
                </a:solidFill>
                <a:latin typeface="Calibri" panose="020F0502020204030204"/>
              </a:rPr>
              <a:t>Mobile App</a:t>
            </a:r>
          </a:p>
        </p:txBody>
      </p:sp>
      <p:sp>
        <p:nvSpPr>
          <p:cNvPr id="59" name="TextBox 58">
            <a:extLst>
              <a:ext uri="{FF2B5EF4-FFF2-40B4-BE49-F238E27FC236}">
                <a16:creationId xmlns:a16="http://schemas.microsoft.com/office/drawing/2014/main" id="{3F2018CF-4CC9-B846-A95A-03C4131C6CD8}"/>
              </a:ext>
            </a:extLst>
          </p:cNvPr>
          <p:cNvSpPr txBox="1"/>
          <p:nvPr/>
        </p:nvSpPr>
        <p:spPr>
          <a:xfrm>
            <a:off x="252040" y="4072136"/>
            <a:ext cx="1004207" cy="261610"/>
          </a:xfrm>
          <a:prstGeom prst="rect">
            <a:avLst/>
          </a:prstGeom>
          <a:noFill/>
        </p:spPr>
        <p:txBody>
          <a:bodyPr wrap="square" rtlCol="0">
            <a:spAutoFit/>
          </a:bodyPr>
          <a:lstStyle/>
          <a:p>
            <a:pPr defTabSz="685766">
              <a:defRPr/>
            </a:pPr>
            <a:r>
              <a:rPr lang="en-US" sz="1100" dirty="0">
                <a:solidFill>
                  <a:prstClr val="black"/>
                </a:solidFill>
                <a:latin typeface="Calibri" panose="020F0502020204030204"/>
              </a:rPr>
              <a:t>Web App</a:t>
            </a:r>
          </a:p>
        </p:txBody>
      </p:sp>
      <p:sp>
        <p:nvSpPr>
          <p:cNvPr id="60" name="TextBox 59">
            <a:extLst>
              <a:ext uri="{FF2B5EF4-FFF2-40B4-BE49-F238E27FC236}">
                <a16:creationId xmlns:a16="http://schemas.microsoft.com/office/drawing/2014/main" id="{6F1C8495-67E6-0643-88C9-9C8D23224433}"/>
              </a:ext>
            </a:extLst>
          </p:cNvPr>
          <p:cNvSpPr txBox="1"/>
          <p:nvPr/>
        </p:nvSpPr>
        <p:spPr>
          <a:xfrm>
            <a:off x="271438" y="4540417"/>
            <a:ext cx="1004207" cy="261610"/>
          </a:xfrm>
          <a:prstGeom prst="rect">
            <a:avLst/>
          </a:prstGeom>
          <a:noFill/>
        </p:spPr>
        <p:txBody>
          <a:bodyPr wrap="square" rtlCol="0">
            <a:spAutoFit/>
          </a:bodyPr>
          <a:lstStyle/>
          <a:p>
            <a:pPr defTabSz="685766">
              <a:defRPr/>
            </a:pPr>
            <a:r>
              <a:rPr lang="en-US" sz="1100" dirty="0">
                <a:solidFill>
                  <a:prstClr val="black"/>
                </a:solidFill>
                <a:latin typeface="Calibri" panose="020F0502020204030204"/>
              </a:rPr>
              <a:t>Microservice</a:t>
            </a:r>
          </a:p>
        </p:txBody>
      </p:sp>
      <p:grpSp>
        <p:nvGrpSpPr>
          <p:cNvPr id="14" name="Group 13">
            <a:extLst>
              <a:ext uri="{FF2B5EF4-FFF2-40B4-BE49-F238E27FC236}">
                <a16:creationId xmlns:a16="http://schemas.microsoft.com/office/drawing/2014/main" id="{A6026256-7386-C24F-BE52-521AD1511DEC}"/>
              </a:ext>
            </a:extLst>
          </p:cNvPr>
          <p:cNvGrpSpPr/>
          <p:nvPr/>
        </p:nvGrpSpPr>
        <p:grpSpPr>
          <a:xfrm>
            <a:off x="2380952" y="1383598"/>
            <a:ext cx="1366640" cy="829535"/>
            <a:chOff x="6233300" y="987960"/>
            <a:chExt cx="1366640" cy="642251"/>
          </a:xfrm>
        </p:grpSpPr>
        <p:sp>
          <p:nvSpPr>
            <p:cNvPr id="22" name="Rounded Rectangle 21">
              <a:extLst>
                <a:ext uri="{FF2B5EF4-FFF2-40B4-BE49-F238E27FC236}">
                  <a16:creationId xmlns:a16="http://schemas.microsoft.com/office/drawing/2014/main" id="{CFE071B2-3DD2-9D40-86C4-961FB1D4F35A}"/>
                </a:ext>
              </a:extLst>
            </p:cNvPr>
            <p:cNvSpPr/>
            <p:nvPr/>
          </p:nvSpPr>
          <p:spPr>
            <a:xfrm>
              <a:off x="6233300" y="987960"/>
              <a:ext cx="1366640" cy="642251"/>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b" anchorCtr="1">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Calibri"/>
                  <a:cs typeface="Calibri"/>
                  <a:sym typeface="Calibri"/>
                </a:rPr>
                <a:t>Function Serverless Apps</a:t>
              </a:r>
            </a:p>
          </p:txBody>
        </p:sp>
        <p:grpSp>
          <p:nvGrpSpPr>
            <p:cNvPr id="23" name="Group 22">
              <a:extLst>
                <a:ext uri="{FF2B5EF4-FFF2-40B4-BE49-F238E27FC236}">
                  <a16:creationId xmlns:a16="http://schemas.microsoft.com/office/drawing/2014/main" id="{B95C914A-D9E8-FD4E-AE33-3ADC8675C106}"/>
                </a:ext>
              </a:extLst>
            </p:cNvPr>
            <p:cNvGrpSpPr/>
            <p:nvPr/>
          </p:nvGrpSpPr>
          <p:grpSpPr>
            <a:xfrm>
              <a:off x="6510368" y="1070178"/>
              <a:ext cx="812505" cy="166518"/>
              <a:chOff x="6496937" y="1070178"/>
              <a:chExt cx="812505" cy="166518"/>
            </a:xfrm>
          </p:grpSpPr>
          <p:pic>
            <p:nvPicPr>
              <p:cNvPr id="24" name="Picture 23">
                <a:extLst>
                  <a:ext uri="{FF2B5EF4-FFF2-40B4-BE49-F238E27FC236}">
                    <a16:creationId xmlns:a16="http://schemas.microsoft.com/office/drawing/2014/main" id="{38300EDD-8B6F-D946-B5C6-0D0D4C8DD4C3}"/>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496937" y="1070178"/>
                <a:ext cx="196324" cy="166518"/>
              </a:xfrm>
              <a:prstGeom prst="rect">
                <a:avLst/>
              </a:prstGeom>
              <a:solidFill>
                <a:sysClr val="window" lastClr="FFFFFF">
                  <a:lumMod val="95000"/>
                </a:sysClr>
              </a:solidFill>
            </p:spPr>
          </p:pic>
          <p:pic>
            <p:nvPicPr>
              <p:cNvPr id="25" name="Picture 24">
                <a:extLst>
                  <a:ext uri="{FF2B5EF4-FFF2-40B4-BE49-F238E27FC236}">
                    <a16:creationId xmlns:a16="http://schemas.microsoft.com/office/drawing/2014/main" id="{A5E9D19A-6FD2-2542-BC81-7FC0796B7004}"/>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805027" y="1070178"/>
                <a:ext cx="196324" cy="166518"/>
              </a:xfrm>
              <a:prstGeom prst="rect">
                <a:avLst/>
              </a:prstGeom>
              <a:solidFill>
                <a:sysClr val="window" lastClr="FFFFFF">
                  <a:lumMod val="95000"/>
                </a:sysClr>
              </a:solidFill>
            </p:spPr>
          </p:pic>
          <p:pic>
            <p:nvPicPr>
              <p:cNvPr id="26" name="Picture 25">
                <a:extLst>
                  <a:ext uri="{FF2B5EF4-FFF2-40B4-BE49-F238E27FC236}">
                    <a16:creationId xmlns:a16="http://schemas.microsoft.com/office/drawing/2014/main" id="{BA13BE63-9330-0F44-A96D-5564891F5FE5}"/>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113118" y="1070178"/>
                <a:ext cx="196324" cy="166518"/>
              </a:xfrm>
              <a:prstGeom prst="rect">
                <a:avLst/>
              </a:prstGeom>
              <a:solidFill>
                <a:sysClr val="window" lastClr="FFFFFF">
                  <a:lumMod val="95000"/>
                </a:sysClr>
              </a:solidFill>
            </p:spPr>
          </p:pic>
        </p:grpSp>
      </p:grpSp>
      <p:grpSp>
        <p:nvGrpSpPr>
          <p:cNvPr id="15" name="Group 14">
            <a:extLst>
              <a:ext uri="{FF2B5EF4-FFF2-40B4-BE49-F238E27FC236}">
                <a16:creationId xmlns:a16="http://schemas.microsoft.com/office/drawing/2014/main" id="{5333BC4D-FE0D-5646-9937-56DEF3180C65}"/>
              </a:ext>
            </a:extLst>
          </p:cNvPr>
          <p:cNvGrpSpPr/>
          <p:nvPr/>
        </p:nvGrpSpPr>
        <p:grpSpPr>
          <a:xfrm>
            <a:off x="4598778" y="1383598"/>
            <a:ext cx="2214398" cy="740358"/>
            <a:chOff x="6293684" y="1964612"/>
            <a:chExt cx="1383360" cy="527720"/>
          </a:xfrm>
        </p:grpSpPr>
        <p:sp>
          <p:nvSpPr>
            <p:cNvPr id="16" name="Rounded Rectangle 15">
              <a:extLst>
                <a:ext uri="{FF2B5EF4-FFF2-40B4-BE49-F238E27FC236}">
                  <a16:creationId xmlns:a16="http://schemas.microsoft.com/office/drawing/2014/main" id="{94F742FB-DF75-B442-8902-4AF56E31B1B8}"/>
                </a:ext>
              </a:extLst>
            </p:cNvPr>
            <p:cNvSpPr/>
            <p:nvPr/>
          </p:nvSpPr>
          <p:spPr>
            <a:xfrm>
              <a:off x="6293684" y="1964612"/>
              <a:ext cx="1383360" cy="527720"/>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b" anchorCtr="1">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Calibri"/>
                  <a:ea typeface="Calibri"/>
                  <a:cs typeface="Calibri"/>
                  <a:sym typeface="Calibri"/>
                </a:rPr>
                <a:t>Cloud Native Apps</a:t>
              </a:r>
            </a:p>
          </p:txBody>
        </p:sp>
        <p:pic>
          <p:nvPicPr>
            <p:cNvPr id="17" name="Picture 16">
              <a:extLst>
                <a:ext uri="{FF2B5EF4-FFF2-40B4-BE49-F238E27FC236}">
                  <a16:creationId xmlns:a16="http://schemas.microsoft.com/office/drawing/2014/main" id="{43231353-1CC5-6942-8632-985E68E8147E}"/>
                </a:ext>
              </a:extLst>
            </p:cNvPr>
            <p:cNvPicPr>
              <a:picLocks noChangeAspect="1"/>
            </p:cNvPicPr>
            <p:nvPr/>
          </p:nvPicPr>
          <p:blipFill>
            <a:blip r:embed="rId6"/>
            <a:stretch>
              <a:fillRect/>
            </a:stretch>
          </p:blipFill>
          <p:spPr>
            <a:xfrm>
              <a:off x="6323902" y="2305977"/>
              <a:ext cx="240276" cy="186355"/>
            </a:xfrm>
            <a:prstGeom prst="rect">
              <a:avLst/>
            </a:prstGeom>
          </p:spPr>
        </p:pic>
        <p:pic>
          <p:nvPicPr>
            <p:cNvPr id="18" name="Picture 17">
              <a:extLst>
                <a:ext uri="{FF2B5EF4-FFF2-40B4-BE49-F238E27FC236}">
                  <a16:creationId xmlns:a16="http://schemas.microsoft.com/office/drawing/2014/main" id="{894E8DA8-7CE6-A944-9CD4-27839D9DA7E5}"/>
                </a:ext>
              </a:extLst>
            </p:cNvPr>
            <p:cNvPicPr>
              <a:picLocks noChangeAspect="1"/>
            </p:cNvPicPr>
            <p:nvPr/>
          </p:nvPicPr>
          <p:blipFill>
            <a:blip r:embed="rId7"/>
            <a:stretch>
              <a:fillRect/>
            </a:stretch>
          </p:blipFill>
          <p:spPr>
            <a:xfrm>
              <a:off x="7442240" y="2234905"/>
              <a:ext cx="201542" cy="239780"/>
            </a:xfrm>
            <a:prstGeom prst="rect">
              <a:avLst/>
            </a:prstGeom>
          </p:spPr>
        </p:pic>
        <p:pic>
          <p:nvPicPr>
            <p:cNvPr id="19" name="Picture 18">
              <a:extLst>
                <a:ext uri="{FF2B5EF4-FFF2-40B4-BE49-F238E27FC236}">
                  <a16:creationId xmlns:a16="http://schemas.microsoft.com/office/drawing/2014/main" id="{54E40A57-F499-7344-BF3C-DAD8FF02DDA5}"/>
                </a:ext>
              </a:extLst>
            </p:cNvPr>
            <p:cNvPicPr>
              <a:picLocks noChangeAspect="1"/>
            </p:cNvPicPr>
            <p:nvPr/>
          </p:nvPicPr>
          <p:blipFill>
            <a:blip r:embed="rId8"/>
            <a:stretch>
              <a:fillRect/>
            </a:stretch>
          </p:blipFill>
          <p:spPr>
            <a:xfrm>
              <a:off x="6374268" y="1977920"/>
              <a:ext cx="437886" cy="311281"/>
            </a:xfrm>
            <a:prstGeom prst="rect">
              <a:avLst/>
            </a:prstGeom>
          </p:spPr>
        </p:pic>
        <p:pic>
          <p:nvPicPr>
            <p:cNvPr id="20" name="Picture 19">
              <a:extLst>
                <a:ext uri="{FF2B5EF4-FFF2-40B4-BE49-F238E27FC236}">
                  <a16:creationId xmlns:a16="http://schemas.microsoft.com/office/drawing/2014/main" id="{5649DEF4-82F7-F84D-9AA3-2CFE045B26FE}"/>
                </a:ext>
              </a:extLst>
            </p:cNvPr>
            <p:cNvPicPr>
              <a:picLocks noChangeAspect="1"/>
            </p:cNvPicPr>
            <p:nvPr/>
          </p:nvPicPr>
          <p:blipFill>
            <a:blip r:embed="rId8"/>
            <a:stretch>
              <a:fillRect/>
            </a:stretch>
          </p:blipFill>
          <p:spPr>
            <a:xfrm>
              <a:off x="6789056" y="1967827"/>
              <a:ext cx="437886" cy="311281"/>
            </a:xfrm>
            <a:prstGeom prst="rect">
              <a:avLst/>
            </a:prstGeom>
          </p:spPr>
        </p:pic>
        <p:pic>
          <p:nvPicPr>
            <p:cNvPr id="21" name="Picture 20">
              <a:extLst>
                <a:ext uri="{FF2B5EF4-FFF2-40B4-BE49-F238E27FC236}">
                  <a16:creationId xmlns:a16="http://schemas.microsoft.com/office/drawing/2014/main" id="{09012693-18D6-1E4B-8B7C-F20792CA0A93}"/>
                </a:ext>
              </a:extLst>
            </p:cNvPr>
            <p:cNvPicPr>
              <a:picLocks noChangeAspect="1"/>
            </p:cNvPicPr>
            <p:nvPr/>
          </p:nvPicPr>
          <p:blipFill>
            <a:blip r:embed="rId8"/>
            <a:stretch>
              <a:fillRect/>
            </a:stretch>
          </p:blipFill>
          <p:spPr>
            <a:xfrm>
              <a:off x="7128223" y="1967827"/>
              <a:ext cx="437886" cy="311281"/>
            </a:xfrm>
            <a:prstGeom prst="rect">
              <a:avLst/>
            </a:prstGeom>
          </p:spPr>
        </p:pic>
      </p:grpSp>
      <p:cxnSp>
        <p:nvCxnSpPr>
          <p:cNvPr id="80" name="Elbow Connector 79">
            <a:extLst>
              <a:ext uri="{FF2B5EF4-FFF2-40B4-BE49-F238E27FC236}">
                <a16:creationId xmlns:a16="http://schemas.microsoft.com/office/drawing/2014/main" id="{06EFF592-09ED-2C42-A54C-730EF05508D6}"/>
              </a:ext>
            </a:extLst>
          </p:cNvPr>
          <p:cNvCxnSpPr>
            <a:cxnSpLocks/>
            <a:endCxn id="37" idx="1"/>
          </p:cNvCxnSpPr>
          <p:nvPr/>
        </p:nvCxnSpPr>
        <p:spPr>
          <a:xfrm>
            <a:off x="3470525" y="3100679"/>
            <a:ext cx="806393" cy="633454"/>
          </a:xfrm>
          <a:prstGeom prst="bentConnector3">
            <a:avLst>
              <a:gd name="adj1" fmla="val 50000"/>
            </a:avLst>
          </a:prstGeom>
          <a:noFill/>
          <a:ln w="6350" cap="flat" cmpd="sng" algn="ctr">
            <a:solidFill>
              <a:srgbClr val="FF0000"/>
            </a:solidFill>
            <a:prstDash val="solid"/>
            <a:miter lim="800000"/>
            <a:tailEnd type="triangle"/>
          </a:ln>
          <a:effectLst/>
        </p:spPr>
      </p:cxnSp>
      <p:cxnSp>
        <p:nvCxnSpPr>
          <p:cNvPr id="92" name="Elbow Connector 91">
            <a:extLst>
              <a:ext uri="{FF2B5EF4-FFF2-40B4-BE49-F238E27FC236}">
                <a16:creationId xmlns:a16="http://schemas.microsoft.com/office/drawing/2014/main" id="{3E2F731F-7BE5-2248-834E-E2D2B13F55F5}"/>
              </a:ext>
            </a:extLst>
          </p:cNvPr>
          <p:cNvCxnSpPr>
            <a:cxnSpLocks/>
            <a:endCxn id="39" idx="1"/>
          </p:cNvCxnSpPr>
          <p:nvPr/>
        </p:nvCxnSpPr>
        <p:spPr>
          <a:xfrm rot="16200000" flipH="1">
            <a:off x="2175399" y="3423537"/>
            <a:ext cx="1599644" cy="1353950"/>
          </a:xfrm>
          <a:prstGeom prst="bentConnector2">
            <a:avLst/>
          </a:prstGeom>
          <a:noFill/>
          <a:ln w="6350" cap="flat" cmpd="sng" algn="ctr">
            <a:solidFill>
              <a:srgbClr val="FF0000"/>
            </a:solidFill>
            <a:prstDash val="solid"/>
            <a:miter lim="800000"/>
            <a:tailEnd type="triangle"/>
          </a:ln>
          <a:effectLst/>
        </p:spPr>
      </p:cxnSp>
      <p:cxnSp>
        <p:nvCxnSpPr>
          <p:cNvPr id="98" name="Elbow Connector 97">
            <a:extLst>
              <a:ext uri="{FF2B5EF4-FFF2-40B4-BE49-F238E27FC236}">
                <a16:creationId xmlns:a16="http://schemas.microsoft.com/office/drawing/2014/main" id="{37C79AA2-E279-7F45-A525-7A077A928888}"/>
              </a:ext>
            </a:extLst>
          </p:cNvPr>
          <p:cNvCxnSpPr>
            <a:cxnSpLocks/>
            <a:stCxn id="37" idx="3"/>
          </p:cNvCxnSpPr>
          <p:nvPr/>
        </p:nvCxnSpPr>
        <p:spPr>
          <a:xfrm flipV="1">
            <a:off x="6139575" y="3300690"/>
            <a:ext cx="219240" cy="433443"/>
          </a:xfrm>
          <a:prstGeom prst="bentConnector2">
            <a:avLst/>
          </a:prstGeom>
          <a:noFill/>
          <a:ln w="6350" cap="flat" cmpd="sng" algn="ctr">
            <a:solidFill>
              <a:srgbClr val="FF0000"/>
            </a:solidFill>
            <a:prstDash val="solid"/>
            <a:miter lim="800000"/>
            <a:tailEnd type="triangle"/>
          </a:ln>
          <a:effectLst/>
        </p:spPr>
      </p:cxnSp>
      <p:sp>
        <p:nvSpPr>
          <p:cNvPr id="101" name="Rounded Rectangle 100">
            <a:extLst>
              <a:ext uri="{FF2B5EF4-FFF2-40B4-BE49-F238E27FC236}">
                <a16:creationId xmlns:a16="http://schemas.microsoft.com/office/drawing/2014/main" id="{6B288E6B-A2E5-1C4A-A457-3C9B3624E587}"/>
              </a:ext>
            </a:extLst>
          </p:cNvPr>
          <p:cNvSpPr/>
          <p:nvPr/>
        </p:nvSpPr>
        <p:spPr>
          <a:xfrm>
            <a:off x="7106206" y="4091519"/>
            <a:ext cx="1397425" cy="517467"/>
          </a:xfrm>
          <a:prstGeom prst="roundRect">
            <a:avLst/>
          </a:prstGeom>
          <a:solidFill>
            <a:schemeClr val="bg1"/>
          </a:solidFill>
          <a:ln>
            <a:solidFill>
              <a:srgbClr val="4472C4">
                <a:shade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0070C0"/>
                </a:solidFill>
              </a:rPr>
              <a:t>Visualization / </a:t>
            </a:r>
          </a:p>
          <a:p>
            <a:pPr algn="ctr"/>
            <a:r>
              <a:rPr lang="en-US" sz="1100" dirty="0">
                <a:solidFill>
                  <a:srgbClr val="0070C0"/>
                </a:solidFill>
              </a:rPr>
              <a:t>Dashboard App</a:t>
            </a:r>
          </a:p>
        </p:txBody>
      </p:sp>
      <p:sp>
        <p:nvSpPr>
          <p:cNvPr id="102" name="Can 101">
            <a:extLst>
              <a:ext uri="{FF2B5EF4-FFF2-40B4-BE49-F238E27FC236}">
                <a16:creationId xmlns:a16="http://schemas.microsoft.com/office/drawing/2014/main" id="{6BE6E405-FE09-7349-AA65-9C5E19BCFE06}"/>
              </a:ext>
            </a:extLst>
          </p:cNvPr>
          <p:cNvSpPr/>
          <p:nvPr/>
        </p:nvSpPr>
        <p:spPr>
          <a:xfrm>
            <a:off x="7033406" y="1568429"/>
            <a:ext cx="567545" cy="362571"/>
          </a:xfrm>
          <a:prstGeom prst="can">
            <a:avLst/>
          </a:prstGeom>
          <a:solidFill>
            <a:sysClr val="window" lastClr="FFFFFF">
              <a:lumMod val="95000"/>
            </a:sysClr>
          </a:solidFill>
          <a:ln w="12700" cap="flat" cmpd="sng" algn="ctr">
            <a:solidFill>
              <a:sysClr val="windowText" lastClr="000000"/>
            </a:solid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black"/>
                </a:solidFill>
                <a:effectLst/>
                <a:uLnTx/>
                <a:uFillTx/>
                <a:latin typeface="Calibri" panose="020F0502020204030204"/>
                <a:ea typeface="+mn-ea"/>
                <a:cs typeface="+mn-cs"/>
              </a:rPr>
              <a:t>Store</a:t>
            </a:r>
          </a:p>
        </p:txBody>
      </p:sp>
      <p:cxnSp>
        <p:nvCxnSpPr>
          <p:cNvPr id="108" name="Straight Arrow Connector 107">
            <a:extLst>
              <a:ext uri="{FF2B5EF4-FFF2-40B4-BE49-F238E27FC236}">
                <a16:creationId xmlns:a16="http://schemas.microsoft.com/office/drawing/2014/main" id="{E79FE47B-8CEE-1243-9D0D-DA942DB14E2D}"/>
              </a:ext>
            </a:extLst>
          </p:cNvPr>
          <p:cNvCxnSpPr>
            <a:cxnSpLocks/>
            <a:stCxn id="38" idx="4"/>
            <a:endCxn id="101" idx="1"/>
          </p:cNvCxnSpPr>
          <p:nvPr/>
        </p:nvCxnSpPr>
        <p:spPr>
          <a:xfrm flipV="1">
            <a:off x="6139574" y="4350253"/>
            <a:ext cx="966632" cy="8878"/>
          </a:xfrm>
          <a:prstGeom prst="straightConnector1">
            <a:avLst/>
          </a:prstGeom>
          <a:noFill/>
          <a:ln w="6350" cap="flat" cmpd="sng" algn="ctr">
            <a:solidFill>
              <a:srgbClr val="0070C0"/>
            </a:solidFill>
            <a:prstDash val="solid"/>
            <a:miter lim="800000"/>
            <a:tailEnd type="triangle"/>
          </a:ln>
          <a:effectLst/>
        </p:spPr>
      </p:cxnSp>
      <p:pic>
        <p:nvPicPr>
          <p:cNvPr id="111" name="Picture 110">
            <a:extLst>
              <a:ext uri="{FF2B5EF4-FFF2-40B4-BE49-F238E27FC236}">
                <a16:creationId xmlns:a16="http://schemas.microsoft.com/office/drawing/2014/main" id="{11CC8E77-FA9B-184C-99C3-28FF09394CF5}"/>
              </a:ext>
            </a:extLst>
          </p:cNvPr>
          <p:cNvPicPr>
            <a:picLocks noChangeAspect="1"/>
          </p:cNvPicPr>
          <p:nvPr/>
        </p:nvPicPr>
        <p:blipFill>
          <a:blip r:embed="rId8"/>
          <a:stretch>
            <a:fillRect/>
          </a:stretch>
        </p:blipFill>
        <p:spPr>
          <a:xfrm>
            <a:off x="8108582" y="4429265"/>
            <a:ext cx="437886" cy="311281"/>
          </a:xfrm>
          <a:prstGeom prst="rect">
            <a:avLst/>
          </a:prstGeom>
        </p:spPr>
      </p:pic>
      <p:sp>
        <p:nvSpPr>
          <p:cNvPr id="113" name="TextBox 112">
            <a:extLst>
              <a:ext uri="{FF2B5EF4-FFF2-40B4-BE49-F238E27FC236}">
                <a16:creationId xmlns:a16="http://schemas.microsoft.com/office/drawing/2014/main" id="{1DDC63FA-F7E9-154F-80F4-2102645CA217}"/>
              </a:ext>
            </a:extLst>
          </p:cNvPr>
          <p:cNvSpPr txBox="1"/>
          <p:nvPr/>
        </p:nvSpPr>
        <p:spPr>
          <a:xfrm>
            <a:off x="1778355" y="3801547"/>
            <a:ext cx="1140056" cy="261610"/>
          </a:xfrm>
          <a:prstGeom prst="rect">
            <a:avLst/>
          </a:prstGeom>
          <a:noFill/>
        </p:spPr>
        <p:txBody>
          <a:bodyPr wrap="none" rtlCol="0">
            <a:spAutoFit/>
          </a:bodyPr>
          <a:lstStyle/>
          <a:p>
            <a:r>
              <a:rPr lang="en-US" sz="1100" dirty="0">
                <a:solidFill>
                  <a:schemeClr val="tx1">
                    <a:lumMod val="50000"/>
                  </a:schemeClr>
                </a:solidFill>
              </a:rPr>
              <a:t>Live data/event</a:t>
            </a:r>
          </a:p>
        </p:txBody>
      </p:sp>
      <p:sp>
        <p:nvSpPr>
          <p:cNvPr id="53" name="Rounded Rectangle 52">
            <a:extLst>
              <a:ext uri="{FF2B5EF4-FFF2-40B4-BE49-F238E27FC236}">
                <a16:creationId xmlns:a16="http://schemas.microsoft.com/office/drawing/2014/main" id="{B3A03B90-6780-0649-B35D-6462F26516E4}"/>
              </a:ext>
            </a:extLst>
          </p:cNvPr>
          <p:cNvSpPr/>
          <p:nvPr/>
        </p:nvSpPr>
        <p:spPr>
          <a:xfrm>
            <a:off x="7033406" y="3555570"/>
            <a:ext cx="1470225" cy="404389"/>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1" u="none" strike="noStrike" kern="0" cap="none" spc="0" normalizeH="0" baseline="0" noProof="0" dirty="0">
                <a:ln>
                  <a:noFill/>
                </a:ln>
                <a:solidFill>
                  <a:srgbClr val="000000"/>
                </a:solidFill>
                <a:effectLst/>
                <a:uLnTx/>
                <a:uFillTx/>
                <a:latin typeface="Calibri"/>
                <a:ea typeface="Calibri"/>
                <a:cs typeface="Calibri"/>
                <a:sym typeface="Calibri"/>
              </a:rPr>
              <a:t>Decision Insight</a:t>
            </a:r>
          </a:p>
        </p:txBody>
      </p:sp>
      <p:cxnSp>
        <p:nvCxnSpPr>
          <p:cNvPr id="65" name="Elbow Connector 64">
            <a:extLst>
              <a:ext uri="{FF2B5EF4-FFF2-40B4-BE49-F238E27FC236}">
                <a16:creationId xmlns:a16="http://schemas.microsoft.com/office/drawing/2014/main" id="{10FB6D29-51E5-404B-AD6E-801D3EB3FE60}"/>
              </a:ext>
            </a:extLst>
          </p:cNvPr>
          <p:cNvCxnSpPr>
            <a:cxnSpLocks/>
          </p:cNvCxnSpPr>
          <p:nvPr/>
        </p:nvCxnSpPr>
        <p:spPr>
          <a:xfrm flipV="1">
            <a:off x="8515222" y="3293896"/>
            <a:ext cx="347861" cy="502992"/>
          </a:xfrm>
          <a:prstGeom prst="bentConnector2">
            <a:avLst/>
          </a:prstGeom>
          <a:noFill/>
          <a:ln w="6350" cap="flat" cmpd="sng" algn="ctr">
            <a:solidFill>
              <a:srgbClr val="FF0000"/>
            </a:solidFill>
            <a:prstDash val="solid"/>
            <a:miter lim="800000"/>
            <a:tailEnd type="triangle"/>
          </a:ln>
          <a:effectLst/>
        </p:spPr>
      </p:cxnSp>
      <p:cxnSp>
        <p:nvCxnSpPr>
          <p:cNvPr id="67" name="Elbow Connector 66">
            <a:extLst>
              <a:ext uri="{FF2B5EF4-FFF2-40B4-BE49-F238E27FC236}">
                <a16:creationId xmlns:a16="http://schemas.microsoft.com/office/drawing/2014/main" id="{8E041301-644C-0449-BAC2-0556E4263657}"/>
              </a:ext>
            </a:extLst>
          </p:cNvPr>
          <p:cNvCxnSpPr>
            <a:cxnSpLocks/>
          </p:cNvCxnSpPr>
          <p:nvPr/>
        </p:nvCxnSpPr>
        <p:spPr>
          <a:xfrm>
            <a:off x="6222759" y="3112273"/>
            <a:ext cx="806393" cy="633454"/>
          </a:xfrm>
          <a:prstGeom prst="bentConnector3">
            <a:avLst>
              <a:gd name="adj1" fmla="val 50000"/>
            </a:avLst>
          </a:prstGeom>
          <a:noFill/>
          <a:ln w="6350" cap="flat" cmpd="sng" algn="ctr">
            <a:solidFill>
              <a:srgbClr val="FF0000"/>
            </a:solidFill>
            <a:prstDash val="solid"/>
            <a:miter lim="800000"/>
            <a:tailEnd type="triangle"/>
          </a:ln>
          <a:effectLst/>
        </p:spPr>
      </p:cxnSp>
      <p:sp>
        <p:nvSpPr>
          <p:cNvPr id="49" name="Rounded Rectangle 48">
            <a:extLst>
              <a:ext uri="{FF2B5EF4-FFF2-40B4-BE49-F238E27FC236}">
                <a16:creationId xmlns:a16="http://schemas.microsoft.com/office/drawing/2014/main" id="{9734DCF4-A630-BB42-BDA8-CE8D059FAF43}"/>
              </a:ext>
            </a:extLst>
          </p:cNvPr>
          <p:cNvSpPr/>
          <p:nvPr/>
        </p:nvSpPr>
        <p:spPr>
          <a:xfrm>
            <a:off x="8159627" y="1531611"/>
            <a:ext cx="1470225" cy="404389"/>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1" u="none" strike="noStrike" kern="0" cap="none" spc="0" normalizeH="0" baseline="0" noProof="0" dirty="0">
                <a:ln>
                  <a:noFill/>
                </a:ln>
                <a:solidFill>
                  <a:srgbClr val="000000"/>
                </a:solidFill>
                <a:effectLst/>
                <a:uLnTx/>
                <a:uFillTx/>
                <a:latin typeface="Calibri"/>
                <a:ea typeface="Calibri"/>
                <a:cs typeface="Calibri"/>
                <a:sym typeface="Calibri"/>
              </a:rPr>
              <a:t>Legacy App</a:t>
            </a:r>
          </a:p>
        </p:txBody>
      </p:sp>
      <p:sp>
        <p:nvSpPr>
          <p:cNvPr id="52" name="Can 51">
            <a:extLst>
              <a:ext uri="{FF2B5EF4-FFF2-40B4-BE49-F238E27FC236}">
                <a16:creationId xmlns:a16="http://schemas.microsoft.com/office/drawing/2014/main" id="{209E8A87-1236-CD49-9CE6-55AA4E90ED57}"/>
              </a:ext>
            </a:extLst>
          </p:cNvPr>
          <p:cNvSpPr/>
          <p:nvPr/>
        </p:nvSpPr>
        <p:spPr>
          <a:xfrm>
            <a:off x="9873240" y="1538865"/>
            <a:ext cx="757048" cy="436674"/>
          </a:xfrm>
          <a:prstGeom prst="can">
            <a:avLst/>
          </a:prstGeom>
          <a:solidFill>
            <a:sysClr val="window" lastClr="FFFFFF">
              <a:lumMod val="95000"/>
            </a:sysClr>
          </a:solidFill>
          <a:ln w="12700" cap="flat" cmpd="sng" algn="ctr">
            <a:solidFill>
              <a:sysClr val="windowText" lastClr="000000"/>
            </a:solid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black"/>
                </a:solidFill>
                <a:effectLst/>
                <a:uLnTx/>
                <a:uFillTx/>
                <a:latin typeface="Calibri" panose="020F0502020204030204"/>
                <a:ea typeface="+mn-ea"/>
                <a:cs typeface="+mn-cs"/>
              </a:rPr>
              <a:t>RDBMS</a:t>
            </a:r>
          </a:p>
        </p:txBody>
      </p:sp>
      <p:cxnSp>
        <p:nvCxnSpPr>
          <p:cNvPr id="61" name="Elbow Connector 60">
            <a:extLst>
              <a:ext uri="{FF2B5EF4-FFF2-40B4-BE49-F238E27FC236}">
                <a16:creationId xmlns:a16="http://schemas.microsoft.com/office/drawing/2014/main" id="{8A9CF725-75C0-314E-A459-AE7E0CB3026F}"/>
              </a:ext>
            </a:extLst>
          </p:cNvPr>
          <p:cNvCxnSpPr>
            <a:cxnSpLocks/>
            <a:endCxn id="49" idx="2"/>
          </p:cNvCxnSpPr>
          <p:nvPr/>
        </p:nvCxnSpPr>
        <p:spPr>
          <a:xfrm rot="5400000" flipH="1" flipV="1">
            <a:off x="8096520" y="1997588"/>
            <a:ext cx="859808" cy="736632"/>
          </a:xfrm>
          <a:prstGeom prst="bentConnector3">
            <a:avLst>
              <a:gd name="adj1" fmla="val 50000"/>
            </a:avLst>
          </a:prstGeom>
          <a:noFill/>
          <a:ln w="6350" cap="flat" cmpd="sng" algn="ctr">
            <a:solidFill>
              <a:srgbClr val="FF0000"/>
            </a:solidFill>
            <a:prstDash val="solid"/>
            <a:miter lim="800000"/>
            <a:headEnd type="triangle"/>
            <a:tailEnd type="triangle"/>
          </a:ln>
          <a:effectLst/>
        </p:spPr>
      </p:cxnSp>
      <p:sp>
        <p:nvSpPr>
          <p:cNvPr id="51" name="Rounded Rectangle 50">
            <a:extLst>
              <a:ext uri="{FF2B5EF4-FFF2-40B4-BE49-F238E27FC236}">
                <a16:creationId xmlns:a16="http://schemas.microsoft.com/office/drawing/2014/main" id="{69D6B6CB-155E-8B42-97F5-6BB9DFAF6BD1}"/>
              </a:ext>
            </a:extLst>
          </p:cNvPr>
          <p:cNvSpPr/>
          <p:nvPr/>
        </p:nvSpPr>
        <p:spPr>
          <a:xfrm>
            <a:off x="1623667" y="2827271"/>
            <a:ext cx="8817118" cy="436674"/>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1" u="none" strike="noStrike" kern="0" cap="none" spc="0" normalizeH="0" baseline="0" noProof="0" dirty="0">
                <a:ln>
                  <a:noFill/>
                </a:ln>
                <a:solidFill>
                  <a:srgbClr val="000000"/>
                </a:solidFill>
                <a:effectLst/>
                <a:uLnTx/>
                <a:uFillTx/>
                <a:latin typeface="Calibri"/>
                <a:ea typeface="Calibri"/>
                <a:cs typeface="Calibri"/>
                <a:sym typeface="Calibri"/>
              </a:rPr>
              <a:t>Event Backbone</a:t>
            </a:r>
          </a:p>
        </p:txBody>
      </p:sp>
      <p:sp>
        <p:nvSpPr>
          <p:cNvPr id="62" name="Can 61">
            <a:extLst>
              <a:ext uri="{FF2B5EF4-FFF2-40B4-BE49-F238E27FC236}">
                <a16:creationId xmlns:a16="http://schemas.microsoft.com/office/drawing/2014/main" id="{4CD15220-C640-6548-95E7-75B45430246F}"/>
              </a:ext>
            </a:extLst>
          </p:cNvPr>
          <p:cNvSpPr/>
          <p:nvPr/>
        </p:nvSpPr>
        <p:spPr>
          <a:xfrm>
            <a:off x="9874759" y="2822530"/>
            <a:ext cx="567545" cy="502992"/>
          </a:xfrm>
          <a:prstGeom prst="can">
            <a:avLst/>
          </a:prstGeom>
          <a:solidFill>
            <a:sysClr val="window" lastClr="FFFFFF">
              <a:lumMod val="95000"/>
            </a:sysClr>
          </a:solidFill>
          <a:ln w="12700" cap="flat" cmpd="sng" algn="ctr">
            <a:solidFill>
              <a:sysClr val="windowText" lastClr="000000"/>
            </a:solid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black"/>
                </a:solidFill>
                <a:effectLst/>
                <a:uLnTx/>
                <a:uFillTx/>
                <a:latin typeface="Calibri" panose="020F0502020204030204"/>
                <a:ea typeface="+mn-ea"/>
                <a:cs typeface="+mn-cs"/>
              </a:rPr>
              <a:t>Store</a:t>
            </a:r>
          </a:p>
        </p:txBody>
      </p:sp>
      <p:sp>
        <p:nvSpPr>
          <p:cNvPr id="63" name="Can 62">
            <a:extLst>
              <a:ext uri="{FF2B5EF4-FFF2-40B4-BE49-F238E27FC236}">
                <a16:creationId xmlns:a16="http://schemas.microsoft.com/office/drawing/2014/main" id="{FD2E6803-0092-CC4C-BFFF-42A5950DF78D}"/>
              </a:ext>
            </a:extLst>
          </p:cNvPr>
          <p:cNvSpPr/>
          <p:nvPr/>
        </p:nvSpPr>
        <p:spPr>
          <a:xfrm>
            <a:off x="3776449" y="1604892"/>
            <a:ext cx="567545" cy="362571"/>
          </a:xfrm>
          <a:prstGeom prst="can">
            <a:avLst/>
          </a:prstGeom>
          <a:solidFill>
            <a:sysClr val="window" lastClr="FFFFFF">
              <a:lumMod val="95000"/>
            </a:sysClr>
          </a:solidFill>
          <a:ln w="12700" cap="flat" cmpd="sng" algn="ctr">
            <a:solidFill>
              <a:sysClr val="windowText" lastClr="000000"/>
            </a:solid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black"/>
                </a:solidFill>
                <a:effectLst/>
                <a:uLnTx/>
                <a:uFillTx/>
                <a:latin typeface="Calibri" panose="020F0502020204030204"/>
                <a:ea typeface="+mn-ea"/>
                <a:cs typeface="+mn-cs"/>
              </a:rPr>
              <a:t>Store</a:t>
            </a:r>
          </a:p>
        </p:txBody>
      </p:sp>
      <p:sp>
        <p:nvSpPr>
          <p:cNvPr id="64" name="Oval 63">
            <a:extLst>
              <a:ext uri="{FF2B5EF4-FFF2-40B4-BE49-F238E27FC236}">
                <a16:creationId xmlns:a16="http://schemas.microsoft.com/office/drawing/2014/main" id="{1B6D6232-9B55-1740-96C8-4F0E12A97B39}"/>
              </a:ext>
            </a:extLst>
          </p:cNvPr>
          <p:cNvSpPr/>
          <p:nvPr/>
        </p:nvSpPr>
        <p:spPr>
          <a:xfrm>
            <a:off x="837080" y="2945362"/>
            <a:ext cx="315883" cy="3158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5">
                    <a:lumMod val="50000"/>
                  </a:schemeClr>
                </a:solidFill>
              </a:rPr>
              <a:t>1</a:t>
            </a:r>
          </a:p>
        </p:txBody>
      </p:sp>
      <p:sp>
        <p:nvSpPr>
          <p:cNvPr id="66" name="Oval 65">
            <a:extLst>
              <a:ext uri="{FF2B5EF4-FFF2-40B4-BE49-F238E27FC236}">
                <a16:creationId xmlns:a16="http://schemas.microsoft.com/office/drawing/2014/main" id="{7AA0C617-60F6-B540-8A51-D3641879A63F}"/>
              </a:ext>
            </a:extLst>
          </p:cNvPr>
          <p:cNvSpPr/>
          <p:nvPr/>
        </p:nvSpPr>
        <p:spPr>
          <a:xfrm>
            <a:off x="3641323" y="2165243"/>
            <a:ext cx="315883" cy="3158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5">
                    <a:lumMod val="50000"/>
                  </a:schemeClr>
                </a:solidFill>
              </a:rPr>
              <a:t>2</a:t>
            </a:r>
          </a:p>
        </p:txBody>
      </p:sp>
      <p:sp>
        <p:nvSpPr>
          <p:cNvPr id="68" name="Oval 67">
            <a:extLst>
              <a:ext uri="{FF2B5EF4-FFF2-40B4-BE49-F238E27FC236}">
                <a16:creationId xmlns:a16="http://schemas.microsoft.com/office/drawing/2014/main" id="{B93B0339-8B0E-F046-9372-B1164B5FC063}"/>
              </a:ext>
            </a:extLst>
          </p:cNvPr>
          <p:cNvSpPr/>
          <p:nvPr/>
        </p:nvSpPr>
        <p:spPr>
          <a:xfrm>
            <a:off x="5317721" y="2210069"/>
            <a:ext cx="315883" cy="3158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5">
                    <a:lumMod val="50000"/>
                  </a:schemeClr>
                </a:solidFill>
              </a:rPr>
              <a:t>2</a:t>
            </a:r>
          </a:p>
        </p:txBody>
      </p:sp>
      <p:sp>
        <p:nvSpPr>
          <p:cNvPr id="69" name="Oval 68">
            <a:extLst>
              <a:ext uri="{FF2B5EF4-FFF2-40B4-BE49-F238E27FC236}">
                <a16:creationId xmlns:a16="http://schemas.microsoft.com/office/drawing/2014/main" id="{7B614914-ABC2-4E49-96B4-5C5EB826F14D}"/>
              </a:ext>
            </a:extLst>
          </p:cNvPr>
          <p:cNvSpPr/>
          <p:nvPr/>
        </p:nvSpPr>
        <p:spPr>
          <a:xfrm>
            <a:off x="4096015" y="3807870"/>
            <a:ext cx="315883" cy="3158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5">
                    <a:lumMod val="50000"/>
                  </a:schemeClr>
                </a:solidFill>
              </a:rPr>
              <a:t>3</a:t>
            </a:r>
          </a:p>
        </p:txBody>
      </p:sp>
      <p:sp>
        <p:nvSpPr>
          <p:cNvPr id="70" name="Oval 69">
            <a:extLst>
              <a:ext uri="{FF2B5EF4-FFF2-40B4-BE49-F238E27FC236}">
                <a16:creationId xmlns:a16="http://schemas.microsoft.com/office/drawing/2014/main" id="{DE30F495-4F7B-5241-9A19-A73C12284644}"/>
              </a:ext>
            </a:extLst>
          </p:cNvPr>
          <p:cNvSpPr/>
          <p:nvPr/>
        </p:nvSpPr>
        <p:spPr>
          <a:xfrm>
            <a:off x="6722671" y="3386532"/>
            <a:ext cx="315883" cy="3158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5">
                    <a:lumMod val="50000"/>
                  </a:schemeClr>
                </a:solidFill>
              </a:rPr>
              <a:t>3</a:t>
            </a:r>
          </a:p>
        </p:txBody>
      </p:sp>
      <p:sp>
        <p:nvSpPr>
          <p:cNvPr id="71" name="Oval 70">
            <a:extLst>
              <a:ext uri="{FF2B5EF4-FFF2-40B4-BE49-F238E27FC236}">
                <a16:creationId xmlns:a16="http://schemas.microsoft.com/office/drawing/2014/main" id="{F9FA7BF6-96E9-7D45-BF93-1970ABE4E7B8}"/>
              </a:ext>
            </a:extLst>
          </p:cNvPr>
          <p:cNvSpPr/>
          <p:nvPr/>
        </p:nvSpPr>
        <p:spPr>
          <a:xfrm>
            <a:off x="5057155" y="2899988"/>
            <a:ext cx="315883" cy="3158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5">
                    <a:lumMod val="50000"/>
                  </a:schemeClr>
                </a:solidFill>
              </a:rPr>
              <a:t>4</a:t>
            </a:r>
          </a:p>
        </p:txBody>
      </p:sp>
      <p:sp>
        <p:nvSpPr>
          <p:cNvPr id="72" name="Oval 71">
            <a:extLst>
              <a:ext uri="{FF2B5EF4-FFF2-40B4-BE49-F238E27FC236}">
                <a16:creationId xmlns:a16="http://schemas.microsoft.com/office/drawing/2014/main" id="{865D1904-4FAA-E74D-B2AA-19032B73CB0B}"/>
              </a:ext>
            </a:extLst>
          </p:cNvPr>
          <p:cNvSpPr/>
          <p:nvPr/>
        </p:nvSpPr>
        <p:spPr>
          <a:xfrm>
            <a:off x="6823785" y="4451251"/>
            <a:ext cx="315883" cy="3158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5">
                    <a:lumMod val="50000"/>
                  </a:schemeClr>
                </a:solidFill>
              </a:rPr>
              <a:t>5</a:t>
            </a:r>
          </a:p>
        </p:txBody>
      </p:sp>
      <p:sp>
        <p:nvSpPr>
          <p:cNvPr id="73" name="Oval 72">
            <a:extLst>
              <a:ext uri="{FF2B5EF4-FFF2-40B4-BE49-F238E27FC236}">
                <a16:creationId xmlns:a16="http://schemas.microsoft.com/office/drawing/2014/main" id="{C7C2D61C-D66D-9345-BA99-B3F87BB3EF3F}"/>
              </a:ext>
            </a:extLst>
          </p:cNvPr>
          <p:cNvSpPr/>
          <p:nvPr/>
        </p:nvSpPr>
        <p:spPr>
          <a:xfrm>
            <a:off x="9020143" y="2129390"/>
            <a:ext cx="315883" cy="3158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5">
                    <a:lumMod val="50000"/>
                  </a:schemeClr>
                </a:solidFill>
              </a:rPr>
              <a:t>2</a:t>
            </a:r>
          </a:p>
        </p:txBody>
      </p:sp>
      <p:sp>
        <p:nvSpPr>
          <p:cNvPr id="74" name="Oval 73">
            <a:extLst>
              <a:ext uri="{FF2B5EF4-FFF2-40B4-BE49-F238E27FC236}">
                <a16:creationId xmlns:a16="http://schemas.microsoft.com/office/drawing/2014/main" id="{3EFD17EE-1FF2-9A42-A141-C1FBD5A02C1A}"/>
              </a:ext>
            </a:extLst>
          </p:cNvPr>
          <p:cNvSpPr/>
          <p:nvPr/>
        </p:nvSpPr>
        <p:spPr>
          <a:xfrm>
            <a:off x="5308752" y="4926381"/>
            <a:ext cx="315883" cy="3158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5">
                    <a:lumMod val="50000"/>
                  </a:schemeClr>
                </a:solidFill>
              </a:rPr>
              <a:t>6</a:t>
            </a:r>
          </a:p>
        </p:txBody>
      </p:sp>
    </p:spTree>
    <p:extLst>
      <p:ext uri="{BB962C8B-B14F-4D97-AF65-F5344CB8AC3E}">
        <p14:creationId xmlns:p14="http://schemas.microsoft.com/office/powerpoint/2010/main" val="6725396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04B71C-7D96-5F43-8D28-33FFEB6ECBC7}"/>
              </a:ext>
            </a:extLst>
          </p:cNvPr>
          <p:cNvSpPr>
            <a:spLocks noGrp="1"/>
          </p:cNvSpPr>
          <p:nvPr>
            <p:ph type="title"/>
          </p:nvPr>
        </p:nvSpPr>
        <p:spPr/>
        <p:txBody>
          <a:bodyPr/>
          <a:lstStyle/>
          <a:p>
            <a:r>
              <a:rPr lang="en-US" dirty="0"/>
              <a:t>Saga pattern - Choreography</a:t>
            </a:r>
          </a:p>
        </p:txBody>
      </p:sp>
      <p:sp>
        <p:nvSpPr>
          <p:cNvPr id="3" name="Content Placeholder 2">
            <a:extLst>
              <a:ext uri="{FF2B5EF4-FFF2-40B4-BE49-F238E27FC236}">
                <a16:creationId xmlns:a16="http://schemas.microsoft.com/office/drawing/2014/main" id="{AE508337-1A58-DB48-85C5-4619926982EA}"/>
              </a:ext>
            </a:extLst>
          </p:cNvPr>
          <p:cNvSpPr>
            <a:spLocks noGrp="1"/>
          </p:cNvSpPr>
          <p:nvPr>
            <p:ph idx="1"/>
          </p:nvPr>
        </p:nvSpPr>
        <p:spPr>
          <a:xfrm>
            <a:off x="304227" y="1087294"/>
            <a:ext cx="11496189" cy="1152044"/>
          </a:xfrm>
        </p:spPr>
        <p:txBody>
          <a:bodyPr/>
          <a:lstStyle/>
          <a:p>
            <a:pPr marL="0" indent="0">
              <a:buNone/>
            </a:pPr>
            <a:r>
              <a:rPr lang="en-US" dirty="0"/>
              <a:t>Each service produces and listens to other service’s events and decides if an action should be taken or not</a:t>
            </a:r>
          </a:p>
        </p:txBody>
      </p:sp>
      <p:sp>
        <p:nvSpPr>
          <p:cNvPr id="4" name="Slide Number Placeholder 3">
            <a:extLst>
              <a:ext uri="{FF2B5EF4-FFF2-40B4-BE49-F238E27FC236}">
                <a16:creationId xmlns:a16="http://schemas.microsoft.com/office/drawing/2014/main" id="{0661C994-CB28-6A43-881E-904682C3372A}"/>
              </a:ext>
            </a:extLst>
          </p:cNvPr>
          <p:cNvSpPr>
            <a:spLocks noGrp="1"/>
          </p:cNvSpPr>
          <p:nvPr>
            <p:ph type="sldNum" sz="quarter" idx="10"/>
          </p:nvPr>
        </p:nvSpPr>
        <p:spPr/>
        <p:txBody>
          <a:bodyPr/>
          <a:lstStyle/>
          <a:p>
            <a:pPr defTabSz="914377" fontAlgn="auto">
              <a:spcBef>
                <a:spcPts val="0"/>
              </a:spcBef>
              <a:spcAft>
                <a:spcPts val="0"/>
              </a:spcAft>
            </a:pPr>
            <a:fld id="{2F63A97E-D605-DC42-8452-C14CD1FA87FA}" type="slidenum">
              <a:rPr lang="en-US">
                <a:solidFill>
                  <a:srgbClr val="5AAAFA"/>
                </a:solidFill>
                <a:latin typeface="Arial"/>
                <a:cs typeface="+mn-cs"/>
              </a:rPr>
              <a:pPr defTabSz="914377" fontAlgn="auto">
                <a:spcBef>
                  <a:spcPts val="0"/>
                </a:spcBef>
                <a:spcAft>
                  <a:spcPts val="0"/>
                </a:spcAft>
              </a:pPr>
              <a:t>20</a:t>
            </a:fld>
            <a:endParaRPr lang="en-US" dirty="0">
              <a:solidFill>
                <a:srgbClr val="5AAAFA"/>
              </a:solidFill>
              <a:latin typeface="Arial"/>
              <a:cs typeface="+mn-cs"/>
            </a:endParaRPr>
          </a:p>
        </p:txBody>
      </p:sp>
      <p:cxnSp>
        <p:nvCxnSpPr>
          <p:cNvPr id="5" name="Elbow Connector 4">
            <a:extLst>
              <a:ext uri="{FF2B5EF4-FFF2-40B4-BE49-F238E27FC236}">
                <a16:creationId xmlns:a16="http://schemas.microsoft.com/office/drawing/2014/main" id="{611E7197-0522-0548-BE7C-005D17FF80AB}"/>
              </a:ext>
            </a:extLst>
          </p:cNvPr>
          <p:cNvCxnSpPr>
            <a:cxnSpLocks/>
            <a:stCxn id="23" idx="4"/>
            <a:endCxn id="7" idx="1"/>
          </p:cNvCxnSpPr>
          <p:nvPr/>
        </p:nvCxnSpPr>
        <p:spPr>
          <a:xfrm>
            <a:off x="793628" y="3695670"/>
            <a:ext cx="2672053" cy="1993452"/>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7" name="Rounded Rectangle 6">
            <a:extLst>
              <a:ext uri="{FF2B5EF4-FFF2-40B4-BE49-F238E27FC236}">
                <a16:creationId xmlns:a16="http://schemas.microsoft.com/office/drawing/2014/main" id="{00650898-5C19-8B4B-ADBB-904EA16A03ED}"/>
              </a:ext>
            </a:extLst>
          </p:cNvPr>
          <p:cNvSpPr/>
          <p:nvPr/>
        </p:nvSpPr>
        <p:spPr bwMode="auto">
          <a:xfrm>
            <a:off x="3465682"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prstClr val="white"/>
                </a:solidFill>
                <a:latin typeface="Arial"/>
              </a:rPr>
              <a:t>0</a:t>
            </a:r>
            <a:endParaRPr lang="en-US" sz="667" dirty="0">
              <a:solidFill>
                <a:prstClr val="white"/>
              </a:solidFill>
              <a:latin typeface="Arial"/>
            </a:endParaRPr>
          </a:p>
        </p:txBody>
      </p:sp>
      <p:sp>
        <p:nvSpPr>
          <p:cNvPr id="8" name="Rounded Rectangle 7">
            <a:extLst>
              <a:ext uri="{FF2B5EF4-FFF2-40B4-BE49-F238E27FC236}">
                <a16:creationId xmlns:a16="http://schemas.microsoft.com/office/drawing/2014/main" id="{A0F275FA-80EE-AF45-A514-A384C66FB49E}"/>
              </a:ext>
            </a:extLst>
          </p:cNvPr>
          <p:cNvSpPr/>
          <p:nvPr/>
        </p:nvSpPr>
        <p:spPr bwMode="auto">
          <a:xfrm>
            <a:off x="3709520"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prstClr val="white"/>
                </a:solidFill>
                <a:latin typeface="Arial"/>
              </a:rPr>
              <a:t>1</a:t>
            </a:r>
            <a:endParaRPr lang="en-US" sz="667" dirty="0">
              <a:solidFill>
                <a:prstClr val="white"/>
              </a:solidFill>
              <a:latin typeface="Arial"/>
            </a:endParaRPr>
          </a:p>
        </p:txBody>
      </p:sp>
      <p:sp>
        <p:nvSpPr>
          <p:cNvPr id="9" name="Rounded Rectangle 8">
            <a:extLst>
              <a:ext uri="{FF2B5EF4-FFF2-40B4-BE49-F238E27FC236}">
                <a16:creationId xmlns:a16="http://schemas.microsoft.com/office/drawing/2014/main" id="{4340C4A0-5A3A-9B47-9499-D126F5068D68}"/>
              </a:ext>
            </a:extLst>
          </p:cNvPr>
          <p:cNvSpPr/>
          <p:nvPr/>
        </p:nvSpPr>
        <p:spPr bwMode="auto">
          <a:xfrm>
            <a:off x="3955081"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prstClr val="white"/>
                </a:solidFill>
                <a:latin typeface="Arial"/>
              </a:rPr>
              <a:t>2</a:t>
            </a:r>
            <a:endParaRPr lang="en-US" sz="667" dirty="0">
              <a:solidFill>
                <a:prstClr val="white"/>
              </a:solidFill>
              <a:latin typeface="Arial"/>
            </a:endParaRPr>
          </a:p>
        </p:txBody>
      </p:sp>
      <p:sp>
        <p:nvSpPr>
          <p:cNvPr id="10" name="Rounded Rectangle 9">
            <a:extLst>
              <a:ext uri="{FF2B5EF4-FFF2-40B4-BE49-F238E27FC236}">
                <a16:creationId xmlns:a16="http://schemas.microsoft.com/office/drawing/2014/main" id="{7719D2D7-0475-3E44-BDE6-1FADA1EBA637}"/>
              </a:ext>
            </a:extLst>
          </p:cNvPr>
          <p:cNvSpPr/>
          <p:nvPr/>
        </p:nvSpPr>
        <p:spPr bwMode="auto">
          <a:xfrm>
            <a:off x="4198918"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prstClr val="white"/>
                </a:solidFill>
                <a:latin typeface="Arial"/>
              </a:rPr>
              <a:t>3</a:t>
            </a:r>
            <a:endParaRPr lang="en-US" sz="667" dirty="0">
              <a:solidFill>
                <a:prstClr val="white"/>
              </a:solidFill>
              <a:latin typeface="Arial"/>
            </a:endParaRPr>
          </a:p>
        </p:txBody>
      </p:sp>
      <p:sp>
        <p:nvSpPr>
          <p:cNvPr id="11" name="Rounded Rectangle 10">
            <a:extLst>
              <a:ext uri="{FF2B5EF4-FFF2-40B4-BE49-F238E27FC236}">
                <a16:creationId xmlns:a16="http://schemas.microsoft.com/office/drawing/2014/main" id="{30CE1C54-8074-8748-9F5E-F35F0B1123CE}"/>
              </a:ext>
            </a:extLst>
          </p:cNvPr>
          <p:cNvSpPr/>
          <p:nvPr/>
        </p:nvSpPr>
        <p:spPr bwMode="auto">
          <a:xfrm>
            <a:off x="4444480"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prstClr val="white"/>
                </a:solidFill>
                <a:latin typeface="Arial"/>
              </a:rPr>
              <a:t>4</a:t>
            </a:r>
            <a:endParaRPr lang="en-US" sz="667" dirty="0">
              <a:solidFill>
                <a:prstClr val="white"/>
              </a:solidFill>
              <a:latin typeface="Arial"/>
            </a:endParaRPr>
          </a:p>
        </p:txBody>
      </p:sp>
      <p:sp>
        <p:nvSpPr>
          <p:cNvPr id="12" name="Rounded Rectangle 11">
            <a:extLst>
              <a:ext uri="{FF2B5EF4-FFF2-40B4-BE49-F238E27FC236}">
                <a16:creationId xmlns:a16="http://schemas.microsoft.com/office/drawing/2014/main" id="{53E7DEC7-6D3C-434F-B1E3-E27EA8EC51FC}"/>
              </a:ext>
            </a:extLst>
          </p:cNvPr>
          <p:cNvSpPr/>
          <p:nvPr/>
        </p:nvSpPr>
        <p:spPr bwMode="auto">
          <a:xfrm>
            <a:off x="4693518"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prstClr val="white"/>
                </a:solidFill>
                <a:latin typeface="Arial"/>
              </a:rPr>
              <a:t>5</a:t>
            </a:r>
            <a:endParaRPr lang="en-US" sz="667" dirty="0">
              <a:solidFill>
                <a:prstClr val="white"/>
              </a:solidFill>
              <a:latin typeface="Arial"/>
            </a:endParaRPr>
          </a:p>
        </p:txBody>
      </p:sp>
      <p:sp>
        <p:nvSpPr>
          <p:cNvPr id="13" name="Rounded Rectangle 12">
            <a:extLst>
              <a:ext uri="{FF2B5EF4-FFF2-40B4-BE49-F238E27FC236}">
                <a16:creationId xmlns:a16="http://schemas.microsoft.com/office/drawing/2014/main" id="{947B76C8-8D8B-0946-B2C7-CDEA4EA49AEF}"/>
              </a:ext>
            </a:extLst>
          </p:cNvPr>
          <p:cNvSpPr/>
          <p:nvPr/>
        </p:nvSpPr>
        <p:spPr bwMode="auto">
          <a:xfrm>
            <a:off x="4933878" y="5323365"/>
            <a:ext cx="245561" cy="731512"/>
          </a:xfrm>
          <a:prstGeom prst="roundRect">
            <a:avLst/>
          </a:prstGeom>
          <a:solidFill>
            <a:schemeClr val="bg1">
              <a:lumMod val="65000"/>
            </a:schemeClr>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prstClr val="white"/>
                </a:solidFill>
                <a:latin typeface="Arial"/>
              </a:rPr>
              <a:t>6</a:t>
            </a:r>
            <a:endParaRPr lang="en-US" sz="667" dirty="0">
              <a:solidFill>
                <a:prstClr val="white"/>
              </a:solidFill>
              <a:latin typeface="Arial"/>
            </a:endParaRPr>
          </a:p>
        </p:txBody>
      </p:sp>
      <p:sp>
        <p:nvSpPr>
          <p:cNvPr id="14" name="Rounded Rectangle 13">
            <a:extLst>
              <a:ext uri="{FF2B5EF4-FFF2-40B4-BE49-F238E27FC236}">
                <a16:creationId xmlns:a16="http://schemas.microsoft.com/office/drawing/2014/main" id="{B263EC84-4F21-184F-A14A-850E0E0BDC35}"/>
              </a:ext>
            </a:extLst>
          </p:cNvPr>
          <p:cNvSpPr/>
          <p:nvPr/>
        </p:nvSpPr>
        <p:spPr bwMode="auto">
          <a:xfrm>
            <a:off x="5174238" y="5323365"/>
            <a:ext cx="245561" cy="731512"/>
          </a:xfrm>
          <a:prstGeom prst="roundRect">
            <a:avLst/>
          </a:prstGeom>
          <a:solidFill>
            <a:schemeClr val="bg1">
              <a:lumMod val="65000"/>
            </a:schemeClr>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prstClr val="white"/>
                </a:solidFill>
                <a:latin typeface="Arial"/>
              </a:rPr>
              <a:t>7</a:t>
            </a:r>
            <a:endParaRPr lang="en-US" sz="667" dirty="0">
              <a:solidFill>
                <a:prstClr val="white"/>
              </a:solidFill>
              <a:latin typeface="Arial"/>
            </a:endParaRPr>
          </a:p>
        </p:txBody>
      </p:sp>
      <p:sp>
        <p:nvSpPr>
          <p:cNvPr id="15" name="AutoShape 4">
            <a:extLst>
              <a:ext uri="{FF2B5EF4-FFF2-40B4-BE49-F238E27FC236}">
                <a16:creationId xmlns:a16="http://schemas.microsoft.com/office/drawing/2014/main" id="{DD279258-0574-054A-9826-6334FDF46222}"/>
              </a:ext>
            </a:extLst>
          </p:cNvPr>
          <p:cNvSpPr>
            <a:spLocks noChangeArrowheads="1"/>
          </p:cNvSpPr>
          <p:nvPr/>
        </p:nvSpPr>
        <p:spPr bwMode="auto">
          <a:xfrm>
            <a:off x="2958845" y="5031069"/>
            <a:ext cx="4416860" cy="1199545"/>
          </a:xfrm>
          <a:prstGeom prst="roundRect">
            <a:avLst>
              <a:gd name="adj" fmla="val 7117"/>
            </a:avLst>
          </a:prstGeom>
          <a:noFill/>
          <a:ln w="12700">
            <a:solidFill>
              <a:schemeClr val="tx2">
                <a:lumMod val="50000"/>
              </a:schemeClr>
            </a:solidFill>
            <a:prstDash val="dash"/>
            <a:round/>
            <a:headEnd/>
            <a:tailEnd/>
          </a:ln>
        </p:spPr>
        <p:txBody>
          <a:bodyPr lIns="0" tIns="0" rIns="0" bIns="0" anchor="b" anchorCtr="1"/>
          <a:lstStyle/>
          <a:p>
            <a:pPr algn="ctr" defTabSz="914377" eaLnBrk="1" fontAlgn="auto" hangingPunct="1">
              <a:spcBef>
                <a:spcPts val="0"/>
              </a:spcBef>
              <a:spcAft>
                <a:spcPts val="0"/>
              </a:spcAft>
              <a:defRPr/>
            </a:pPr>
            <a:endParaRPr lang="en-US" sz="1333" dirty="0">
              <a:solidFill>
                <a:prstClr val="black"/>
              </a:solidFill>
              <a:latin typeface="Arial"/>
              <a:cs typeface="+mn-cs"/>
            </a:endParaRPr>
          </a:p>
        </p:txBody>
      </p:sp>
      <p:pic>
        <p:nvPicPr>
          <p:cNvPr id="16" name="Picture 15">
            <a:extLst>
              <a:ext uri="{FF2B5EF4-FFF2-40B4-BE49-F238E27FC236}">
                <a16:creationId xmlns:a16="http://schemas.microsoft.com/office/drawing/2014/main" id="{4AB99E45-F360-354D-92C5-8C8F855A9546}"/>
              </a:ext>
            </a:extLst>
          </p:cNvPr>
          <p:cNvPicPr>
            <a:picLocks noChangeAspect="1"/>
          </p:cNvPicPr>
          <p:nvPr/>
        </p:nvPicPr>
        <p:blipFill>
          <a:blip r:embed="rId3">
            <a:biLevel thresh="75000"/>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tretch>
            <a:fillRect/>
          </a:stretch>
        </p:blipFill>
        <p:spPr>
          <a:xfrm>
            <a:off x="6293582" y="5770707"/>
            <a:ext cx="959343" cy="504271"/>
          </a:xfrm>
          <a:prstGeom prst="rect">
            <a:avLst/>
          </a:prstGeom>
        </p:spPr>
      </p:pic>
      <p:sp>
        <p:nvSpPr>
          <p:cNvPr id="17" name="TextBox 16">
            <a:extLst>
              <a:ext uri="{FF2B5EF4-FFF2-40B4-BE49-F238E27FC236}">
                <a16:creationId xmlns:a16="http://schemas.microsoft.com/office/drawing/2014/main" id="{7396BC86-B06A-7F49-9292-D4575908ED26}"/>
              </a:ext>
            </a:extLst>
          </p:cNvPr>
          <p:cNvSpPr txBox="1"/>
          <p:nvPr/>
        </p:nvSpPr>
        <p:spPr>
          <a:xfrm>
            <a:off x="3390293" y="5007856"/>
            <a:ext cx="675185" cy="300210"/>
          </a:xfrm>
          <a:prstGeom prst="rect">
            <a:avLst/>
          </a:prstGeom>
          <a:noFill/>
        </p:spPr>
        <p:txBody>
          <a:bodyPr wrap="none" rtlCol="0">
            <a:spAutoFit/>
          </a:bodyPr>
          <a:lstStyle/>
          <a:p>
            <a:pPr defTabSz="914377" eaLnBrk="1" fontAlgn="auto" hangingPunct="1">
              <a:spcBef>
                <a:spcPts val="0"/>
              </a:spcBef>
              <a:spcAft>
                <a:spcPts val="0"/>
              </a:spcAft>
              <a:defRPr/>
            </a:pPr>
            <a:r>
              <a:rPr lang="en-US" sz="1351" dirty="0">
                <a:solidFill>
                  <a:srgbClr val="4178BE">
                    <a:lumMod val="25000"/>
                  </a:srgbClr>
                </a:solidFill>
                <a:latin typeface="Arial"/>
                <a:cs typeface="+mn-cs"/>
              </a:rPr>
              <a:t>orders</a:t>
            </a:r>
          </a:p>
        </p:txBody>
      </p:sp>
      <p:sp>
        <p:nvSpPr>
          <p:cNvPr id="18" name="Rectangle 17">
            <a:extLst>
              <a:ext uri="{FF2B5EF4-FFF2-40B4-BE49-F238E27FC236}">
                <a16:creationId xmlns:a16="http://schemas.microsoft.com/office/drawing/2014/main" id="{8E1D9CF4-3948-4143-B15B-C2EC17E2B453}"/>
              </a:ext>
            </a:extLst>
          </p:cNvPr>
          <p:cNvSpPr/>
          <p:nvPr/>
        </p:nvSpPr>
        <p:spPr>
          <a:xfrm>
            <a:off x="391585" y="2239338"/>
            <a:ext cx="1302897" cy="1438927"/>
          </a:xfrm>
          <a:custGeom>
            <a:avLst/>
            <a:gdLst>
              <a:gd name="connsiteX0" fmla="*/ 0 w 977173"/>
              <a:gd name="connsiteY0" fmla="*/ 0 h 1078500"/>
              <a:gd name="connsiteX1" fmla="*/ 977173 w 977173"/>
              <a:gd name="connsiteY1" fmla="*/ 0 h 1078500"/>
              <a:gd name="connsiteX2" fmla="*/ 977173 w 977173"/>
              <a:gd name="connsiteY2" fmla="*/ 1078500 h 1078500"/>
              <a:gd name="connsiteX3" fmla="*/ 0 w 977173"/>
              <a:gd name="connsiteY3" fmla="*/ 1078500 h 1078500"/>
              <a:gd name="connsiteX4" fmla="*/ 0 w 977173"/>
              <a:gd name="connsiteY4" fmla="*/ 0 h 1078500"/>
              <a:gd name="connsiteX0" fmla="*/ 0 w 977173"/>
              <a:gd name="connsiteY0" fmla="*/ 0 h 1079195"/>
              <a:gd name="connsiteX1" fmla="*/ 977173 w 977173"/>
              <a:gd name="connsiteY1" fmla="*/ 0 h 1079195"/>
              <a:gd name="connsiteX2" fmla="*/ 977173 w 977173"/>
              <a:gd name="connsiteY2" fmla="*/ 1078500 h 1079195"/>
              <a:gd name="connsiteX3" fmla="*/ 729200 w 977173"/>
              <a:gd name="connsiteY3" fmla="*/ 1079195 h 1079195"/>
              <a:gd name="connsiteX4" fmla="*/ 0 w 977173"/>
              <a:gd name="connsiteY4" fmla="*/ 1078500 h 1079195"/>
              <a:gd name="connsiteX5" fmla="*/ 0 w 977173"/>
              <a:gd name="connsiteY5" fmla="*/ 0 h 1079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7173" h="1079195">
                <a:moveTo>
                  <a:pt x="0" y="0"/>
                </a:moveTo>
                <a:lnTo>
                  <a:pt x="977173" y="0"/>
                </a:lnTo>
                <a:lnTo>
                  <a:pt x="977173" y="1078500"/>
                </a:lnTo>
                <a:lnTo>
                  <a:pt x="729200" y="1079195"/>
                </a:lnTo>
                <a:lnTo>
                  <a:pt x="0" y="1078500"/>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defRPr/>
            </a:pPr>
            <a:r>
              <a:rPr lang="en-US" sz="1333" dirty="0">
                <a:solidFill>
                  <a:prstClr val="white"/>
                </a:solidFill>
                <a:latin typeface="Arial"/>
              </a:rPr>
              <a:t>Order MS</a:t>
            </a:r>
          </a:p>
        </p:txBody>
      </p:sp>
      <p:sp>
        <p:nvSpPr>
          <p:cNvPr id="19" name="Rectangle 18">
            <a:extLst>
              <a:ext uri="{FF2B5EF4-FFF2-40B4-BE49-F238E27FC236}">
                <a16:creationId xmlns:a16="http://schemas.microsoft.com/office/drawing/2014/main" id="{E29812F8-1D3E-3643-A008-587C5F14DB97}"/>
              </a:ext>
            </a:extLst>
          </p:cNvPr>
          <p:cNvSpPr/>
          <p:nvPr/>
        </p:nvSpPr>
        <p:spPr>
          <a:xfrm>
            <a:off x="3487944" y="2221571"/>
            <a:ext cx="1179832" cy="143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defRPr/>
            </a:pPr>
            <a:r>
              <a:rPr lang="en-US" sz="1200" dirty="0">
                <a:solidFill>
                  <a:prstClr val="white"/>
                </a:solidFill>
                <a:latin typeface="Arial"/>
              </a:rPr>
              <a:t>Container MS</a:t>
            </a:r>
          </a:p>
        </p:txBody>
      </p:sp>
      <p:sp>
        <p:nvSpPr>
          <p:cNvPr id="20" name="Rectangle 19">
            <a:extLst>
              <a:ext uri="{FF2B5EF4-FFF2-40B4-BE49-F238E27FC236}">
                <a16:creationId xmlns:a16="http://schemas.microsoft.com/office/drawing/2014/main" id="{6D0EF80B-1A73-4346-9499-2600D3D56575}"/>
              </a:ext>
            </a:extLst>
          </p:cNvPr>
          <p:cNvSpPr/>
          <p:nvPr/>
        </p:nvSpPr>
        <p:spPr>
          <a:xfrm>
            <a:off x="2037907" y="2239337"/>
            <a:ext cx="1179832" cy="143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defRPr/>
            </a:pPr>
            <a:r>
              <a:rPr lang="en-US" sz="1200" dirty="0">
                <a:solidFill>
                  <a:prstClr val="white"/>
                </a:solidFill>
                <a:latin typeface="Arial"/>
              </a:rPr>
              <a:t>Voyage MS</a:t>
            </a:r>
          </a:p>
        </p:txBody>
      </p:sp>
      <p:sp>
        <p:nvSpPr>
          <p:cNvPr id="23" name="Can 22">
            <a:extLst>
              <a:ext uri="{FF2B5EF4-FFF2-40B4-BE49-F238E27FC236}">
                <a16:creationId xmlns:a16="http://schemas.microsoft.com/office/drawing/2014/main" id="{1EBDD757-2E64-8041-BCC8-FD3D44CC3221}"/>
              </a:ext>
            </a:extLst>
          </p:cNvPr>
          <p:cNvSpPr/>
          <p:nvPr/>
        </p:nvSpPr>
        <p:spPr>
          <a:xfrm>
            <a:off x="304228" y="3396216"/>
            <a:ext cx="489401" cy="598907"/>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endParaRPr lang="en-US" sz="1351" dirty="0">
              <a:solidFill>
                <a:prstClr val="white"/>
              </a:solidFill>
              <a:latin typeface="Arial"/>
            </a:endParaRPr>
          </a:p>
        </p:txBody>
      </p:sp>
      <p:cxnSp>
        <p:nvCxnSpPr>
          <p:cNvPr id="24" name="Elbow Connector 23">
            <a:extLst>
              <a:ext uri="{FF2B5EF4-FFF2-40B4-BE49-F238E27FC236}">
                <a16:creationId xmlns:a16="http://schemas.microsoft.com/office/drawing/2014/main" id="{0494A840-65E2-F847-992A-87007FA2EB2D}"/>
              </a:ext>
            </a:extLst>
          </p:cNvPr>
          <p:cNvCxnSpPr>
            <a:cxnSpLocks/>
            <a:stCxn id="9" idx="0"/>
            <a:endCxn id="20" idx="2"/>
          </p:cNvCxnSpPr>
          <p:nvPr/>
        </p:nvCxnSpPr>
        <p:spPr>
          <a:xfrm rot="16200000" flipV="1">
            <a:off x="2529830" y="3775333"/>
            <a:ext cx="1646028" cy="1450039"/>
          </a:xfrm>
          <a:prstGeom prst="bentConnector3">
            <a:avLst>
              <a:gd name="adj1" fmla="val 31169"/>
            </a:avLst>
          </a:prstGeom>
          <a:ln w="12700">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7" name="Elbow Connector 26">
            <a:extLst>
              <a:ext uri="{FF2B5EF4-FFF2-40B4-BE49-F238E27FC236}">
                <a16:creationId xmlns:a16="http://schemas.microsoft.com/office/drawing/2014/main" id="{1045DE65-2213-EB42-8052-FC4D766A2C71}"/>
              </a:ext>
            </a:extLst>
          </p:cNvPr>
          <p:cNvCxnSpPr>
            <a:cxnSpLocks/>
            <a:endCxn id="19" idx="2"/>
          </p:cNvCxnSpPr>
          <p:nvPr/>
        </p:nvCxnSpPr>
        <p:spPr>
          <a:xfrm rot="16200000" flipV="1">
            <a:off x="3245966" y="4491468"/>
            <a:ext cx="1663793" cy="1"/>
          </a:xfrm>
          <a:prstGeom prst="bentConnector3">
            <a:avLst>
              <a:gd name="adj1" fmla="val 50000"/>
            </a:avLst>
          </a:prstGeom>
          <a:ln w="12700">
            <a:solidFill>
              <a:srgbClr val="92D05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3" name="Elbow Connector 32">
            <a:extLst>
              <a:ext uri="{FF2B5EF4-FFF2-40B4-BE49-F238E27FC236}">
                <a16:creationId xmlns:a16="http://schemas.microsoft.com/office/drawing/2014/main" id="{5E1B4673-2BF6-B24D-8888-0634B96F4D58}"/>
              </a:ext>
            </a:extLst>
          </p:cNvPr>
          <p:cNvCxnSpPr>
            <a:cxnSpLocks/>
            <a:stCxn id="20" idx="2"/>
            <a:endCxn id="10" idx="0"/>
          </p:cNvCxnSpPr>
          <p:nvPr/>
        </p:nvCxnSpPr>
        <p:spPr>
          <a:xfrm rot="16200000" flipH="1">
            <a:off x="2651747" y="3653413"/>
            <a:ext cx="1646028" cy="1693876"/>
          </a:xfrm>
          <a:prstGeom prst="bentConnector3">
            <a:avLst>
              <a:gd name="adj1" fmla="val 60043"/>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6" name="Elbow Connector 35">
            <a:extLst>
              <a:ext uri="{FF2B5EF4-FFF2-40B4-BE49-F238E27FC236}">
                <a16:creationId xmlns:a16="http://schemas.microsoft.com/office/drawing/2014/main" id="{87F9E0F4-5717-7E4B-BC28-5A13D91BE8B1}"/>
              </a:ext>
            </a:extLst>
          </p:cNvPr>
          <p:cNvCxnSpPr>
            <a:cxnSpLocks/>
            <a:endCxn id="11" idx="0"/>
          </p:cNvCxnSpPr>
          <p:nvPr/>
        </p:nvCxnSpPr>
        <p:spPr>
          <a:xfrm rot="16200000" flipH="1">
            <a:off x="3610842" y="4366947"/>
            <a:ext cx="1663797" cy="249040"/>
          </a:xfrm>
          <a:prstGeom prst="bentConnector3">
            <a:avLst>
              <a:gd name="adj1" fmla="val 27644"/>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E261DE2A-1500-BD4E-AB9C-C25AF508ACDA}"/>
              </a:ext>
            </a:extLst>
          </p:cNvPr>
          <p:cNvSpPr txBox="1"/>
          <p:nvPr/>
        </p:nvSpPr>
        <p:spPr>
          <a:xfrm>
            <a:off x="1033412" y="3795068"/>
            <a:ext cx="983305" cy="369332"/>
          </a:xfrm>
          <a:prstGeom prst="rect">
            <a:avLst/>
          </a:prstGeom>
          <a:noFill/>
        </p:spPr>
        <p:txBody>
          <a:bodyPr wrap="square" rtlCol="0">
            <a:spAutoFit/>
          </a:bodyPr>
          <a:lstStyle/>
          <a:p>
            <a:pPr defTabSz="914377" eaLnBrk="1" fontAlgn="auto" hangingPunct="1">
              <a:spcBef>
                <a:spcPts val="0"/>
              </a:spcBef>
              <a:spcAft>
                <a:spcPts val="0"/>
              </a:spcAft>
            </a:pPr>
            <a:r>
              <a:rPr lang="en-US" dirty="0">
                <a:solidFill>
                  <a:prstClr val="black"/>
                </a:solidFill>
                <a:latin typeface="Arial"/>
                <a:cs typeface="+mn-cs"/>
              </a:rPr>
              <a:t>1</a:t>
            </a:r>
          </a:p>
        </p:txBody>
      </p:sp>
      <p:sp>
        <p:nvSpPr>
          <p:cNvPr id="59" name="TextBox 58">
            <a:extLst>
              <a:ext uri="{FF2B5EF4-FFF2-40B4-BE49-F238E27FC236}">
                <a16:creationId xmlns:a16="http://schemas.microsoft.com/office/drawing/2014/main" id="{A7DE388A-7E2F-2B42-8E46-8C7EFBF8B2F6}"/>
              </a:ext>
            </a:extLst>
          </p:cNvPr>
          <p:cNvSpPr txBox="1"/>
          <p:nvPr/>
        </p:nvSpPr>
        <p:spPr>
          <a:xfrm>
            <a:off x="2695151" y="4051715"/>
            <a:ext cx="312906" cy="369332"/>
          </a:xfrm>
          <a:prstGeom prst="rect">
            <a:avLst/>
          </a:prstGeom>
          <a:noFill/>
        </p:spPr>
        <p:txBody>
          <a:bodyPr wrap="none" rtlCol="0">
            <a:spAutoFit/>
          </a:bodyPr>
          <a:lstStyle/>
          <a:p>
            <a:pPr defTabSz="914377" eaLnBrk="1" fontAlgn="auto" hangingPunct="1">
              <a:spcBef>
                <a:spcPts val="0"/>
              </a:spcBef>
              <a:spcAft>
                <a:spcPts val="0"/>
              </a:spcAft>
            </a:pPr>
            <a:r>
              <a:rPr lang="en-US" dirty="0">
                <a:solidFill>
                  <a:prstClr val="black"/>
                </a:solidFill>
                <a:latin typeface="Arial"/>
                <a:cs typeface="+mn-cs"/>
              </a:rPr>
              <a:t>2</a:t>
            </a:r>
          </a:p>
        </p:txBody>
      </p:sp>
      <p:sp>
        <p:nvSpPr>
          <p:cNvPr id="60" name="TextBox 59">
            <a:extLst>
              <a:ext uri="{FF2B5EF4-FFF2-40B4-BE49-F238E27FC236}">
                <a16:creationId xmlns:a16="http://schemas.microsoft.com/office/drawing/2014/main" id="{2BDD0C59-48F7-E844-92F6-DFE87ED15363}"/>
              </a:ext>
            </a:extLst>
          </p:cNvPr>
          <p:cNvSpPr txBox="1"/>
          <p:nvPr/>
        </p:nvSpPr>
        <p:spPr>
          <a:xfrm>
            <a:off x="4365525" y="4051715"/>
            <a:ext cx="312906" cy="369332"/>
          </a:xfrm>
          <a:prstGeom prst="rect">
            <a:avLst/>
          </a:prstGeom>
          <a:noFill/>
        </p:spPr>
        <p:txBody>
          <a:bodyPr wrap="none" rtlCol="0">
            <a:spAutoFit/>
          </a:bodyPr>
          <a:lstStyle/>
          <a:p>
            <a:pPr defTabSz="914377" eaLnBrk="1" fontAlgn="auto" hangingPunct="1">
              <a:spcBef>
                <a:spcPts val="0"/>
              </a:spcBef>
              <a:spcAft>
                <a:spcPts val="0"/>
              </a:spcAft>
            </a:pPr>
            <a:r>
              <a:rPr lang="en-US" dirty="0">
                <a:solidFill>
                  <a:prstClr val="black"/>
                </a:solidFill>
                <a:latin typeface="Arial"/>
                <a:cs typeface="+mn-cs"/>
              </a:rPr>
              <a:t>3</a:t>
            </a:r>
          </a:p>
        </p:txBody>
      </p:sp>
      <p:cxnSp>
        <p:nvCxnSpPr>
          <p:cNvPr id="62" name="Elbow Connector 61">
            <a:extLst>
              <a:ext uri="{FF2B5EF4-FFF2-40B4-BE49-F238E27FC236}">
                <a16:creationId xmlns:a16="http://schemas.microsoft.com/office/drawing/2014/main" id="{178941A2-7772-A344-AAC9-698DC0C78669}"/>
              </a:ext>
            </a:extLst>
          </p:cNvPr>
          <p:cNvCxnSpPr>
            <a:cxnSpLocks/>
            <a:stCxn id="12" idx="2"/>
            <a:endCxn id="18" idx="3"/>
          </p:cNvCxnSpPr>
          <p:nvPr/>
        </p:nvCxnSpPr>
        <p:spPr>
          <a:xfrm rot="5400000" flipH="1">
            <a:off x="1901768" y="3140347"/>
            <a:ext cx="2376613" cy="3452448"/>
          </a:xfrm>
          <a:prstGeom prst="bentConnector4">
            <a:avLst>
              <a:gd name="adj1" fmla="val -12825"/>
              <a:gd name="adj2" fmla="val 100260"/>
            </a:avLst>
          </a:prstGeom>
          <a:ln w="12700">
            <a:solidFill>
              <a:srgbClr val="92D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183DFFBE-C3FC-FE49-B99E-874DCC0E3DB5}"/>
              </a:ext>
            </a:extLst>
          </p:cNvPr>
          <p:cNvSpPr txBox="1"/>
          <p:nvPr/>
        </p:nvSpPr>
        <p:spPr>
          <a:xfrm>
            <a:off x="1330712" y="5173328"/>
            <a:ext cx="312906" cy="369332"/>
          </a:xfrm>
          <a:prstGeom prst="rect">
            <a:avLst/>
          </a:prstGeom>
          <a:noFill/>
        </p:spPr>
        <p:txBody>
          <a:bodyPr wrap="none" rtlCol="0">
            <a:spAutoFit/>
          </a:bodyPr>
          <a:lstStyle/>
          <a:p>
            <a:pPr defTabSz="914377" eaLnBrk="1" fontAlgn="auto" hangingPunct="1">
              <a:spcBef>
                <a:spcPts val="0"/>
              </a:spcBef>
              <a:spcAft>
                <a:spcPts val="0"/>
              </a:spcAft>
            </a:pPr>
            <a:r>
              <a:rPr lang="en-US" dirty="0">
                <a:solidFill>
                  <a:prstClr val="black"/>
                </a:solidFill>
                <a:latin typeface="Arial"/>
                <a:cs typeface="+mn-cs"/>
              </a:rPr>
              <a:t>5</a:t>
            </a:r>
          </a:p>
        </p:txBody>
      </p:sp>
      <p:sp>
        <p:nvSpPr>
          <p:cNvPr id="76" name="Rectangle 75">
            <a:extLst>
              <a:ext uri="{FF2B5EF4-FFF2-40B4-BE49-F238E27FC236}">
                <a16:creationId xmlns:a16="http://schemas.microsoft.com/office/drawing/2014/main" id="{A35AEE74-4F68-A443-A159-223FC4AD4F7D}"/>
              </a:ext>
            </a:extLst>
          </p:cNvPr>
          <p:cNvSpPr/>
          <p:nvPr/>
        </p:nvSpPr>
        <p:spPr>
          <a:xfrm>
            <a:off x="7851493" y="2386830"/>
            <a:ext cx="4340507" cy="3242554"/>
          </a:xfrm>
          <a:prstGeom prst="rect">
            <a:avLst/>
          </a:prstGeom>
        </p:spPr>
        <p:txBody>
          <a:bodyPr wrap="square">
            <a:spAutoFit/>
          </a:bodyPr>
          <a:lstStyle/>
          <a:p>
            <a:pPr defTabSz="914377" eaLnBrk="1" fontAlgn="auto" hangingPunct="1">
              <a:spcBef>
                <a:spcPts val="0"/>
              </a:spcBef>
              <a:spcAft>
                <a:spcPts val="0"/>
              </a:spcAft>
            </a:pPr>
            <a:r>
              <a:rPr lang="en-US" sz="1867" dirty="0">
                <a:solidFill>
                  <a:prstClr val="black"/>
                </a:solidFill>
                <a:latin typeface="Arial"/>
                <a:cs typeface="+mn-cs"/>
              </a:rPr>
              <a:t>The distributed transaction ends when the last service executes.</a:t>
            </a:r>
          </a:p>
          <a:p>
            <a:pPr defTabSz="914377" eaLnBrk="1" fontAlgn="auto" hangingPunct="1">
              <a:spcBef>
                <a:spcPts val="0"/>
              </a:spcBef>
              <a:spcAft>
                <a:spcPts val="0"/>
              </a:spcAft>
            </a:pPr>
            <a:endParaRPr lang="en-US" sz="1867" dirty="0">
              <a:solidFill>
                <a:prstClr val="black"/>
              </a:solidFill>
              <a:latin typeface="Arial"/>
              <a:cs typeface="+mn-cs"/>
            </a:endParaRPr>
          </a:p>
          <a:p>
            <a:pPr defTabSz="914377" eaLnBrk="1" fontAlgn="auto" hangingPunct="1">
              <a:spcBef>
                <a:spcPts val="0"/>
              </a:spcBef>
              <a:spcAft>
                <a:spcPts val="0"/>
              </a:spcAft>
            </a:pPr>
            <a:r>
              <a:rPr lang="en-US" sz="1867" dirty="0">
                <a:solidFill>
                  <a:prstClr val="black"/>
                </a:solidFill>
                <a:latin typeface="Arial"/>
                <a:cs typeface="+mn-cs"/>
              </a:rPr>
              <a:t>2- &lt;orderID, voyageID&gt;</a:t>
            </a:r>
          </a:p>
          <a:p>
            <a:pPr defTabSz="914377" eaLnBrk="1" fontAlgn="auto" hangingPunct="1">
              <a:spcBef>
                <a:spcPts val="0"/>
              </a:spcBef>
              <a:spcAft>
                <a:spcPts val="0"/>
              </a:spcAft>
            </a:pPr>
            <a:endParaRPr lang="en-US" sz="1867" dirty="0">
              <a:solidFill>
                <a:prstClr val="black"/>
              </a:solidFill>
              <a:latin typeface="Arial"/>
              <a:cs typeface="+mn-cs"/>
            </a:endParaRPr>
          </a:p>
          <a:p>
            <a:pPr defTabSz="914377" eaLnBrk="1" fontAlgn="auto" hangingPunct="1">
              <a:spcBef>
                <a:spcPts val="0"/>
              </a:spcBef>
              <a:spcAft>
                <a:spcPts val="0"/>
              </a:spcAft>
            </a:pPr>
            <a:r>
              <a:rPr lang="en-US" sz="1867" dirty="0">
                <a:solidFill>
                  <a:prstClr val="black"/>
                </a:solidFill>
                <a:latin typeface="Arial"/>
                <a:cs typeface="+mn-cs"/>
              </a:rPr>
              <a:t>3- &lt;orderID, </a:t>
            </a:r>
            <a:r>
              <a:rPr lang="en-US" sz="1867" dirty="0" err="1">
                <a:solidFill>
                  <a:prstClr val="black"/>
                </a:solidFill>
                <a:latin typeface="Arial"/>
                <a:cs typeface="+mn-cs"/>
              </a:rPr>
              <a:t>reeferID</a:t>
            </a:r>
            <a:r>
              <a:rPr lang="en-US" sz="1867" dirty="0">
                <a:solidFill>
                  <a:prstClr val="black"/>
                </a:solidFill>
                <a:latin typeface="Arial"/>
                <a:cs typeface="+mn-cs"/>
              </a:rPr>
              <a:t>&gt;</a:t>
            </a:r>
          </a:p>
          <a:p>
            <a:pPr defTabSz="914377" eaLnBrk="1" fontAlgn="auto" hangingPunct="1">
              <a:spcBef>
                <a:spcPts val="0"/>
              </a:spcBef>
              <a:spcAft>
                <a:spcPts val="0"/>
              </a:spcAft>
            </a:pPr>
            <a:endParaRPr lang="en-US" sz="1867" dirty="0">
              <a:solidFill>
                <a:prstClr val="black"/>
              </a:solidFill>
              <a:latin typeface="Arial"/>
              <a:cs typeface="+mn-cs"/>
            </a:endParaRPr>
          </a:p>
          <a:p>
            <a:pPr defTabSz="914377" eaLnBrk="1" fontAlgn="auto" hangingPunct="1">
              <a:spcBef>
                <a:spcPts val="0"/>
              </a:spcBef>
              <a:spcAft>
                <a:spcPts val="0"/>
              </a:spcAft>
            </a:pPr>
            <a:r>
              <a:rPr lang="en-US" sz="1867" dirty="0">
                <a:solidFill>
                  <a:prstClr val="black"/>
                </a:solidFill>
                <a:latin typeface="Arial"/>
                <a:cs typeface="+mn-cs"/>
              </a:rPr>
              <a:t>4- &lt;orderID, </a:t>
            </a:r>
            <a:r>
              <a:rPr lang="en-US" sz="1867" dirty="0" err="1">
                <a:solidFill>
                  <a:prstClr val="black"/>
                </a:solidFill>
                <a:latin typeface="Arial"/>
                <a:cs typeface="+mn-cs"/>
              </a:rPr>
              <a:t>transactionID</a:t>
            </a:r>
            <a:r>
              <a:rPr lang="en-US" sz="1867" dirty="0">
                <a:solidFill>
                  <a:prstClr val="black"/>
                </a:solidFill>
                <a:latin typeface="Arial"/>
                <a:cs typeface="+mn-cs"/>
              </a:rPr>
              <a:t>&gt;</a:t>
            </a:r>
          </a:p>
          <a:p>
            <a:pPr defTabSz="914377" eaLnBrk="1" fontAlgn="auto" hangingPunct="1">
              <a:spcBef>
                <a:spcPts val="0"/>
              </a:spcBef>
              <a:spcAft>
                <a:spcPts val="0"/>
              </a:spcAft>
            </a:pPr>
            <a:endParaRPr lang="en-US" sz="1867" dirty="0">
              <a:solidFill>
                <a:prstClr val="black"/>
              </a:solidFill>
              <a:latin typeface="Arial"/>
              <a:cs typeface="+mn-cs"/>
            </a:endParaRPr>
          </a:p>
          <a:p>
            <a:pPr defTabSz="914377" eaLnBrk="1" fontAlgn="auto" hangingPunct="1">
              <a:spcBef>
                <a:spcPts val="0"/>
              </a:spcBef>
              <a:spcAft>
                <a:spcPts val="0"/>
              </a:spcAft>
            </a:pPr>
            <a:r>
              <a:rPr lang="en-US" sz="1867" dirty="0">
                <a:solidFill>
                  <a:prstClr val="black"/>
                </a:solidFill>
                <a:latin typeface="Arial"/>
                <a:cs typeface="+mn-cs"/>
              </a:rPr>
              <a:t>5- Order has accepted</a:t>
            </a:r>
          </a:p>
          <a:p>
            <a:pPr defTabSz="914377" eaLnBrk="1" fontAlgn="auto" hangingPunct="1">
              <a:spcBef>
                <a:spcPts val="0"/>
              </a:spcBef>
              <a:spcAft>
                <a:spcPts val="0"/>
              </a:spcAft>
            </a:pPr>
            <a:endParaRPr lang="en-US" dirty="0">
              <a:solidFill>
                <a:prstClr val="black"/>
              </a:solidFill>
              <a:latin typeface="Arial"/>
              <a:cs typeface="+mn-cs"/>
            </a:endParaRPr>
          </a:p>
        </p:txBody>
      </p:sp>
      <p:sp>
        <p:nvSpPr>
          <p:cNvPr id="25" name="TextBox 24">
            <a:extLst>
              <a:ext uri="{FF2B5EF4-FFF2-40B4-BE49-F238E27FC236}">
                <a16:creationId xmlns:a16="http://schemas.microsoft.com/office/drawing/2014/main" id="{DB51E527-9CC7-6649-BCEA-B27483319838}"/>
              </a:ext>
            </a:extLst>
          </p:cNvPr>
          <p:cNvSpPr txBox="1"/>
          <p:nvPr/>
        </p:nvSpPr>
        <p:spPr>
          <a:xfrm>
            <a:off x="400606" y="4067559"/>
            <a:ext cx="809837" cy="297454"/>
          </a:xfrm>
          <a:prstGeom prst="rect">
            <a:avLst/>
          </a:prstGeom>
          <a:noFill/>
        </p:spPr>
        <p:txBody>
          <a:bodyPr wrap="none" rtlCol="0">
            <a:spAutoFit/>
          </a:bodyPr>
          <a:lstStyle/>
          <a:p>
            <a:pPr defTabSz="914377" eaLnBrk="1" fontAlgn="auto" hangingPunct="1">
              <a:spcBef>
                <a:spcPts val="0"/>
              </a:spcBef>
              <a:spcAft>
                <a:spcPts val="0"/>
              </a:spcAft>
            </a:pPr>
            <a:r>
              <a:rPr lang="en-US" sz="1333">
                <a:solidFill>
                  <a:prstClr val="black"/>
                </a:solidFill>
                <a:latin typeface="Arial"/>
                <a:cs typeface="+mn-cs"/>
              </a:rPr>
              <a:t>Pending</a:t>
            </a:r>
          </a:p>
        </p:txBody>
      </p:sp>
      <p:sp>
        <p:nvSpPr>
          <p:cNvPr id="34" name="Rectangle 33">
            <a:extLst>
              <a:ext uri="{FF2B5EF4-FFF2-40B4-BE49-F238E27FC236}">
                <a16:creationId xmlns:a16="http://schemas.microsoft.com/office/drawing/2014/main" id="{FA63449E-541E-944E-82EC-3783DB070955}"/>
              </a:ext>
            </a:extLst>
          </p:cNvPr>
          <p:cNvSpPr/>
          <p:nvPr/>
        </p:nvSpPr>
        <p:spPr>
          <a:xfrm>
            <a:off x="5100669" y="2230452"/>
            <a:ext cx="1179832" cy="143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defRPr/>
            </a:pPr>
            <a:r>
              <a:rPr lang="en-US" sz="1200">
                <a:solidFill>
                  <a:prstClr val="white"/>
                </a:solidFill>
                <a:latin typeface="Arial"/>
              </a:rPr>
              <a:t>Invoice MS</a:t>
            </a:r>
          </a:p>
        </p:txBody>
      </p:sp>
      <p:cxnSp>
        <p:nvCxnSpPr>
          <p:cNvPr id="35" name="Elbow Connector 34">
            <a:extLst>
              <a:ext uri="{FF2B5EF4-FFF2-40B4-BE49-F238E27FC236}">
                <a16:creationId xmlns:a16="http://schemas.microsoft.com/office/drawing/2014/main" id="{1722A8D5-FE8E-C743-81B2-5A66D6A9F1B2}"/>
              </a:ext>
            </a:extLst>
          </p:cNvPr>
          <p:cNvCxnSpPr>
            <a:cxnSpLocks/>
            <a:stCxn id="9" idx="0"/>
            <a:endCxn id="34" idx="2"/>
          </p:cNvCxnSpPr>
          <p:nvPr/>
        </p:nvCxnSpPr>
        <p:spPr>
          <a:xfrm rot="5400000" flipH="1" flipV="1">
            <a:off x="4056768" y="3689549"/>
            <a:ext cx="1654913" cy="1612724"/>
          </a:xfrm>
          <a:prstGeom prst="bentConnector3">
            <a:avLst>
              <a:gd name="adj1" fmla="val 50000"/>
            </a:avLst>
          </a:prstGeom>
          <a:ln w="12700">
            <a:solidFill>
              <a:srgbClr val="92D05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7" name="Elbow Connector 36">
            <a:extLst>
              <a:ext uri="{FF2B5EF4-FFF2-40B4-BE49-F238E27FC236}">
                <a16:creationId xmlns:a16="http://schemas.microsoft.com/office/drawing/2014/main" id="{BEBCE2C0-7660-4047-AC43-59F1D20989C8}"/>
              </a:ext>
            </a:extLst>
          </p:cNvPr>
          <p:cNvCxnSpPr>
            <a:cxnSpLocks/>
            <a:endCxn id="12" idx="0"/>
          </p:cNvCxnSpPr>
          <p:nvPr/>
        </p:nvCxnSpPr>
        <p:spPr>
          <a:xfrm rot="5400000">
            <a:off x="4632435" y="3875528"/>
            <a:ext cx="1631701" cy="1263973"/>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9339E90B-8B5B-AC40-9AEC-C8679955E932}"/>
              </a:ext>
            </a:extLst>
          </p:cNvPr>
          <p:cNvSpPr txBox="1"/>
          <p:nvPr/>
        </p:nvSpPr>
        <p:spPr>
          <a:xfrm>
            <a:off x="6166296" y="4007981"/>
            <a:ext cx="312906" cy="369332"/>
          </a:xfrm>
          <a:prstGeom prst="rect">
            <a:avLst/>
          </a:prstGeom>
          <a:noFill/>
        </p:spPr>
        <p:txBody>
          <a:bodyPr wrap="none" rtlCol="0">
            <a:spAutoFit/>
          </a:bodyPr>
          <a:lstStyle/>
          <a:p>
            <a:pPr defTabSz="914377" eaLnBrk="1" fontAlgn="auto" hangingPunct="1">
              <a:spcBef>
                <a:spcPts val="0"/>
              </a:spcBef>
              <a:spcAft>
                <a:spcPts val="0"/>
              </a:spcAft>
            </a:pPr>
            <a:r>
              <a:rPr lang="en-US">
                <a:solidFill>
                  <a:prstClr val="black"/>
                </a:solidFill>
                <a:latin typeface="Arial"/>
                <a:cs typeface="+mn-cs"/>
              </a:rPr>
              <a:t>4</a:t>
            </a:r>
          </a:p>
        </p:txBody>
      </p:sp>
      <p:pic>
        <p:nvPicPr>
          <p:cNvPr id="39" name="Picture 38">
            <a:extLst>
              <a:ext uri="{FF2B5EF4-FFF2-40B4-BE49-F238E27FC236}">
                <a16:creationId xmlns:a16="http://schemas.microsoft.com/office/drawing/2014/main" id="{A9BF2220-949B-2C41-9BF3-905C5DBFF5DC}"/>
              </a:ext>
            </a:extLst>
          </p:cNvPr>
          <p:cNvPicPr>
            <a:picLocks noChangeAspect="1"/>
          </p:cNvPicPr>
          <p:nvPr/>
        </p:nvPicPr>
        <p:blipFill>
          <a:blip r:embed="rId5"/>
          <a:stretch>
            <a:fillRect/>
          </a:stretch>
        </p:blipFill>
        <p:spPr>
          <a:xfrm>
            <a:off x="94587" y="4225315"/>
            <a:ext cx="478952" cy="478952"/>
          </a:xfrm>
          <a:prstGeom prst="rect">
            <a:avLst/>
          </a:prstGeom>
        </p:spPr>
      </p:pic>
      <p:pic>
        <p:nvPicPr>
          <p:cNvPr id="6" name="Picture 5">
            <a:extLst>
              <a:ext uri="{FF2B5EF4-FFF2-40B4-BE49-F238E27FC236}">
                <a16:creationId xmlns:a16="http://schemas.microsoft.com/office/drawing/2014/main" id="{885133C2-324C-9C4F-9BEB-5EEC888E7C3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72114" y="4572682"/>
            <a:ext cx="552951" cy="386793"/>
          </a:xfrm>
          <a:prstGeom prst="rect">
            <a:avLst/>
          </a:prstGeom>
        </p:spPr>
      </p:pic>
      <p:sp>
        <p:nvSpPr>
          <p:cNvPr id="40" name="TextBox 39">
            <a:extLst>
              <a:ext uri="{FF2B5EF4-FFF2-40B4-BE49-F238E27FC236}">
                <a16:creationId xmlns:a16="http://schemas.microsoft.com/office/drawing/2014/main" id="{58DC9283-D471-664F-8CEC-EE96494374F4}"/>
              </a:ext>
            </a:extLst>
          </p:cNvPr>
          <p:cNvSpPr txBox="1"/>
          <p:nvPr/>
        </p:nvSpPr>
        <p:spPr>
          <a:xfrm>
            <a:off x="424831" y="5343579"/>
            <a:ext cx="894797" cy="297454"/>
          </a:xfrm>
          <a:prstGeom prst="rect">
            <a:avLst/>
          </a:prstGeom>
          <a:noFill/>
        </p:spPr>
        <p:txBody>
          <a:bodyPr wrap="none" rtlCol="0">
            <a:spAutoFit/>
          </a:bodyPr>
          <a:lstStyle/>
          <a:p>
            <a:pPr defTabSz="914377" eaLnBrk="1" fontAlgn="auto" hangingPunct="1">
              <a:spcBef>
                <a:spcPts val="0"/>
              </a:spcBef>
              <a:spcAft>
                <a:spcPts val="0"/>
              </a:spcAft>
            </a:pPr>
            <a:r>
              <a:rPr lang="en-US" sz="1333">
                <a:solidFill>
                  <a:prstClr val="black"/>
                </a:solidFill>
                <a:latin typeface="Arial"/>
                <a:cs typeface="+mn-cs"/>
              </a:rPr>
              <a:t>Accepted</a:t>
            </a:r>
          </a:p>
        </p:txBody>
      </p:sp>
    </p:spTree>
    <p:extLst>
      <p:ext uri="{BB962C8B-B14F-4D97-AF65-F5344CB8AC3E}">
        <p14:creationId xmlns:p14="http://schemas.microsoft.com/office/powerpoint/2010/main" val="22898969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04B71C-7D96-5F43-8D28-33FFEB6ECBC7}"/>
              </a:ext>
            </a:extLst>
          </p:cNvPr>
          <p:cNvSpPr>
            <a:spLocks noGrp="1"/>
          </p:cNvSpPr>
          <p:nvPr>
            <p:ph type="title"/>
          </p:nvPr>
        </p:nvSpPr>
        <p:spPr/>
        <p:txBody>
          <a:bodyPr/>
          <a:lstStyle/>
          <a:p>
            <a:r>
              <a:rPr lang="en-US"/>
              <a:t>Saga pattern - Choreography</a:t>
            </a:r>
          </a:p>
        </p:txBody>
      </p:sp>
      <p:sp>
        <p:nvSpPr>
          <p:cNvPr id="3" name="Content Placeholder 2">
            <a:extLst>
              <a:ext uri="{FF2B5EF4-FFF2-40B4-BE49-F238E27FC236}">
                <a16:creationId xmlns:a16="http://schemas.microsoft.com/office/drawing/2014/main" id="{AE508337-1A58-DB48-85C5-4619926982EA}"/>
              </a:ext>
            </a:extLst>
          </p:cNvPr>
          <p:cNvSpPr>
            <a:spLocks noGrp="1"/>
          </p:cNvSpPr>
          <p:nvPr>
            <p:ph idx="1"/>
          </p:nvPr>
        </p:nvSpPr>
        <p:spPr>
          <a:xfrm>
            <a:off x="304227" y="1087294"/>
            <a:ext cx="11496189" cy="1152044"/>
          </a:xfrm>
        </p:spPr>
        <p:txBody>
          <a:bodyPr/>
          <a:lstStyle/>
          <a:p>
            <a:pPr marL="0" indent="0">
              <a:buNone/>
            </a:pPr>
            <a:r>
              <a:rPr lang="en-US"/>
              <a:t>In case of failure, the source microservice is keeping state and timer to monitor for the completion event.</a:t>
            </a:r>
          </a:p>
        </p:txBody>
      </p:sp>
      <p:sp>
        <p:nvSpPr>
          <p:cNvPr id="4" name="Slide Number Placeholder 3">
            <a:extLst>
              <a:ext uri="{FF2B5EF4-FFF2-40B4-BE49-F238E27FC236}">
                <a16:creationId xmlns:a16="http://schemas.microsoft.com/office/drawing/2014/main" id="{0661C994-CB28-6A43-881E-904682C3372A}"/>
              </a:ext>
            </a:extLst>
          </p:cNvPr>
          <p:cNvSpPr>
            <a:spLocks noGrp="1"/>
          </p:cNvSpPr>
          <p:nvPr>
            <p:ph type="sldNum" sz="quarter" idx="10"/>
          </p:nvPr>
        </p:nvSpPr>
        <p:spPr/>
        <p:txBody>
          <a:bodyPr/>
          <a:lstStyle/>
          <a:p>
            <a:pPr defTabSz="914377" fontAlgn="auto">
              <a:spcBef>
                <a:spcPts val="0"/>
              </a:spcBef>
              <a:spcAft>
                <a:spcPts val="0"/>
              </a:spcAft>
            </a:pPr>
            <a:fld id="{2F63A97E-D605-DC42-8452-C14CD1FA87FA}" type="slidenum">
              <a:rPr lang="en-US">
                <a:solidFill>
                  <a:srgbClr val="5AAAFA"/>
                </a:solidFill>
                <a:latin typeface="Arial"/>
                <a:cs typeface="+mn-cs"/>
              </a:rPr>
              <a:pPr defTabSz="914377" fontAlgn="auto">
                <a:spcBef>
                  <a:spcPts val="0"/>
                </a:spcBef>
                <a:spcAft>
                  <a:spcPts val="0"/>
                </a:spcAft>
              </a:pPr>
              <a:t>21</a:t>
            </a:fld>
            <a:endParaRPr lang="en-US">
              <a:solidFill>
                <a:srgbClr val="5AAAFA"/>
              </a:solidFill>
              <a:latin typeface="Arial"/>
              <a:cs typeface="+mn-cs"/>
            </a:endParaRPr>
          </a:p>
        </p:txBody>
      </p:sp>
      <p:cxnSp>
        <p:nvCxnSpPr>
          <p:cNvPr id="5" name="Elbow Connector 4">
            <a:extLst>
              <a:ext uri="{FF2B5EF4-FFF2-40B4-BE49-F238E27FC236}">
                <a16:creationId xmlns:a16="http://schemas.microsoft.com/office/drawing/2014/main" id="{611E7197-0522-0548-BE7C-005D17FF80AB}"/>
              </a:ext>
            </a:extLst>
          </p:cNvPr>
          <p:cNvCxnSpPr>
            <a:cxnSpLocks/>
            <a:stCxn id="18" idx="3"/>
            <a:endCxn id="7" idx="1"/>
          </p:cNvCxnSpPr>
          <p:nvPr/>
        </p:nvCxnSpPr>
        <p:spPr>
          <a:xfrm>
            <a:off x="1363851" y="3678265"/>
            <a:ext cx="2101831" cy="2010857"/>
          </a:xfrm>
          <a:prstGeom prst="bentConnector3">
            <a:avLst>
              <a:gd name="adj1" fmla="val 5758"/>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885133C2-324C-9C4F-9BEB-5EEC888E7C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7937" y="5031069"/>
            <a:ext cx="552951" cy="386793"/>
          </a:xfrm>
          <a:prstGeom prst="rect">
            <a:avLst/>
          </a:prstGeom>
        </p:spPr>
      </p:pic>
      <p:sp>
        <p:nvSpPr>
          <p:cNvPr id="7" name="Rounded Rectangle 6">
            <a:extLst>
              <a:ext uri="{FF2B5EF4-FFF2-40B4-BE49-F238E27FC236}">
                <a16:creationId xmlns:a16="http://schemas.microsoft.com/office/drawing/2014/main" id="{00650898-5C19-8B4B-ADBB-904EA16A03ED}"/>
              </a:ext>
            </a:extLst>
          </p:cNvPr>
          <p:cNvSpPr/>
          <p:nvPr/>
        </p:nvSpPr>
        <p:spPr bwMode="auto">
          <a:xfrm>
            <a:off x="3465682"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0</a:t>
            </a:r>
            <a:endParaRPr lang="en-US" sz="667">
              <a:solidFill>
                <a:prstClr val="white"/>
              </a:solidFill>
              <a:latin typeface="Arial"/>
            </a:endParaRPr>
          </a:p>
        </p:txBody>
      </p:sp>
      <p:sp>
        <p:nvSpPr>
          <p:cNvPr id="8" name="Rounded Rectangle 7">
            <a:extLst>
              <a:ext uri="{FF2B5EF4-FFF2-40B4-BE49-F238E27FC236}">
                <a16:creationId xmlns:a16="http://schemas.microsoft.com/office/drawing/2014/main" id="{A0F275FA-80EE-AF45-A514-A384C66FB49E}"/>
              </a:ext>
            </a:extLst>
          </p:cNvPr>
          <p:cNvSpPr/>
          <p:nvPr/>
        </p:nvSpPr>
        <p:spPr bwMode="auto">
          <a:xfrm>
            <a:off x="3709520"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1</a:t>
            </a:r>
            <a:endParaRPr lang="en-US" sz="667">
              <a:solidFill>
                <a:prstClr val="white"/>
              </a:solidFill>
              <a:latin typeface="Arial"/>
            </a:endParaRPr>
          </a:p>
        </p:txBody>
      </p:sp>
      <p:sp>
        <p:nvSpPr>
          <p:cNvPr id="9" name="Rounded Rectangle 8">
            <a:extLst>
              <a:ext uri="{FF2B5EF4-FFF2-40B4-BE49-F238E27FC236}">
                <a16:creationId xmlns:a16="http://schemas.microsoft.com/office/drawing/2014/main" id="{4340C4A0-5A3A-9B47-9499-D126F5068D68}"/>
              </a:ext>
            </a:extLst>
          </p:cNvPr>
          <p:cNvSpPr/>
          <p:nvPr/>
        </p:nvSpPr>
        <p:spPr bwMode="auto">
          <a:xfrm>
            <a:off x="3955081"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2</a:t>
            </a:r>
            <a:endParaRPr lang="en-US" sz="667">
              <a:solidFill>
                <a:prstClr val="white"/>
              </a:solidFill>
              <a:latin typeface="Arial"/>
            </a:endParaRPr>
          </a:p>
        </p:txBody>
      </p:sp>
      <p:sp>
        <p:nvSpPr>
          <p:cNvPr id="10" name="Rounded Rectangle 9">
            <a:extLst>
              <a:ext uri="{FF2B5EF4-FFF2-40B4-BE49-F238E27FC236}">
                <a16:creationId xmlns:a16="http://schemas.microsoft.com/office/drawing/2014/main" id="{7719D2D7-0475-3E44-BDE6-1FADA1EBA637}"/>
              </a:ext>
            </a:extLst>
          </p:cNvPr>
          <p:cNvSpPr/>
          <p:nvPr/>
        </p:nvSpPr>
        <p:spPr bwMode="auto">
          <a:xfrm>
            <a:off x="4198918"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3</a:t>
            </a:r>
            <a:endParaRPr lang="en-US" sz="667">
              <a:solidFill>
                <a:prstClr val="white"/>
              </a:solidFill>
              <a:latin typeface="Arial"/>
            </a:endParaRPr>
          </a:p>
        </p:txBody>
      </p:sp>
      <p:sp>
        <p:nvSpPr>
          <p:cNvPr id="11" name="Rounded Rectangle 10">
            <a:extLst>
              <a:ext uri="{FF2B5EF4-FFF2-40B4-BE49-F238E27FC236}">
                <a16:creationId xmlns:a16="http://schemas.microsoft.com/office/drawing/2014/main" id="{30CE1C54-8074-8748-9F5E-F35F0B1123CE}"/>
              </a:ext>
            </a:extLst>
          </p:cNvPr>
          <p:cNvSpPr/>
          <p:nvPr/>
        </p:nvSpPr>
        <p:spPr bwMode="auto">
          <a:xfrm>
            <a:off x="4444480"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4</a:t>
            </a:r>
            <a:endParaRPr lang="en-US" sz="667">
              <a:solidFill>
                <a:prstClr val="white"/>
              </a:solidFill>
              <a:latin typeface="Arial"/>
            </a:endParaRPr>
          </a:p>
        </p:txBody>
      </p:sp>
      <p:sp>
        <p:nvSpPr>
          <p:cNvPr id="12" name="Rounded Rectangle 11">
            <a:extLst>
              <a:ext uri="{FF2B5EF4-FFF2-40B4-BE49-F238E27FC236}">
                <a16:creationId xmlns:a16="http://schemas.microsoft.com/office/drawing/2014/main" id="{53E7DEC7-6D3C-434F-B1E3-E27EA8EC51FC}"/>
              </a:ext>
            </a:extLst>
          </p:cNvPr>
          <p:cNvSpPr/>
          <p:nvPr/>
        </p:nvSpPr>
        <p:spPr bwMode="auto">
          <a:xfrm>
            <a:off x="4693518"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5</a:t>
            </a:r>
            <a:endParaRPr lang="en-US" sz="667">
              <a:solidFill>
                <a:prstClr val="white"/>
              </a:solidFill>
              <a:latin typeface="Arial"/>
            </a:endParaRPr>
          </a:p>
        </p:txBody>
      </p:sp>
      <p:sp>
        <p:nvSpPr>
          <p:cNvPr id="13" name="Rounded Rectangle 12">
            <a:extLst>
              <a:ext uri="{FF2B5EF4-FFF2-40B4-BE49-F238E27FC236}">
                <a16:creationId xmlns:a16="http://schemas.microsoft.com/office/drawing/2014/main" id="{947B76C8-8D8B-0946-B2C7-CDEA4EA49AEF}"/>
              </a:ext>
            </a:extLst>
          </p:cNvPr>
          <p:cNvSpPr/>
          <p:nvPr/>
        </p:nvSpPr>
        <p:spPr bwMode="auto">
          <a:xfrm>
            <a:off x="4933878" y="5323365"/>
            <a:ext cx="245561" cy="731512"/>
          </a:xfrm>
          <a:prstGeom prst="roundRect">
            <a:avLst/>
          </a:prstGeom>
          <a:solidFill>
            <a:schemeClr val="bg1">
              <a:lumMod val="65000"/>
            </a:schemeClr>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6</a:t>
            </a:r>
            <a:endParaRPr lang="en-US" sz="667">
              <a:solidFill>
                <a:prstClr val="white"/>
              </a:solidFill>
              <a:latin typeface="Arial"/>
            </a:endParaRPr>
          </a:p>
        </p:txBody>
      </p:sp>
      <p:sp>
        <p:nvSpPr>
          <p:cNvPr id="14" name="Rounded Rectangle 13">
            <a:extLst>
              <a:ext uri="{FF2B5EF4-FFF2-40B4-BE49-F238E27FC236}">
                <a16:creationId xmlns:a16="http://schemas.microsoft.com/office/drawing/2014/main" id="{B263EC84-4F21-184F-A14A-850E0E0BDC35}"/>
              </a:ext>
            </a:extLst>
          </p:cNvPr>
          <p:cNvSpPr/>
          <p:nvPr/>
        </p:nvSpPr>
        <p:spPr bwMode="auto">
          <a:xfrm>
            <a:off x="5174238" y="5323365"/>
            <a:ext cx="245561" cy="731512"/>
          </a:xfrm>
          <a:prstGeom prst="roundRect">
            <a:avLst/>
          </a:prstGeom>
          <a:solidFill>
            <a:schemeClr val="bg1">
              <a:lumMod val="65000"/>
            </a:schemeClr>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7</a:t>
            </a:r>
            <a:endParaRPr lang="en-US" sz="667">
              <a:solidFill>
                <a:prstClr val="white"/>
              </a:solidFill>
              <a:latin typeface="Arial"/>
            </a:endParaRPr>
          </a:p>
        </p:txBody>
      </p:sp>
      <p:sp>
        <p:nvSpPr>
          <p:cNvPr id="15" name="AutoShape 4">
            <a:extLst>
              <a:ext uri="{FF2B5EF4-FFF2-40B4-BE49-F238E27FC236}">
                <a16:creationId xmlns:a16="http://schemas.microsoft.com/office/drawing/2014/main" id="{DD279258-0574-054A-9826-6334FDF46222}"/>
              </a:ext>
            </a:extLst>
          </p:cNvPr>
          <p:cNvSpPr>
            <a:spLocks noChangeArrowheads="1"/>
          </p:cNvSpPr>
          <p:nvPr/>
        </p:nvSpPr>
        <p:spPr bwMode="auto">
          <a:xfrm>
            <a:off x="2958845" y="5031069"/>
            <a:ext cx="4202204" cy="1199545"/>
          </a:xfrm>
          <a:prstGeom prst="roundRect">
            <a:avLst>
              <a:gd name="adj" fmla="val 7117"/>
            </a:avLst>
          </a:prstGeom>
          <a:noFill/>
          <a:ln w="12700">
            <a:solidFill>
              <a:schemeClr val="tx2">
                <a:lumMod val="50000"/>
              </a:schemeClr>
            </a:solidFill>
            <a:prstDash val="dash"/>
            <a:round/>
            <a:headEnd/>
            <a:tailEnd/>
          </a:ln>
        </p:spPr>
        <p:txBody>
          <a:bodyPr lIns="0" tIns="0" rIns="0" bIns="0" anchor="b" anchorCtr="1"/>
          <a:lstStyle/>
          <a:p>
            <a:pPr algn="ctr" defTabSz="914377" eaLnBrk="1" fontAlgn="auto" hangingPunct="1">
              <a:spcBef>
                <a:spcPts val="0"/>
              </a:spcBef>
              <a:spcAft>
                <a:spcPts val="0"/>
              </a:spcAft>
              <a:defRPr/>
            </a:pPr>
            <a:endParaRPr lang="en-US" sz="1333">
              <a:solidFill>
                <a:prstClr val="black"/>
              </a:solidFill>
              <a:latin typeface="Arial"/>
              <a:cs typeface="+mn-cs"/>
            </a:endParaRPr>
          </a:p>
        </p:txBody>
      </p:sp>
      <p:pic>
        <p:nvPicPr>
          <p:cNvPr id="16" name="Picture 15">
            <a:extLst>
              <a:ext uri="{FF2B5EF4-FFF2-40B4-BE49-F238E27FC236}">
                <a16:creationId xmlns:a16="http://schemas.microsoft.com/office/drawing/2014/main" id="{4AB99E45-F360-354D-92C5-8C8F855A9546}"/>
              </a:ext>
            </a:extLst>
          </p:cNvPr>
          <p:cNvPicPr>
            <a:picLocks noChangeAspect="1"/>
          </p:cNvPicPr>
          <p:nvPr/>
        </p:nvPicPr>
        <p:blipFill>
          <a:blip r:embed="rId4">
            <a:biLevel thresh="75000"/>
            <a:extLst>
              <a:ext uri="{BEBA8EAE-BF5A-486C-A8C5-ECC9F3942E4B}">
                <a14:imgProps xmlns:a14="http://schemas.microsoft.com/office/drawing/2010/main">
                  <a14:imgLayer r:embed="rId5">
                    <a14:imgEffect>
                      <a14:artisticPhotocopy/>
                    </a14:imgEffect>
                  </a14:imgLayer>
                </a14:imgProps>
              </a:ext>
              <a:ext uri="{28A0092B-C50C-407E-A947-70E740481C1C}">
                <a14:useLocalDpi xmlns:a14="http://schemas.microsoft.com/office/drawing/2010/main" val="0"/>
              </a:ext>
            </a:extLst>
          </a:blip>
          <a:stretch>
            <a:fillRect/>
          </a:stretch>
        </p:blipFill>
        <p:spPr>
          <a:xfrm>
            <a:off x="5986993" y="5746579"/>
            <a:ext cx="959343" cy="504271"/>
          </a:xfrm>
          <a:prstGeom prst="rect">
            <a:avLst/>
          </a:prstGeom>
        </p:spPr>
      </p:pic>
      <p:sp>
        <p:nvSpPr>
          <p:cNvPr id="17" name="TextBox 16">
            <a:extLst>
              <a:ext uri="{FF2B5EF4-FFF2-40B4-BE49-F238E27FC236}">
                <a16:creationId xmlns:a16="http://schemas.microsoft.com/office/drawing/2014/main" id="{7396BC86-B06A-7F49-9292-D4575908ED26}"/>
              </a:ext>
            </a:extLst>
          </p:cNvPr>
          <p:cNvSpPr txBox="1"/>
          <p:nvPr/>
        </p:nvSpPr>
        <p:spPr>
          <a:xfrm>
            <a:off x="3390293" y="5007856"/>
            <a:ext cx="675185" cy="300210"/>
          </a:xfrm>
          <a:prstGeom prst="rect">
            <a:avLst/>
          </a:prstGeom>
          <a:noFill/>
        </p:spPr>
        <p:txBody>
          <a:bodyPr wrap="none" rtlCol="0">
            <a:spAutoFit/>
          </a:bodyPr>
          <a:lstStyle/>
          <a:p>
            <a:pPr defTabSz="914377" eaLnBrk="1" fontAlgn="auto" hangingPunct="1">
              <a:spcBef>
                <a:spcPts val="0"/>
              </a:spcBef>
              <a:spcAft>
                <a:spcPts val="0"/>
              </a:spcAft>
              <a:defRPr/>
            </a:pPr>
            <a:r>
              <a:rPr lang="en-US" sz="1351">
                <a:solidFill>
                  <a:srgbClr val="4178BE">
                    <a:lumMod val="25000"/>
                  </a:srgbClr>
                </a:solidFill>
                <a:latin typeface="Arial"/>
                <a:cs typeface="+mn-cs"/>
              </a:rPr>
              <a:t>orders</a:t>
            </a:r>
          </a:p>
        </p:txBody>
      </p:sp>
      <p:sp>
        <p:nvSpPr>
          <p:cNvPr id="18" name="Rectangle 17">
            <a:extLst>
              <a:ext uri="{FF2B5EF4-FFF2-40B4-BE49-F238E27FC236}">
                <a16:creationId xmlns:a16="http://schemas.microsoft.com/office/drawing/2014/main" id="{8E1D9CF4-3948-4143-B15B-C2EC17E2B453}"/>
              </a:ext>
            </a:extLst>
          </p:cNvPr>
          <p:cNvSpPr/>
          <p:nvPr/>
        </p:nvSpPr>
        <p:spPr>
          <a:xfrm>
            <a:off x="391585" y="2239338"/>
            <a:ext cx="1302897" cy="1438927"/>
          </a:xfrm>
          <a:custGeom>
            <a:avLst/>
            <a:gdLst>
              <a:gd name="connsiteX0" fmla="*/ 0 w 977173"/>
              <a:gd name="connsiteY0" fmla="*/ 0 h 1078500"/>
              <a:gd name="connsiteX1" fmla="*/ 977173 w 977173"/>
              <a:gd name="connsiteY1" fmla="*/ 0 h 1078500"/>
              <a:gd name="connsiteX2" fmla="*/ 977173 w 977173"/>
              <a:gd name="connsiteY2" fmla="*/ 1078500 h 1078500"/>
              <a:gd name="connsiteX3" fmla="*/ 0 w 977173"/>
              <a:gd name="connsiteY3" fmla="*/ 1078500 h 1078500"/>
              <a:gd name="connsiteX4" fmla="*/ 0 w 977173"/>
              <a:gd name="connsiteY4" fmla="*/ 0 h 1078500"/>
              <a:gd name="connsiteX0" fmla="*/ 0 w 977173"/>
              <a:gd name="connsiteY0" fmla="*/ 0 h 1079195"/>
              <a:gd name="connsiteX1" fmla="*/ 977173 w 977173"/>
              <a:gd name="connsiteY1" fmla="*/ 0 h 1079195"/>
              <a:gd name="connsiteX2" fmla="*/ 977173 w 977173"/>
              <a:gd name="connsiteY2" fmla="*/ 1078500 h 1079195"/>
              <a:gd name="connsiteX3" fmla="*/ 729200 w 977173"/>
              <a:gd name="connsiteY3" fmla="*/ 1079195 h 1079195"/>
              <a:gd name="connsiteX4" fmla="*/ 0 w 977173"/>
              <a:gd name="connsiteY4" fmla="*/ 1078500 h 1079195"/>
              <a:gd name="connsiteX5" fmla="*/ 0 w 977173"/>
              <a:gd name="connsiteY5" fmla="*/ 0 h 1079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7173" h="1079195">
                <a:moveTo>
                  <a:pt x="0" y="0"/>
                </a:moveTo>
                <a:lnTo>
                  <a:pt x="977173" y="0"/>
                </a:lnTo>
                <a:lnTo>
                  <a:pt x="977173" y="1078500"/>
                </a:lnTo>
                <a:lnTo>
                  <a:pt x="729200" y="1079195"/>
                </a:lnTo>
                <a:lnTo>
                  <a:pt x="0" y="1078500"/>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defRPr/>
            </a:pPr>
            <a:r>
              <a:rPr lang="en-US" sz="1333">
                <a:solidFill>
                  <a:prstClr val="white"/>
                </a:solidFill>
                <a:latin typeface="Arial"/>
              </a:rPr>
              <a:t>Order MS</a:t>
            </a:r>
          </a:p>
        </p:txBody>
      </p:sp>
      <p:sp>
        <p:nvSpPr>
          <p:cNvPr id="19" name="Rectangle 18">
            <a:extLst>
              <a:ext uri="{FF2B5EF4-FFF2-40B4-BE49-F238E27FC236}">
                <a16:creationId xmlns:a16="http://schemas.microsoft.com/office/drawing/2014/main" id="{E29812F8-1D3E-3643-A008-587C5F14DB97}"/>
              </a:ext>
            </a:extLst>
          </p:cNvPr>
          <p:cNvSpPr/>
          <p:nvPr/>
        </p:nvSpPr>
        <p:spPr>
          <a:xfrm>
            <a:off x="3487944" y="2221571"/>
            <a:ext cx="1179832" cy="143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defRPr/>
            </a:pPr>
            <a:r>
              <a:rPr lang="en-US" sz="1200">
                <a:solidFill>
                  <a:prstClr val="white"/>
                </a:solidFill>
                <a:latin typeface="Arial"/>
              </a:rPr>
              <a:t>Container MS</a:t>
            </a:r>
          </a:p>
        </p:txBody>
      </p:sp>
      <p:sp>
        <p:nvSpPr>
          <p:cNvPr id="20" name="Rectangle 19">
            <a:extLst>
              <a:ext uri="{FF2B5EF4-FFF2-40B4-BE49-F238E27FC236}">
                <a16:creationId xmlns:a16="http://schemas.microsoft.com/office/drawing/2014/main" id="{6D0EF80B-1A73-4346-9499-2600D3D56575}"/>
              </a:ext>
            </a:extLst>
          </p:cNvPr>
          <p:cNvSpPr/>
          <p:nvPr/>
        </p:nvSpPr>
        <p:spPr>
          <a:xfrm>
            <a:off x="2037907" y="2239337"/>
            <a:ext cx="1179832" cy="143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defRPr/>
            </a:pPr>
            <a:r>
              <a:rPr lang="en-US" sz="1200">
                <a:solidFill>
                  <a:prstClr val="white"/>
                </a:solidFill>
                <a:latin typeface="Arial"/>
              </a:rPr>
              <a:t>Voyage MS</a:t>
            </a:r>
          </a:p>
        </p:txBody>
      </p:sp>
      <p:sp>
        <p:nvSpPr>
          <p:cNvPr id="23" name="Can 22">
            <a:extLst>
              <a:ext uri="{FF2B5EF4-FFF2-40B4-BE49-F238E27FC236}">
                <a16:creationId xmlns:a16="http://schemas.microsoft.com/office/drawing/2014/main" id="{1EBDD757-2E64-8041-BCC8-FD3D44CC3221}"/>
              </a:ext>
            </a:extLst>
          </p:cNvPr>
          <p:cNvSpPr/>
          <p:nvPr/>
        </p:nvSpPr>
        <p:spPr>
          <a:xfrm>
            <a:off x="304226" y="3572918"/>
            <a:ext cx="1082569" cy="610173"/>
          </a:xfrm>
          <a:prstGeom prst="can">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endParaRPr lang="en-US" sz="1351">
              <a:solidFill>
                <a:prstClr val="white"/>
              </a:solidFill>
              <a:latin typeface="Arial"/>
            </a:endParaRPr>
          </a:p>
        </p:txBody>
      </p:sp>
      <p:cxnSp>
        <p:nvCxnSpPr>
          <p:cNvPr id="24" name="Elbow Connector 23">
            <a:extLst>
              <a:ext uri="{FF2B5EF4-FFF2-40B4-BE49-F238E27FC236}">
                <a16:creationId xmlns:a16="http://schemas.microsoft.com/office/drawing/2014/main" id="{0494A840-65E2-F847-992A-87007FA2EB2D}"/>
              </a:ext>
            </a:extLst>
          </p:cNvPr>
          <p:cNvCxnSpPr>
            <a:cxnSpLocks/>
            <a:stCxn id="9" idx="0"/>
            <a:endCxn id="20" idx="2"/>
          </p:cNvCxnSpPr>
          <p:nvPr/>
        </p:nvCxnSpPr>
        <p:spPr>
          <a:xfrm rot="16200000" flipV="1">
            <a:off x="2529830" y="3775333"/>
            <a:ext cx="1646028" cy="1450039"/>
          </a:xfrm>
          <a:prstGeom prst="bentConnector3">
            <a:avLst>
              <a:gd name="adj1" fmla="val 31169"/>
            </a:avLst>
          </a:prstGeom>
          <a:ln w="12700">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7" name="Elbow Connector 26">
            <a:extLst>
              <a:ext uri="{FF2B5EF4-FFF2-40B4-BE49-F238E27FC236}">
                <a16:creationId xmlns:a16="http://schemas.microsoft.com/office/drawing/2014/main" id="{1045DE65-2213-EB42-8052-FC4D766A2C71}"/>
              </a:ext>
            </a:extLst>
          </p:cNvPr>
          <p:cNvCxnSpPr>
            <a:cxnSpLocks/>
            <a:stCxn id="10" idx="0"/>
            <a:endCxn id="19" idx="2"/>
          </p:cNvCxnSpPr>
          <p:nvPr/>
        </p:nvCxnSpPr>
        <p:spPr>
          <a:xfrm rot="16200000" flipV="1">
            <a:off x="3367883" y="4369549"/>
            <a:ext cx="1663795" cy="243839"/>
          </a:xfrm>
          <a:prstGeom prst="bentConnector3">
            <a:avLst>
              <a:gd name="adj1" fmla="val 50000"/>
            </a:avLst>
          </a:prstGeom>
          <a:ln w="12700">
            <a:solidFill>
              <a:srgbClr val="92D05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3" name="Elbow Connector 32">
            <a:extLst>
              <a:ext uri="{FF2B5EF4-FFF2-40B4-BE49-F238E27FC236}">
                <a16:creationId xmlns:a16="http://schemas.microsoft.com/office/drawing/2014/main" id="{5E1B4673-2BF6-B24D-8888-0634B96F4D58}"/>
              </a:ext>
            </a:extLst>
          </p:cNvPr>
          <p:cNvCxnSpPr>
            <a:cxnSpLocks/>
            <a:stCxn id="20" idx="2"/>
            <a:endCxn id="10" idx="0"/>
          </p:cNvCxnSpPr>
          <p:nvPr/>
        </p:nvCxnSpPr>
        <p:spPr>
          <a:xfrm rot="16200000" flipH="1">
            <a:off x="2651747" y="3653413"/>
            <a:ext cx="1646028" cy="1693876"/>
          </a:xfrm>
          <a:prstGeom prst="bentConnector3">
            <a:avLst>
              <a:gd name="adj1" fmla="val 60043"/>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E261DE2A-1500-BD4E-AB9C-C25AF508ACDA}"/>
              </a:ext>
            </a:extLst>
          </p:cNvPr>
          <p:cNvSpPr txBox="1"/>
          <p:nvPr/>
        </p:nvSpPr>
        <p:spPr>
          <a:xfrm>
            <a:off x="1186603" y="4212605"/>
            <a:ext cx="614284" cy="369332"/>
          </a:xfrm>
          <a:prstGeom prst="rect">
            <a:avLst/>
          </a:prstGeom>
          <a:noFill/>
        </p:spPr>
        <p:txBody>
          <a:bodyPr wrap="square" rtlCol="0">
            <a:spAutoFit/>
          </a:bodyPr>
          <a:lstStyle/>
          <a:p>
            <a:pPr defTabSz="914377" eaLnBrk="1" fontAlgn="auto" hangingPunct="1">
              <a:spcBef>
                <a:spcPts val="0"/>
              </a:spcBef>
              <a:spcAft>
                <a:spcPts val="0"/>
              </a:spcAft>
            </a:pPr>
            <a:r>
              <a:rPr lang="en-US">
                <a:solidFill>
                  <a:prstClr val="black"/>
                </a:solidFill>
                <a:latin typeface="Arial"/>
                <a:cs typeface="+mn-cs"/>
              </a:rPr>
              <a:t>1</a:t>
            </a:r>
          </a:p>
        </p:txBody>
      </p:sp>
      <p:sp>
        <p:nvSpPr>
          <p:cNvPr id="59" name="TextBox 58">
            <a:extLst>
              <a:ext uri="{FF2B5EF4-FFF2-40B4-BE49-F238E27FC236}">
                <a16:creationId xmlns:a16="http://schemas.microsoft.com/office/drawing/2014/main" id="{A7DE388A-7E2F-2B42-8E46-8C7EFBF8B2F6}"/>
              </a:ext>
            </a:extLst>
          </p:cNvPr>
          <p:cNvSpPr txBox="1"/>
          <p:nvPr/>
        </p:nvSpPr>
        <p:spPr>
          <a:xfrm>
            <a:off x="2695151" y="4051715"/>
            <a:ext cx="312906" cy="369332"/>
          </a:xfrm>
          <a:prstGeom prst="rect">
            <a:avLst/>
          </a:prstGeom>
          <a:noFill/>
        </p:spPr>
        <p:txBody>
          <a:bodyPr wrap="none" rtlCol="0">
            <a:spAutoFit/>
          </a:bodyPr>
          <a:lstStyle/>
          <a:p>
            <a:pPr defTabSz="914377" eaLnBrk="1" fontAlgn="auto" hangingPunct="1">
              <a:spcBef>
                <a:spcPts val="0"/>
              </a:spcBef>
              <a:spcAft>
                <a:spcPts val="0"/>
              </a:spcAft>
            </a:pPr>
            <a:r>
              <a:rPr lang="en-US">
                <a:solidFill>
                  <a:prstClr val="black"/>
                </a:solidFill>
                <a:latin typeface="Arial"/>
                <a:cs typeface="+mn-cs"/>
              </a:rPr>
              <a:t>2</a:t>
            </a:r>
          </a:p>
        </p:txBody>
      </p:sp>
      <p:sp>
        <p:nvSpPr>
          <p:cNvPr id="22" name="Multiply 21">
            <a:extLst>
              <a:ext uri="{FF2B5EF4-FFF2-40B4-BE49-F238E27FC236}">
                <a16:creationId xmlns:a16="http://schemas.microsoft.com/office/drawing/2014/main" id="{E992371F-9853-E44F-81D3-8A5184D96D51}"/>
              </a:ext>
            </a:extLst>
          </p:cNvPr>
          <p:cNvSpPr/>
          <p:nvPr/>
        </p:nvSpPr>
        <p:spPr>
          <a:xfrm>
            <a:off x="4103005" y="3589419"/>
            <a:ext cx="737809" cy="1009915"/>
          </a:xfrm>
          <a:prstGeom prst="mathMultiply">
            <a:avLst>
              <a:gd name="adj1" fmla="val 15045"/>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sp>
        <p:nvSpPr>
          <p:cNvPr id="50" name="TextBox 49">
            <a:extLst>
              <a:ext uri="{FF2B5EF4-FFF2-40B4-BE49-F238E27FC236}">
                <a16:creationId xmlns:a16="http://schemas.microsoft.com/office/drawing/2014/main" id="{17F25CC4-F99A-0343-AF3A-BBB2AE59ECE4}"/>
              </a:ext>
            </a:extLst>
          </p:cNvPr>
          <p:cNvSpPr txBox="1"/>
          <p:nvPr/>
        </p:nvSpPr>
        <p:spPr>
          <a:xfrm>
            <a:off x="245113" y="3756378"/>
            <a:ext cx="809837" cy="297454"/>
          </a:xfrm>
          <a:prstGeom prst="rect">
            <a:avLst/>
          </a:prstGeom>
          <a:noFill/>
        </p:spPr>
        <p:txBody>
          <a:bodyPr wrap="none" rtlCol="0">
            <a:spAutoFit/>
          </a:bodyPr>
          <a:lstStyle/>
          <a:p>
            <a:pPr defTabSz="914377" eaLnBrk="1" fontAlgn="auto" hangingPunct="1">
              <a:spcBef>
                <a:spcPts val="0"/>
              </a:spcBef>
              <a:spcAft>
                <a:spcPts val="0"/>
              </a:spcAft>
            </a:pPr>
            <a:r>
              <a:rPr lang="en-US" sz="1333">
                <a:solidFill>
                  <a:prstClr val="black"/>
                </a:solidFill>
                <a:latin typeface="Arial"/>
                <a:cs typeface="+mn-cs"/>
              </a:rPr>
              <a:t>Pending</a:t>
            </a:r>
          </a:p>
        </p:txBody>
      </p:sp>
      <p:sp>
        <p:nvSpPr>
          <p:cNvPr id="32" name="Rectangle 31">
            <a:extLst>
              <a:ext uri="{FF2B5EF4-FFF2-40B4-BE49-F238E27FC236}">
                <a16:creationId xmlns:a16="http://schemas.microsoft.com/office/drawing/2014/main" id="{19585B91-1D51-3040-9DD4-D4947279B9BB}"/>
              </a:ext>
            </a:extLst>
          </p:cNvPr>
          <p:cNvSpPr/>
          <p:nvPr/>
        </p:nvSpPr>
        <p:spPr>
          <a:xfrm>
            <a:off x="5100669" y="2230452"/>
            <a:ext cx="1179832" cy="143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defRPr/>
            </a:pPr>
            <a:r>
              <a:rPr lang="en-US" sz="1200">
                <a:solidFill>
                  <a:prstClr val="white"/>
                </a:solidFill>
                <a:latin typeface="Arial"/>
              </a:rPr>
              <a:t>Invoice MS</a:t>
            </a:r>
          </a:p>
        </p:txBody>
      </p:sp>
      <p:cxnSp>
        <p:nvCxnSpPr>
          <p:cNvPr id="34" name="Elbow Connector 33">
            <a:extLst>
              <a:ext uri="{FF2B5EF4-FFF2-40B4-BE49-F238E27FC236}">
                <a16:creationId xmlns:a16="http://schemas.microsoft.com/office/drawing/2014/main" id="{6BCA4665-96F1-814D-9CB2-894D1FB369D1}"/>
              </a:ext>
            </a:extLst>
          </p:cNvPr>
          <p:cNvCxnSpPr>
            <a:cxnSpLocks/>
          </p:cNvCxnSpPr>
          <p:nvPr/>
        </p:nvCxnSpPr>
        <p:spPr>
          <a:xfrm rot="5400000" flipH="1" flipV="1">
            <a:off x="4056768" y="3689549"/>
            <a:ext cx="1654913" cy="1612724"/>
          </a:xfrm>
          <a:prstGeom prst="bentConnector3">
            <a:avLst>
              <a:gd name="adj1" fmla="val 50000"/>
            </a:avLst>
          </a:prstGeom>
          <a:ln w="12700">
            <a:solidFill>
              <a:srgbClr val="92D05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5" name="Elbow Connector 34">
            <a:extLst>
              <a:ext uri="{FF2B5EF4-FFF2-40B4-BE49-F238E27FC236}">
                <a16:creationId xmlns:a16="http://schemas.microsoft.com/office/drawing/2014/main" id="{98528091-877E-AA47-80C9-A92098FC05E9}"/>
              </a:ext>
            </a:extLst>
          </p:cNvPr>
          <p:cNvCxnSpPr>
            <a:cxnSpLocks/>
            <a:endCxn id="11" idx="0"/>
          </p:cNvCxnSpPr>
          <p:nvPr/>
        </p:nvCxnSpPr>
        <p:spPr>
          <a:xfrm rot="5400000">
            <a:off x="4507918" y="3751008"/>
            <a:ext cx="1631700" cy="1513013"/>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C68489EF-B0E7-7346-885E-F60EBEB03409}"/>
              </a:ext>
            </a:extLst>
          </p:cNvPr>
          <p:cNvSpPr txBox="1"/>
          <p:nvPr/>
        </p:nvSpPr>
        <p:spPr>
          <a:xfrm>
            <a:off x="6166296" y="4007981"/>
            <a:ext cx="312906" cy="369332"/>
          </a:xfrm>
          <a:prstGeom prst="rect">
            <a:avLst/>
          </a:prstGeom>
          <a:noFill/>
        </p:spPr>
        <p:txBody>
          <a:bodyPr wrap="none" rtlCol="0">
            <a:spAutoFit/>
          </a:bodyPr>
          <a:lstStyle/>
          <a:p>
            <a:pPr defTabSz="914377" eaLnBrk="1" fontAlgn="auto" hangingPunct="1">
              <a:spcBef>
                <a:spcPts val="0"/>
              </a:spcBef>
              <a:spcAft>
                <a:spcPts val="0"/>
              </a:spcAft>
            </a:pPr>
            <a:r>
              <a:rPr lang="en-US">
                <a:solidFill>
                  <a:prstClr val="black"/>
                </a:solidFill>
                <a:latin typeface="Arial"/>
                <a:cs typeface="+mn-cs"/>
              </a:rPr>
              <a:t>4</a:t>
            </a:r>
          </a:p>
        </p:txBody>
      </p:sp>
      <p:pic>
        <p:nvPicPr>
          <p:cNvPr id="26" name="Picture 25">
            <a:extLst>
              <a:ext uri="{FF2B5EF4-FFF2-40B4-BE49-F238E27FC236}">
                <a16:creationId xmlns:a16="http://schemas.microsoft.com/office/drawing/2014/main" id="{0271E896-11A7-D543-8985-CB8E8B283834}"/>
              </a:ext>
            </a:extLst>
          </p:cNvPr>
          <p:cNvPicPr>
            <a:picLocks noChangeAspect="1"/>
          </p:cNvPicPr>
          <p:nvPr/>
        </p:nvPicPr>
        <p:blipFill>
          <a:blip r:embed="rId6"/>
          <a:stretch>
            <a:fillRect/>
          </a:stretch>
        </p:blipFill>
        <p:spPr>
          <a:xfrm>
            <a:off x="417315" y="4297032"/>
            <a:ext cx="478952" cy="478952"/>
          </a:xfrm>
          <a:prstGeom prst="rect">
            <a:avLst/>
          </a:prstGeom>
        </p:spPr>
      </p:pic>
    </p:spTree>
    <p:extLst>
      <p:ext uri="{BB962C8B-B14F-4D97-AF65-F5344CB8AC3E}">
        <p14:creationId xmlns:p14="http://schemas.microsoft.com/office/powerpoint/2010/main" val="883511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04B71C-7D96-5F43-8D28-33FFEB6ECBC7}"/>
              </a:ext>
            </a:extLst>
          </p:cNvPr>
          <p:cNvSpPr>
            <a:spLocks noGrp="1"/>
          </p:cNvSpPr>
          <p:nvPr>
            <p:ph type="title"/>
          </p:nvPr>
        </p:nvSpPr>
        <p:spPr/>
        <p:txBody>
          <a:bodyPr/>
          <a:lstStyle/>
          <a:p>
            <a:r>
              <a:rPr lang="en-US"/>
              <a:t>Saga pattern - Choreography</a:t>
            </a:r>
          </a:p>
        </p:txBody>
      </p:sp>
      <p:sp>
        <p:nvSpPr>
          <p:cNvPr id="3" name="Content Placeholder 2">
            <a:extLst>
              <a:ext uri="{FF2B5EF4-FFF2-40B4-BE49-F238E27FC236}">
                <a16:creationId xmlns:a16="http://schemas.microsoft.com/office/drawing/2014/main" id="{AE508337-1A58-DB48-85C5-4619926982EA}"/>
              </a:ext>
            </a:extLst>
          </p:cNvPr>
          <p:cNvSpPr>
            <a:spLocks noGrp="1"/>
          </p:cNvSpPr>
          <p:nvPr>
            <p:ph idx="1"/>
          </p:nvPr>
        </p:nvSpPr>
        <p:spPr>
          <a:xfrm>
            <a:off x="304227" y="1087294"/>
            <a:ext cx="11496189" cy="1152044"/>
          </a:xfrm>
        </p:spPr>
        <p:txBody>
          <a:bodyPr/>
          <a:lstStyle/>
          <a:p>
            <a:pPr marL="0" indent="0">
              <a:buNone/>
            </a:pPr>
            <a:r>
              <a:rPr lang="en-US"/>
              <a:t>Compensation – Order Uncompleted Event to rollback local change</a:t>
            </a:r>
          </a:p>
        </p:txBody>
      </p:sp>
      <p:sp>
        <p:nvSpPr>
          <p:cNvPr id="4" name="Slide Number Placeholder 3">
            <a:extLst>
              <a:ext uri="{FF2B5EF4-FFF2-40B4-BE49-F238E27FC236}">
                <a16:creationId xmlns:a16="http://schemas.microsoft.com/office/drawing/2014/main" id="{0661C994-CB28-6A43-881E-904682C3372A}"/>
              </a:ext>
            </a:extLst>
          </p:cNvPr>
          <p:cNvSpPr>
            <a:spLocks noGrp="1"/>
          </p:cNvSpPr>
          <p:nvPr>
            <p:ph type="sldNum" sz="quarter" idx="10"/>
          </p:nvPr>
        </p:nvSpPr>
        <p:spPr/>
        <p:txBody>
          <a:bodyPr/>
          <a:lstStyle/>
          <a:p>
            <a:pPr defTabSz="914377" fontAlgn="auto">
              <a:spcBef>
                <a:spcPts val="0"/>
              </a:spcBef>
              <a:spcAft>
                <a:spcPts val="0"/>
              </a:spcAft>
            </a:pPr>
            <a:fld id="{2F63A97E-D605-DC42-8452-C14CD1FA87FA}" type="slidenum">
              <a:rPr lang="en-US">
                <a:solidFill>
                  <a:srgbClr val="5AAAFA"/>
                </a:solidFill>
                <a:latin typeface="Arial"/>
                <a:cs typeface="+mn-cs"/>
              </a:rPr>
              <a:pPr defTabSz="914377" fontAlgn="auto">
                <a:spcBef>
                  <a:spcPts val="0"/>
                </a:spcBef>
                <a:spcAft>
                  <a:spcPts val="0"/>
                </a:spcAft>
              </a:pPr>
              <a:t>22</a:t>
            </a:fld>
            <a:endParaRPr lang="en-US">
              <a:solidFill>
                <a:srgbClr val="5AAAFA"/>
              </a:solidFill>
              <a:latin typeface="Arial"/>
              <a:cs typeface="+mn-cs"/>
            </a:endParaRPr>
          </a:p>
        </p:txBody>
      </p:sp>
      <p:cxnSp>
        <p:nvCxnSpPr>
          <p:cNvPr id="5" name="Elbow Connector 4">
            <a:extLst>
              <a:ext uri="{FF2B5EF4-FFF2-40B4-BE49-F238E27FC236}">
                <a16:creationId xmlns:a16="http://schemas.microsoft.com/office/drawing/2014/main" id="{611E7197-0522-0548-BE7C-005D17FF80AB}"/>
              </a:ext>
            </a:extLst>
          </p:cNvPr>
          <p:cNvCxnSpPr>
            <a:cxnSpLocks/>
            <a:stCxn id="18" idx="3"/>
            <a:endCxn id="7" idx="1"/>
          </p:cNvCxnSpPr>
          <p:nvPr/>
        </p:nvCxnSpPr>
        <p:spPr>
          <a:xfrm>
            <a:off x="1363851" y="3678265"/>
            <a:ext cx="2101831" cy="2010857"/>
          </a:xfrm>
          <a:prstGeom prst="bentConnector3">
            <a:avLst>
              <a:gd name="adj1" fmla="val 5758"/>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885133C2-324C-9C4F-9BEB-5EEC888E7C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7937" y="5031069"/>
            <a:ext cx="552951" cy="386793"/>
          </a:xfrm>
          <a:prstGeom prst="rect">
            <a:avLst/>
          </a:prstGeom>
        </p:spPr>
      </p:pic>
      <p:sp>
        <p:nvSpPr>
          <p:cNvPr id="7" name="Rounded Rectangle 6">
            <a:extLst>
              <a:ext uri="{FF2B5EF4-FFF2-40B4-BE49-F238E27FC236}">
                <a16:creationId xmlns:a16="http://schemas.microsoft.com/office/drawing/2014/main" id="{00650898-5C19-8B4B-ADBB-904EA16A03ED}"/>
              </a:ext>
            </a:extLst>
          </p:cNvPr>
          <p:cNvSpPr/>
          <p:nvPr/>
        </p:nvSpPr>
        <p:spPr bwMode="auto">
          <a:xfrm>
            <a:off x="3465682"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0</a:t>
            </a:r>
            <a:endParaRPr lang="en-US" sz="667">
              <a:solidFill>
                <a:prstClr val="white"/>
              </a:solidFill>
              <a:latin typeface="Arial"/>
            </a:endParaRPr>
          </a:p>
        </p:txBody>
      </p:sp>
      <p:sp>
        <p:nvSpPr>
          <p:cNvPr id="8" name="Rounded Rectangle 7">
            <a:extLst>
              <a:ext uri="{FF2B5EF4-FFF2-40B4-BE49-F238E27FC236}">
                <a16:creationId xmlns:a16="http://schemas.microsoft.com/office/drawing/2014/main" id="{A0F275FA-80EE-AF45-A514-A384C66FB49E}"/>
              </a:ext>
            </a:extLst>
          </p:cNvPr>
          <p:cNvSpPr/>
          <p:nvPr/>
        </p:nvSpPr>
        <p:spPr bwMode="auto">
          <a:xfrm>
            <a:off x="3709520"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1</a:t>
            </a:r>
            <a:endParaRPr lang="en-US" sz="667">
              <a:solidFill>
                <a:prstClr val="white"/>
              </a:solidFill>
              <a:latin typeface="Arial"/>
            </a:endParaRPr>
          </a:p>
        </p:txBody>
      </p:sp>
      <p:sp>
        <p:nvSpPr>
          <p:cNvPr id="9" name="Rounded Rectangle 8">
            <a:extLst>
              <a:ext uri="{FF2B5EF4-FFF2-40B4-BE49-F238E27FC236}">
                <a16:creationId xmlns:a16="http://schemas.microsoft.com/office/drawing/2014/main" id="{4340C4A0-5A3A-9B47-9499-D126F5068D68}"/>
              </a:ext>
            </a:extLst>
          </p:cNvPr>
          <p:cNvSpPr/>
          <p:nvPr/>
        </p:nvSpPr>
        <p:spPr bwMode="auto">
          <a:xfrm>
            <a:off x="3955081"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2</a:t>
            </a:r>
            <a:endParaRPr lang="en-US" sz="667">
              <a:solidFill>
                <a:prstClr val="white"/>
              </a:solidFill>
              <a:latin typeface="Arial"/>
            </a:endParaRPr>
          </a:p>
        </p:txBody>
      </p:sp>
      <p:sp>
        <p:nvSpPr>
          <p:cNvPr id="10" name="Rounded Rectangle 9">
            <a:extLst>
              <a:ext uri="{FF2B5EF4-FFF2-40B4-BE49-F238E27FC236}">
                <a16:creationId xmlns:a16="http://schemas.microsoft.com/office/drawing/2014/main" id="{7719D2D7-0475-3E44-BDE6-1FADA1EBA637}"/>
              </a:ext>
            </a:extLst>
          </p:cNvPr>
          <p:cNvSpPr/>
          <p:nvPr/>
        </p:nvSpPr>
        <p:spPr bwMode="auto">
          <a:xfrm>
            <a:off x="4198918"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3</a:t>
            </a:r>
            <a:endParaRPr lang="en-US" sz="667">
              <a:solidFill>
                <a:prstClr val="white"/>
              </a:solidFill>
              <a:latin typeface="Arial"/>
            </a:endParaRPr>
          </a:p>
        </p:txBody>
      </p:sp>
      <p:sp>
        <p:nvSpPr>
          <p:cNvPr id="11" name="Rounded Rectangle 10">
            <a:extLst>
              <a:ext uri="{FF2B5EF4-FFF2-40B4-BE49-F238E27FC236}">
                <a16:creationId xmlns:a16="http://schemas.microsoft.com/office/drawing/2014/main" id="{30CE1C54-8074-8748-9F5E-F35F0B1123CE}"/>
              </a:ext>
            </a:extLst>
          </p:cNvPr>
          <p:cNvSpPr/>
          <p:nvPr/>
        </p:nvSpPr>
        <p:spPr bwMode="auto">
          <a:xfrm>
            <a:off x="4444480"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4</a:t>
            </a:r>
            <a:endParaRPr lang="en-US" sz="667">
              <a:solidFill>
                <a:prstClr val="white"/>
              </a:solidFill>
              <a:latin typeface="Arial"/>
            </a:endParaRPr>
          </a:p>
        </p:txBody>
      </p:sp>
      <p:sp>
        <p:nvSpPr>
          <p:cNvPr id="12" name="Rounded Rectangle 11">
            <a:extLst>
              <a:ext uri="{FF2B5EF4-FFF2-40B4-BE49-F238E27FC236}">
                <a16:creationId xmlns:a16="http://schemas.microsoft.com/office/drawing/2014/main" id="{53E7DEC7-6D3C-434F-B1E3-E27EA8EC51FC}"/>
              </a:ext>
            </a:extLst>
          </p:cNvPr>
          <p:cNvSpPr/>
          <p:nvPr/>
        </p:nvSpPr>
        <p:spPr bwMode="auto">
          <a:xfrm>
            <a:off x="4693518"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5</a:t>
            </a:r>
            <a:endParaRPr lang="en-US" sz="667">
              <a:solidFill>
                <a:prstClr val="white"/>
              </a:solidFill>
              <a:latin typeface="Arial"/>
            </a:endParaRPr>
          </a:p>
        </p:txBody>
      </p:sp>
      <p:sp>
        <p:nvSpPr>
          <p:cNvPr id="13" name="Rounded Rectangle 12">
            <a:extLst>
              <a:ext uri="{FF2B5EF4-FFF2-40B4-BE49-F238E27FC236}">
                <a16:creationId xmlns:a16="http://schemas.microsoft.com/office/drawing/2014/main" id="{947B76C8-8D8B-0946-B2C7-CDEA4EA49AEF}"/>
              </a:ext>
            </a:extLst>
          </p:cNvPr>
          <p:cNvSpPr/>
          <p:nvPr/>
        </p:nvSpPr>
        <p:spPr bwMode="auto">
          <a:xfrm>
            <a:off x="4933878" y="5323365"/>
            <a:ext cx="245561" cy="731512"/>
          </a:xfrm>
          <a:prstGeom prst="roundRect">
            <a:avLst/>
          </a:prstGeom>
          <a:solidFill>
            <a:schemeClr val="bg1">
              <a:lumMod val="65000"/>
            </a:schemeClr>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6</a:t>
            </a:r>
            <a:endParaRPr lang="en-US" sz="667">
              <a:solidFill>
                <a:prstClr val="white"/>
              </a:solidFill>
              <a:latin typeface="Arial"/>
            </a:endParaRPr>
          </a:p>
        </p:txBody>
      </p:sp>
      <p:sp>
        <p:nvSpPr>
          <p:cNvPr id="14" name="Rounded Rectangle 13">
            <a:extLst>
              <a:ext uri="{FF2B5EF4-FFF2-40B4-BE49-F238E27FC236}">
                <a16:creationId xmlns:a16="http://schemas.microsoft.com/office/drawing/2014/main" id="{B263EC84-4F21-184F-A14A-850E0E0BDC35}"/>
              </a:ext>
            </a:extLst>
          </p:cNvPr>
          <p:cNvSpPr/>
          <p:nvPr/>
        </p:nvSpPr>
        <p:spPr bwMode="auto">
          <a:xfrm>
            <a:off x="5174238" y="5323365"/>
            <a:ext cx="245561" cy="731512"/>
          </a:xfrm>
          <a:prstGeom prst="roundRect">
            <a:avLst/>
          </a:prstGeom>
          <a:solidFill>
            <a:schemeClr val="bg1">
              <a:lumMod val="65000"/>
            </a:schemeClr>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7</a:t>
            </a:r>
            <a:endParaRPr lang="en-US" sz="667">
              <a:solidFill>
                <a:prstClr val="white"/>
              </a:solidFill>
              <a:latin typeface="Arial"/>
            </a:endParaRPr>
          </a:p>
        </p:txBody>
      </p:sp>
      <p:sp>
        <p:nvSpPr>
          <p:cNvPr id="15" name="AutoShape 4">
            <a:extLst>
              <a:ext uri="{FF2B5EF4-FFF2-40B4-BE49-F238E27FC236}">
                <a16:creationId xmlns:a16="http://schemas.microsoft.com/office/drawing/2014/main" id="{DD279258-0574-054A-9826-6334FDF46222}"/>
              </a:ext>
            </a:extLst>
          </p:cNvPr>
          <p:cNvSpPr>
            <a:spLocks noChangeArrowheads="1"/>
          </p:cNvSpPr>
          <p:nvPr/>
        </p:nvSpPr>
        <p:spPr bwMode="auto">
          <a:xfrm>
            <a:off x="2958845" y="5031069"/>
            <a:ext cx="4202204" cy="1199545"/>
          </a:xfrm>
          <a:prstGeom prst="roundRect">
            <a:avLst>
              <a:gd name="adj" fmla="val 7117"/>
            </a:avLst>
          </a:prstGeom>
          <a:noFill/>
          <a:ln w="12700">
            <a:solidFill>
              <a:schemeClr val="tx2">
                <a:lumMod val="50000"/>
              </a:schemeClr>
            </a:solidFill>
            <a:prstDash val="dash"/>
            <a:round/>
            <a:headEnd/>
            <a:tailEnd/>
          </a:ln>
        </p:spPr>
        <p:txBody>
          <a:bodyPr lIns="0" tIns="0" rIns="0" bIns="0" anchor="b" anchorCtr="1"/>
          <a:lstStyle/>
          <a:p>
            <a:pPr algn="ctr" defTabSz="914377" eaLnBrk="1" fontAlgn="auto" hangingPunct="1">
              <a:spcBef>
                <a:spcPts val="0"/>
              </a:spcBef>
              <a:spcAft>
                <a:spcPts val="0"/>
              </a:spcAft>
              <a:defRPr/>
            </a:pPr>
            <a:endParaRPr lang="en-US" sz="1333">
              <a:solidFill>
                <a:prstClr val="black"/>
              </a:solidFill>
              <a:latin typeface="Arial"/>
              <a:cs typeface="+mn-cs"/>
            </a:endParaRPr>
          </a:p>
        </p:txBody>
      </p:sp>
      <p:pic>
        <p:nvPicPr>
          <p:cNvPr id="16" name="Picture 15">
            <a:extLst>
              <a:ext uri="{FF2B5EF4-FFF2-40B4-BE49-F238E27FC236}">
                <a16:creationId xmlns:a16="http://schemas.microsoft.com/office/drawing/2014/main" id="{4AB99E45-F360-354D-92C5-8C8F855A9546}"/>
              </a:ext>
            </a:extLst>
          </p:cNvPr>
          <p:cNvPicPr>
            <a:picLocks noChangeAspect="1"/>
          </p:cNvPicPr>
          <p:nvPr/>
        </p:nvPicPr>
        <p:blipFill>
          <a:blip r:embed="rId4">
            <a:biLevel thresh="75000"/>
            <a:extLst>
              <a:ext uri="{BEBA8EAE-BF5A-486C-A8C5-ECC9F3942E4B}">
                <a14:imgProps xmlns:a14="http://schemas.microsoft.com/office/drawing/2010/main">
                  <a14:imgLayer r:embed="rId5">
                    <a14:imgEffect>
                      <a14:artisticPhotocopy/>
                    </a14:imgEffect>
                  </a14:imgLayer>
                </a14:imgProps>
              </a:ext>
              <a:ext uri="{28A0092B-C50C-407E-A947-70E740481C1C}">
                <a14:useLocalDpi xmlns:a14="http://schemas.microsoft.com/office/drawing/2010/main" val="0"/>
              </a:ext>
            </a:extLst>
          </a:blip>
          <a:stretch>
            <a:fillRect/>
          </a:stretch>
        </p:blipFill>
        <p:spPr>
          <a:xfrm>
            <a:off x="5986993" y="5746579"/>
            <a:ext cx="959343" cy="504271"/>
          </a:xfrm>
          <a:prstGeom prst="rect">
            <a:avLst/>
          </a:prstGeom>
        </p:spPr>
      </p:pic>
      <p:sp>
        <p:nvSpPr>
          <p:cNvPr id="17" name="TextBox 16">
            <a:extLst>
              <a:ext uri="{FF2B5EF4-FFF2-40B4-BE49-F238E27FC236}">
                <a16:creationId xmlns:a16="http://schemas.microsoft.com/office/drawing/2014/main" id="{7396BC86-B06A-7F49-9292-D4575908ED26}"/>
              </a:ext>
            </a:extLst>
          </p:cNvPr>
          <p:cNvSpPr txBox="1"/>
          <p:nvPr/>
        </p:nvSpPr>
        <p:spPr>
          <a:xfrm>
            <a:off x="3390293" y="5007856"/>
            <a:ext cx="675185" cy="300210"/>
          </a:xfrm>
          <a:prstGeom prst="rect">
            <a:avLst/>
          </a:prstGeom>
          <a:noFill/>
        </p:spPr>
        <p:txBody>
          <a:bodyPr wrap="none" rtlCol="0">
            <a:spAutoFit/>
          </a:bodyPr>
          <a:lstStyle/>
          <a:p>
            <a:pPr defTabSz="914377" eaLnBrk="1" fontAlgn="auto" hangingPunct="1">
              <a:spcBef>
                <a:spcPts val="0"/>
              </a:spcBef>
              <a:spcAft>
                <a:spcPts val="0"/>
              </a:spcAft>
              <a:defRPr/>
            </a:pPr>
            <a:r>
              <a:rPr lang="en-US" sz="1351">
                <a:solidFill>
                  <a:srgbClr val="4178BE">
                    <a:lumMod val="25000"/>
                  </a:srgbClr>
                </a:solidFill>
                <a:latin typeface="Arial"/>
                <a:cs typeface="+mn-cs"/>
              </a:rPr>
              <a:t>orders</a:t>
            </a:r>
          </a:p>
        </p:txBody>
      </p:sp>
      <p:sp>
        <p:nvSpPr>
          <p:cNvPr id="18" name="Rectangle 17">
            <a:extLst>
              <a:ext uri="{FF2B5EF4-FFF2-40B4-BE49-F238E27FC236}">
                <a16:creationId xmlns:a16="http://schemas.microsoft.com/office/drawing/2014/main" id="{8E1D9CF4-3948-4143-B15B-C2EC17E2B453}"/>
              </a:ext>
            </a:extLst>
          </p:cNvPr>
          <p:cNvSpPr/>
          <p:nvPr/>
        </p:nvSpPr>
        <p:spPr>
          <a:xfrm>
            <a:off x="391585" y="2239338"/>
            <a:ext cx="1302897" cy="1438927"/>
          </a:xfrm>
          <a:custGeom>
            <a:avLst/>
            <a:gdLst>
              <a:gd name="connsiteX0" fmla="*/ 0 w 977173"/>
              <a:gd name="connsiteY0" fmla="*/ 0 h 1078500"/>
              <a:gd name="connsiteX1" fmla="*/ 977173 w 977173"/>
              <a:gd name="connsiteY1" fmla="*/ 0 h 1078500"/>
              <a:gd name="connsiteX2" fmla="*/ 977173 w 977173"/>
              <a:gd name="connsiteY2" fmla="*/ 1078500 h 1078500"/>
              <a:gd name="connsiteX3" fmla="*/ 0 w 977173"/>
              <a:gd name="connsiteY3" fmla="*/ 1078500 h 1078500"/>
              <a:gd name="connsiteX4" fmla="*/ 0 w 977173"/>
              <a:gd name="connsiteY4" fmla="*/ 0 h 1078500"/>
              <a:gd name="connsiteX0" fmla="*/ 0 w 977173"/>
              <a:gd name="connsiteY0" fmla="*/ 0 h 1079195"/>
              <a:gd name="connsiteX1" fmla="*/ 977173 w 977173"/>
              <a:gd name="connsiteY1" fmla="*/ 0 h 1079195"/>
              <a:gd name="connsiteX2" fmla="*/ 977173 w 977173"/>
              <a:gd name="connsiteY2" fmla="*/ 1078500 h 1079195"/>
              <a:gd name="connsiteX3" fmla="*/ 729200 w 977173"/>
              <a:gd name="connsiteY3" fmla="*/ 1079195 h 1079195"/>
              <a:gd name="connsiteX4" fmla="*/ 0 w 977173"/>
              <a:gd name="connsiteY4" fmla="*/ 1078500 h 1079195"/>
              <a:gd name="connsiteX5" fmla="*/ 0 w 977173"/>
              <a:gd name="connsiteY5" fmla="*/ 0 h 1079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7173" h="1079195">
                <a:moveTo>
                  <a:pt x="0" y="0"/>
                </a:moveTo>
                <a:lnTo>
                  <a:pt x="977173" y="0"/>
                </a:lnTo>
                <a:lnTo>
                  <a:pt x="977173" y="1078500"/>
                </a:lnTo>
                <a:lnTo>
                  <a:pt x="729200" y="1079195"/>
                </a:lnTo>
                <a:lnTo>
                  <a:pt x="0" y="1078500"/>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defRPr/>
            </a:pPr>
            <a:r>
              <a:rPr lang="en-US" sz="1333">
                <a:solidFill>
                  <a:prstClr val="white"/>
                </a:solidFill>
                <a:latin typeface="Arial"/>
              </a:rPr>
              <a:t>Order MS</a:t>
            </a:r>
          </a:p>
        </p:txBody>
      </p:sp>
      <p:sp>
        <p:nvSpPr>
          <p:cNvPr id="19" name="Rectangle 18">
            <a:extLst>
              <a:ext uri="{FF2B5EF4-FFF2-40B4-BE49-F238E27FC236}">
                <a16:creationId xmlns:a16="http://schemas.microsoft.com/office/drawing/2014/main" id="{E29812F8-1D3E-3643-A008-587C5F14DB97}"/>
              </a:ext>
            </a:extLst>
          </p:cNvPr>
          <p:cNvSpPr/>
          <p:nvPr/>
        </p:nvSpPr>
        <p:spPr>
          <a:xfrm>
            <a:off x="3487944" y="2221571"/>
            <a:ext cx="1179832" cy="143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defRPr/>
            </a:pPr>
            <a:r>
              <a:rPr lang="en-US" sz="1200">
                <a:solidFill>
                  <a:prstClr val="white"/>
                </a:solidFill>
                <a:latin typeface="Arial"/>
              </a:rPr>
              <a:t>Container MS</a:t>
            </a:r>
          </a:p>
        </p:txBody>
      </p:sp>
      <p:sp>
        <p:nvSpPr>
          <p:cNvPr id="20" name="Rectangle 19">
            <a:extLst>
              <a:ext uri="{FF2B5EF4-FFF2-40B4-BE49-F238E27FC236}">
                <a16:creationId xmlns:a16="http://schemas.microsoft.com/office/drawing/2014/main" id="{6D0EF80B-1A73-4346-9499-2600D3D56575}"/>
              </a:ext>
            </a:extLst>
          </p:cNvPr>
          <p:cNvSpPr/>
          <p:nvPr/>
        </p:nvSpPr>
        <p:spPr>
          <a:xfrm>
            <a:off x="2037907" y="2239337"/>
            <a:ext cx="1179832" cy="143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defRPr/>
            </a:pPr>
            <a:r>
              <a:rPr lang="en-US" sz="1200">
                <a:solidFill>
                  <a:prstClr val="white"/>
                </a:solidFill>
                <a:latin typeface="Arial"/>
              </a:rPr>
              <a:t>Voyage MS</a:t>
            </a:r>
          </a:p>
        </p:txBody>
      </p:sp>
      <p:sp>
        <p:nvSpPr>
          <p:cNvPr id="23" name="Can 22">
            <a:extLst>
              <a:ext uri="{FF2B5EF4-FFF2-40B4-BE49-F238E27FC236}">
                <a16:creationId xmlns:a16="http://schemas.microsoft.com/office/drawing/2014/main" id="{1EBDD757-2E64-8041-BCC8-FD3D44CC3221}"/>
              </a:ext>
            </a:extLst>
          </p:cNvPr>
          <p:cNvSpPr/>
          <p:nvPr/>
        </p:nvSpPr>
        <p:spPr>
          <a:xfrm>
            <a:off x="304226" y="3572918"/>
            <a:ext cx="1082569" cy="610173"/>
          </a:xfrm>
          <a:prstGeom prst="can">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endParaRPr lang="en-US" sz="1351">
              <a:solidFill>
                <a:prstClr val="white"/>
              </a:solidFill>
              <a:latin typeface="Arial"/>
            </a:endParaRPr>
          </a:p>
        </p:txBody>
      </p:sp>
      <p:cxnSp>
        <p:nvCxnSpPr>
          <p:cNvPr id="24" name="Elbow Connector 23">
            <a:extLst>
              <a:ext uri="{FF2B5EF4-FFF2-40B4-BE49-F238E27FC236}">
                <a16:creationId xmlns:a16="http://schemas.microsoft.com/office/drawing/2014/main" id="{0494A840-65E2-F847-992A-87007FA2EB2D}"/>
              </a:ext>
            </a:extLst>
          </p:cNvPr>
          <p:cNvCxnSpPr>
            <a:cxnSpLocks/>
            <a:stCxn id="9" idx="0"/>
            <a:endCxn id="20" idx="2"/>
          </p:cNvCxnSpPr>
          <p:nvPr/>
        </p:nvCxnSpPr>
        <p:spPr>
          <a:xfrm rot="16200000" flipV="1">
            <a:off x="2529830" y="3775333"/>
            <a:ext cx="1646028" cy="1450039"/>
          </a:xfrm>
          <a:prstGeom prst="bentConnector3">
            <a:avLst>
              <a:gd name="adj1" fmla="val 31169"/>
            </a:avLst>
          </a:prstGeom>
          <a:ln w="12700">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7" name="Elbow Connector 26">
            <a:extLst>
              <a:ext uri="{FF2B5EF4-FFF2-40B4-BE49-F238E27FC236}">
                <a16:creationId xmlns:a16="http://schemas.microsoft.com/office/drawing/2014/main" id="{1045DE65-2213-EB42-8052-FC4D766A2C71}"/>
              </a:ext>
            </a:extLst>
          </p:cNvPr>
          <p:cNvCxnSpPr>
            <a:cxnSpLocks/>
            <a:stCxn id="9" idx="0"/>
            <a:endCxn id="19" idx="2"/>
          </p:cNvCxnSpPr>
          <p:nvPr/>
        </p:nvCxnSpPr>
        <p:spPr>
          <a:xfrm rot="16200000" flipV="1">
            <a:off x="3245964" y="4491467"/>
            <a:ext cx="1663794" cy="2"/>
          </a:xfrm>
          <a:prstGeom prst="bentConnector3">
            <a:avLst>
              <a:gd name="adj1" fmla="val 50000"/>
            </a:avLst>
          </a:prstGeom>
          <a:ln w="12700">
            <a:solidFill>
              <a:srgbClr val="92D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E261DE2A-1500-BD4E-AB9C-C25AF508ACDA}"/>
              </a:ext>
            </a:extLst>
          </p:cNvPr>
          <p:cNvSpPr txBox="1"/>
          <p:nvPr/>
        </p:nvSpPr>
        <p:spPr>
          <a:xfrm>
            <a:off x="1186603" y="4212605"/>
            <a:ext cx="614284" cy="369332"/>
          </a:xfrm>
          <a:prstGeom prst="rect">
            <a:avLst/>
          </a:prstGeom>
          <a:noFill/>
        </p:spPr>
        <p:txBody>
          <a:bodyPr wrap="square" rtlCol="0">
            <a:spAutoFit/>
          </a:bodyPr>
          <a:lstStyle/>
          <a:p>
            <a:pPr defTabSz="914377" eaLnBrk="1" fontAlgn="auto" hangingPunct="1">
              <a:spcBef>
                <a:spcPts val="0"/>
              </a:spcBef>
              <a:spcAft>
                <a:spcPts val="0"/>
              </a:spcAft>
            </a:pPr>
            <a:r>
              <a:rPr lang="en-US">
                <a:solidFill>
                  <a:prstClr val="black"/>
                </a:solidFill>
                <a:latin typeface="Arial"/>
                <a:cs typeface="+mn-cs"/>
              </a:rPr>
              <a:t>1</a:t>
            </a:r>
          </a:p>
        </p:txBody>
      </p:sp>
      <p:sp>
        <p:nvSpPr>
          <p:cNvPr id="59" name="TextBox 58">
            <a:extLst>
              <a:ext uri="{FF2B5EF4-FFF2-40B4-BE49-F238E27FC236}">
                <a16:creationId xmlns:a16="http://schemas.microsoft.com/office/drawing/2014/main" id="{A7DE388A-7E2F-2B42-8E46-8C7EFBF8B2F6}"/>
              </a:ext>
            </a:extLst>
          </p:cNvPr>
          <p:cNvSpPr txBox="1"/>
          <p:nvPr/>
        </p:nvSpPr>
        <p:spPr>
          <a:xfrm>
            <a:off x="2186930" y="3624384"/>
            <a:ext cx="312906" cy="369332"/>
          </a:xfrm>
          <a:prstGeom prst="rect">
            <a:avLst/>
          </a:prstGeom>
          <a:noFill/>
        </p:spPr>
        <p:txBody>
          <a:bodyPr wrap="none" rtlCol="0">
            <a:spAutoFit/>
          </a:bodyPr>
          <a:lstStyle/>
          <a:p>
            <a:pPr defTabSz="914377" eaLnBrk="1" fontAlgn="auto" hangingPunct="1">
              <a:spcBef>
                <a:spcPts val="0"/>
              </a:spcBef>
              <a:spcAft>
                <a:spcPts val="0"/>
              </a:spcAft>
            </a:pPr>
            <a:r>
              <a:rPr lang="en-US">
                <a:solidFill>
                  <a:prstClr val="black"/>
                </a:solidFill>
                <a:latin typeface="Arial"/>
                <a:cs typeface="+mn-cs"/>
              </a:rPr>
              <a:t>2</a:t>
            </a:r>
          </a:p>
        </p:txBody>
      </p:sp>
      <p:sp>
        <p:nvSpPr>
          <p:cNvPr id="50" name="TextBox 49">
            <a:extLst>
              <a:ext uri="{FF2B5EF4-FFF2-40B4-BE49-F238E27FC236}">
                <a16:creationId xmlns:a16="http://schemas.microsoft.com/office/drawing/2014/main" id="{17F25CC4-F99A-0343-AF3A-BBB2AE59ECE4}"/>
              </a:ext>
            </a:extLst>
          </p:cNvPr>
          <p:cNvSpPr txBox="1"/>
          <p:nvPr/>
        </p:nvSpPr>
        <p:spPr>
          <a:xfrm>
            <a:off x="280971" y="3756378"/>
            <a:ext cx="1189749" cy="297454"/>
          </a:xfrm>
          <a:prstGeom prst="rect">
            <a:avLst/>
          </a:prstGeom>
          <a:noFill/>
        </p:spPr>
        <p:txBody>
          <a:bodyPr wrap="none" rtlCol="0">
            <a:spAutoFit/>
          </a:bodyPr>
          <a:lstStyle/>
          <a:p>
            <a:pPr defTabSz="914377" eaLnBrk="1" fontAlgn="auto" hangingPunct="1">
              <a:spcBef>
                <a:spcPts val="0"/>
              </a:spcBef>
              <a:spcAft>
                <a:spcPts val="0"/>
              </a:spcAft>
            </a:pPr>
            <a:r>
              <a:rPr lang="en-US" sz="1333">
                <a:solidFill>
                  <a:prstClr val="black"/>
                </a:solidFill>
                <a:latin typeface="Arial"/>
                <a:cs typeface="+mn-cs"/>
              </a:rPr>
              <a:t>Uncompleted</a:t>
            </a:r>
          </a:p>
        </p:txBody>
      </p:sp>
      <p:sp>
        <p:nvSpPr>
          <p:cNvPr id="32" name="Rectangle 31">
            <a:extLst>
              <a:ext uri="{FF2B5EF4-FFF2-40B4-BE49-F238E27FC236}">
                <a16:creationId xmlns:a16="http://schemas.microsoft.com/office/drawing/2014/main" id="{19585B91-1D51-3040-9DD4-D4947279B9BB}"/>
              </a:ext>
            </a:extLst>
          </p:cNvPr>
          <p:cNvSpPr/>
          <p:nvPr/>
        </p:nvSpPr>
        <p:spPr>
          <a:xfrm>
            <a:off x="5100669" y="2230452"/>
            <a:ext cx="1179832" cy="143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defRPr/>
            </a:pPr>
            <a:r>
              <a:rPr lang="en-US" sz="1200">
                <a:solidFill>
                  <a:prstClr val="white"/>
                </a:solidFill>
                <a:latin typeface="Arial"/>
              </a:rPr>
              <a:t>Invoice MS</a:t>
            </a:r>
          </a:p>
        </p:txBody>
      </p:sp>
      <p:cxnSp>
        <p:nvCxnSpPr>
          <p:cNvPr id="34" name="Elbow Connector 33">
            <a:extLst>
              <a:ext uri="{FF2B5EF4-FFF2-40B4-BE49-F238E27FC236}">
                <a16:creationId xmlns:a16="http://schemas.microsoft.com/office/drawing/2014/main" id="{6BCA4665-96F1-814D-9CB2-894D1FB369D1}"/>
              </a:ext>
            </a:extLst>
          </p:cNvPr>
          <p:cNvCxnSpPr>
            <a:cxnSpLocks/>
          </p:cNvCxnSpPr>
          <p:nvPr/>
        </p:nvCxnSpPr>
        <p:spPr>
          <a:xfrm rot="5400000" flipH="1" flipV="1">
            <a:off x="4056768" y="3689549"/>
            <a:ext cx="1654913" cy="1612724"/>
          </a:xfrm>
          <a:prstGeom prst="bentConnector3">
            <a:avLst>
              <a:gd name="adj1" fmla="val 50000"/>
            </a:avLst>
          </a:prstGeom>
          <a:ln w="12700">
            <a:solidFill>
              <a:srgbClr val="92D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C68489EF-B0E7-7346-885E-F60EBEB03409}"/>
              </a:ext>
            </a:extLst>
          </p:cNvPr>
          <p:cNvSpPr txBox="1"/>
          <p:nvPr/>
        </p:nvSpPr>
        <p:spPr>
          <a:xfrm>
            <a:off x="5185384" y="3624384"/>
            <a:ext cx="312906" cy="369332"/>
          </a:xfrm>
          <a:prstGeom prst="rect">
            <a:avLst/>
          </a:prstGeom>
          <a:noFill/>
        </p:spPr>
        <p:txBody>
          <a:bodyPr wrap="none" rtlCol="0">
            <a:spAutoFit/>
          </a:bodyPr>
          <a:lstStyle/>
          <a:p>
            <a:pPr defTabSz="914377" eaLnBrk="1" fontAlgn="auto" hangingPunct="1">
              <a:spcBef>
                <a:spcPts val="0"/>
              </a:spcBef>
              <a:spcAft>
                <a:spcPts val="0"/>
              </a:spcAft>
            </a:pPr>
            <a:r>
              <a:rPr lang="en-US">
                <a:solidFill>
                  <a:prstClr val="black"/>
                </a:solidFill>
                <a:latin typeface="Arial"/>
                <a:cs typeface="+mn-cs"/>
              </a:rPr>
              <a:t>4</a:t>
            </a:r>
          </a:p>
        </p:txBody>
      </p:sp>
      <p:pic>
        <p:nvPicPr>
          <p:cNvPr id="26" name="Picture 25">
            <a:extLst>
              <a:ext uri="{FF2B5EF4-FFF2-40B4-BE49-F238E27FC236}">
                <a16:creationId xmlns:a16="http://schemas.microsoft.com/office/drawing/2014/main" id="{0271E896-11A7-D543-8985-CB8E8B283834}"/>
              </a:ext>
            </a:extLst>
          </p:cNvPr>
          <p:cNvPicPr>
            <a:picLocks noChangeAspect="1"/>
          </p:cNvPicPr>
          <p:nvPr/>
        </p:nvPicPr>
        <p:blipFill>
          <a:blip r:embed="rId6"/>
          <a:stretch>
            <a:fillRect/>
          </a:stretch>
        </p:blipFill>
        <p:spPr>
          <a:xfrm rot="10800000">
            <a:off x="417315" y="4297032"/>
            <a:ext cx="478952" cy="478952"/>
          </a:xfrm>
          <a:prstGeom prst="rect">
            <a:avLst/>
          </a:prstGeom>
        </p:spPr>
      </p:pic>
      <p:sp>
        <p:nvSpPr>
          <p:cNvPr id="21" name="TextBox 20">
            <a:extLst>
              <a:ext uri="{FF2B5EF4-FFF2-40B4-BE49-F238E27FC236}">
                <a16:creationId xmlns:a16="http://schemas.microsoft.com/office/drawing/2014/main" id="{A973DAE0-17D2-6B49-98DC-D700AEAFD163}"/>
              </a:ext>
            </a:extLst>
          </p:cNvPr>
          <p:cNvSpPr txBox="1"/>
          <p:nvPr/>
        </p:nvSpPr>
        <p:spPr>
          <a:xfrm>
            <a:off x="930184" y="5657652"/>
            <a:ext cx="1696298" cy="307777"/>
          </a:xfrm>
          <a:prstGeom prst="rect">
            <a:avLst/>
          </a:prstGeom>
          <a:noFill/>
        </p:spPr>
        <p:txBody>
          <a:bodyPr wrap="none" rtlCol="0">
            <a:spAutoFit/>
          </a:bodyPr>
          <a:lstStyle/>
          <a:p>
            <a:pPr defTabSz="914377" eaLnBrk="1" fontAlgn="auto" hangingPunct="1">
              <a:spcBef>
                <a:spcPts val="0"/>
              </a:spcBef>
              <a:spcAft>
                <a:spcPts val="0"/>
              </a:spcAft>
            </a:pPr>
            <a:r>
              <a:rPr lang="en-US" sz="1400">
                <a:solidFill>
                  <a:prstClr val="black"/>
                </a:solidFill>
                <a:latin typeface="Arial"/>
                <a:cs typeface="+mn-cs"/>
              </a:rPr>
              <a:t>OrderUncompleted</a:t>
            </a:r>
          </a:p>
        </p:txBody>
      </p:sp>
      <p:sp>
        <p:nvSpPr>
          <p:cNvPr id="37" name="TextBox 36">
            <a:extLst>
              <a:ext uri="{FF2B5EF4-FFF2-40B4-BE49-F238E27FC236}">
                <a16:creationId xmlns:a16="http://schemas.microsoft.com/office/drawing/2014/main" id="{53728999-DF38-E941-8160-4406E019B740}"/>
              </a:ext>
            </a:extLst>
          </p:cNvPr>
          <p:cNvSpPr txBox="1"/>
          <p:nvPr/>
        </p:nvSpPr>
        <p:spPr>
          <a:xfrm>
            <a:off x="3608126" y="3624384"/>
            <a:ext cx="312906" cy="369332"/>
          </a:xfrm>
          <a:prstGeom prst="rect">
            <a:avLst/>
          </a:prstGeom>
          <a:noFill/>
        </p:spPr>
        <p:txBody>
          <a:bodyPr wrap="none" rtlCol="0">
            <a:spAutoFit/>
          </a:bodyPr>
          <a:lstStyle/>
          <a:p>
            <a:pPr defTabSz="914377" eaLnBrk="1" fontAlgn="auto" hangingPunct="1">
              <a:spcBef>
                <a:spcPts val="0"/>
              </a:spcBef>
              <a:spcAft>
                <a:spcPts val="0"/>
              </a:spcAft>
            </a:pPr>
            <a:r>
              <a:rPr lang="en-US">
                <a:solidFill>
                  <a:prstClr val="black"/>
                </a:solidFill>
                <a:latin typeface="Arial"/>
                <a:cs typeface="+mn-cs"/>
              </a:rPr>
              <a:t>3</a:t>
            </a:r>
          </a:p>
        </p:txBody>
      </p:sp>
      <p:sp>
        <p:nvSpPr>
          <p:cNvPr id="35" name="Can 34">
            <a:extLst>
              <a:ext uri="{FF2B5EF4-FFF2-40B4-BE49-F238E27FC236}">
                <a16:creationId xmlns:a16="http://schemas.microsoft.com/office/drawing/2014/main" id="{EEBEF812-CDD0-BE47-8FE5-9ADB2CD1583E}"/>
              </a:ext>
            </a:extLst>
          </p:cNvPr>
          <p:cNvSpPr/>
          <p:nvPr/>
        </p:nvSpPr>
        <p:spPr>
          <a:xfrm>
            <a:off x="1939628" y="3533751"/>
            <a:ext cx="292934" cy="395561"/>
          </a:xfrm>
          <a:prstGeom prst="can">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endParaRPr lang="en-US" sz="1351">
              <a:solidFill>
                <a:prstClr val="white"/>
              </a:solidFill>
              <a:latin typeface="Arial"/>
            </a:endParaRPr>
          </a:p>
        </p:txBody>
      </p:sp>
      <p:sp>
        <p:nvSpPr>
          <p:cNvPr id="38" name="Can 37">
            <a:extLst>
              <a:ext uri="{FF2B5EF4-FFF2-40B4-BE49-F238E27FC236}">
                <a16:creationId xmlns:a16="http://schemas.microsoft.com/office/drawing/2014/main" id="{CF8E570D-D4EF-BC4A-9BA1-E3D7F3739B81}"/>
              </a:ext>
            </a:extLst>
          </p:cNvPr>
          <p:cNvSpPr/>
          <p:nvPr/>
        </p:nvSpPr>
        <p:spPr>
          <a:xfrm>
            <a:off x="3366190" y="3533751"/>
            <a:ext cx="292934" cy="395561"/>
          </a:xfrm>
          <a:prstGeom prst="can">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endParaRPr lang="en-US" sz="1351">
              <a:solidFill>
                <a:prstClr val="white"/>
              </a:solidFill>
              <a:latin typeface="Arial"/>
            </a:endParaRPr>
          </a:p>
        </p:txBody>
      </p:sp>
      <p:sp>
        <p:nvSpPr>
          <p:cNvPr id="39" name="Can 38">
            <a:extLst>
              <a:ext uri="{FF2B5EF4-FFF2-40B4-BE49-F238E27FC236}">
                <a16:creationId xmlns:a16="http://schemas.microsoft.com/office/drawing/2014/main" id="{D0E4DA5A-C935-2849-9A2A-973844EEC60A}"/>
              </a:ext>
            </a:extLst>
          </p:cNvPr>
          <p:cNvSpPr/>
          <p:nvPr/>
        </p:nvSpPr>
        <p:spPr>
          <a:xfrm>
            <a:off x="4955144" y="3533751"/>
            <a:ext cx="292934" cy="395561"/>
          </a:xfrm>
          <a:prstGeom prst="can">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endParaRPr lang="en-US" sz="1351">
              <a:solidFill>
                <a:prstClr val="white"/>
              </a:solidFill>
              <a:latin typeface="Arial"/>
            </a:endParaRPr>
          </a:p>
        </p:txBody>
      </p:sp>
      <p:cxnSp>
        <p:nvCxnSpPr>
          <p:cNvPr id="40" name="Elbow Connector 39">
            <a:extLst>
              <a:ext uri="{FF2B5EF4-FFF2-40B4-BE49-F238E27FC236}">
                <a16:creationId xmlns:a16="http://schemas.microsoft.com/office/drawing/2014/main" id="{C992E843-3D03-5247-88CD-A11E60BA5898}"/>
              </a:ext>
            </a:extLst>
          </p:cNvPr>
          <p:cNvCxnSpPr>
            <a:cxnSpLocks/>
            <a:endCxn id="12" idx="0"/>
          </p:cNvCxnSpPr>
          <p:nvPr/>
        </p:nvCxnSpPr>
        <p:spPr>
          <a:xfrm rot="5400000">
            <a:off x="4632437" y="3875527"/>
            <a:ext cx="1631700" cy="1263976"/>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41" name="Elbow Connector 40">
            <a:extLst>
              <a:ext uri="{FF2B5EF4-FFF2-40B4-BE49-F238E27FC236}">
                <a16:creationId xmlns:a16="http://schemas.microsoft.com/office/drawing/2014/main" id="{19A20D2A-E819-6D49-B049-BFBB2E9B842C}"/>
              </a:ext>
            </a:extLst>
          </p:cNvPr>
          <p:cNvCxnSpPr>
            <a:cxnSpLocks/>
            <a:endCxn id="10" idx="0"/>
          </p:cNvCxnSpPr>
          <p:nvPr/>
        </p:nvCxnSpPr>
        <p:spPr>
          <a:xfrm rot="16200000" flipH="1">
            <a:off x="2824424" y="3826090"/>
            <a:ext cx="1631698" cy="1362852"/>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43" name="Elbow Connector 42">
            <a:extLst>
              <a:ext uri="{FF2B5EF4-FFF2-40B4-BE49-F238E27FC236}">
                <a16:creationId xmlns:a16="http://schemas.microsoft.com/office/drawing/2014/main" id="{06AC2E34-8055-2442-BE4F-39E16083331C}"/>
              </a:ext>
            </a:extLst>
          </p:cNvPr>
          <p:cNvCxnSpPr>
            <a:cxnSpLocks/>
            <a:endCxn id="11" idx="0"/>
          </p:cNvCxnSpPr>
          <p:nvPr/>
        </p:nvCxnSpPr>
        <p:spPr>
          <a:xfrm rot="16200000" flipH="1">
            <a:off x="3612583" y="4368687"/>
            <a:ext cx="1663794" cy="245561"/>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5590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0E864F-2CF1-9649-9D5E-C94199780EE6}"/>
              </a:ext>
            </a:extLst>
          </p:cNvPr>
          <p:cNvSpPr>
            <a:spLocks noGrp="1"/>
          </p:cNvSpPr>
          <p:nvPr>
            <p:ph type="title"/>
          </p:nvPr>
        </p:nvSpPr>
        <p:spPr/>
        <p:txBody>
          <a:bodyPr/>
          <a:lstStyle/>
          <a:p>
            <a:r>
              <a:rPr lang="en-US"/>
              <a:t>Saga pattern - Orchestration</a:t>
            </a:r>
          </a:p>
        </p:txBody>
      </p:sp>
      <p:sp>
        <p:nvSpPr>
          <p:cNvPr id="3" name="Content Placeholder 2">
            <a:extLst>
              <a:ext uri="{FF2B5EF4-FFF2-40B4-BE49-F238E27FC236}">
                <a16:creationId xmlns:a16="http://schemas.microsoft.com/office/drawing/2014/main" id="{3D883580-AAAF-B94D-B6E1-A16AF94199F7}"/>
              </a:ext>
            </a:extLst>
          </p:cNvPr>
          <p:cNvSpPr>
            <a:spLocks noGrp="1"/>
          </p:cNvSpPr>
          <p:nvPr>
            <p:ph idx="1"/>
          </p:nvPr>
        </p:nvSpPr>
        <p:spPr>
          <a:xfrm>
            <a:off x="296417" y="801719"/>
            <a:ext cx="11087016" cy="1096837"/>
          </a:xfrm>
        </p:spPr>
        <p:txBody>
          <a:bodyPr/>
          <a:lstStyle/>
          <a:p>
            <a:pPr marL="0" indent="0">
              <a:buNone/>
            </a:pPr>
            <a:r>
              <a:rPr lang="en-US" sz="2400"/>
              <a:t>One service is responsible to drive each participant on what to do and when.</a:t>
            </a:r>
          </a:p>
        </p:txBody>
      </p:sp>
      <p:sp>
        <p:nvSpPr>
          <p:cNvPr id="4" name="Slide Number Placeholder 3">
            <a:extLst>
              <a:ext uri="{FF2B5EF4-FFF2-40B4-BE49-F238E27FC236}">
                <a16:creationId xmlns:a16="http://schemas.microsoft.com/office/drawing/2014/main" id="{29B2314B-EAC9-C747-9C61-DBB3DFB71D17}"/>
              </a:ext>
            </a:extLst>
          </p:cNvPr>
          <p:cNvSpPr>
            <a:spLocks noGrp="1"/>
          </p:cNvSpPr>
          <p:nvPr>
            <p:ph type="sldNum" sz="quarter" idx="10"/>
          </p:nvPr>
        </p:nvSpPr>
        <p:spPr/>
        <p:txBody>
          <a:bodyPr/>
          <a:lstStyle/>
          <a:p>
            <a:pPr defTabSz="914377" fontAlgn="auto">
              <a:spcBef>
                <a:spcPts val="0"/>
              </a:spcBef>
              <a:spcAft>
                <a:spcPts val="0"/>
              </a:spcAft>
            </a:pPr>
            <a:fld id="{2F63A97E-D605-DC42-8452-C14CD1FA87FA}" type="slidenum">
              <a:rPr lang="en-US">
                <a:solidFill>
                  <a:srgbClr val="5AAAFA"/>
                </a:solidFill>
                <a:latin typeface="Arial"/>
                <a:cs typeface="+mn-cs"/>
              </a:rPr>
              <a:pPr defTabSz="914377" fontAlgn="auto">
                <a:spcBef>
                  <a:spcPts val="0"/>
                </a:spcBef>
                <a:spcAft>
                  <a:spcPts val="0"/>
                </a:spcAft>
              </a:pPr>
              <a:t>23</a:t>
            </a:fld>
            <a:endParaRPr lang="en-US">
              <a:solidFill>
                <a:srgbClr val="5AAAFA"/>
              </a:solidFill>
              <a:latin typeface="Arial"/>
              <a:cs typeface="+mn-cs"/>
            </a:endParaRPr>
          </a:p>
        </p:txBody>
      </p:sp>
      <p:sp>
        <p:nvSpPr>
          <p:cNvPr id="6" name="Rectangle 5">
            <a:extLst>
              <a:ext uri="{FF2B5EF4-FFF2-40B4-BE49-F238E27FC236}">
                <a16:creationId xmlns:a16="http://schemas.microsoft.com/office/drawing/2014/main" id="{ACF9465C-BA12-234B-B756-2168D2A46067}"/>
              </a:ext>
            </a:extLst>
          </p:cNvPr>
          <p:cNvSpPr/>
          <p:nvPr/>
        </p:nvSpPr>
        <p:spPr>
          <a:xfrm>
            <a:off x="8457376" y="1692967"/>
            <a:ext cx="1179832" cy="1438000"/>
          </a:xfrm>
          <a:prstGeom prst="rect">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defRPr/>
            </a:pPr>
            <a:r>
              <a:rPr lang="en-US" sz="1200">
                <a:solidFill>
                  <a:prstClr val="white"/>
                </a:solidFill>
                <a:latin typeface="Arial"/>
              </a:rPr>
              <a:t>Reefer Mgt MS</a:t>
            </a:r>
          </a:p>
        </p:txBody>
      </p:sp>
      <p:sp>
        <p:nvSpPr>
          <p:cNvPr id="7" name="Rectangle 6">
            <a:extLst>
              <a:ext uri="{FF2B5EF4-FFF2-40B4-BE49-F238E27FC236}">
                <a16:creationId xmlns:a16="http://schemas.microsoft.com/office/drawing/2014/main" id="{FE2C6531-1804-AB42-B530-A4F6F0FE30E3}"/>
              </a:ext>
            </a:extLst>
          </p:cNvPr>
          <p:cNvSpPr/>
          <p:nvPr/>
        </p:nvSpPr>
        <p:spPr>
          <a:xfrm>
            <a:off x="7007339" y="1710733"/>
            <a:ext cx="1179832" cy="1438000"/>
          </a:xfrm>
          <a:prstGeom prst="rect">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defRPr/>
            </a:pPr>
            <a:r>
              <a:rPr lang="en-US" sz="1200">
                <a:solidFill>
                  <a:prstClr val="white"/>
                </a:solidFill>
                <a:latin typeface="Arial"/>
              </a:rPr>
              <a:t>Voyage MS</a:t>
            </a:r>
          </a:p>
        </p:txBody>
      </p:sp>
      <p:sp>
        <p:nvSpPr>
          <p:cNvPr id="11" name="Rounded Rectangle 10">
            <a:extLst>
              <a:ext uri="{FF2B5EF4-FFF2-40B4-BE49-F238E27FC236}">
                <a16:creationId xmlns:a16="http://schemas.microsoft.com/office/drawing/2014/main" id="{4ED98A84-7B2E-4141-A8D4-355064967E65}"/>
              </a:ext>
            </a:extLst>
          </p:cNvPr>
          <p:cNvSpPr/>
          <p:nvPr/>
        </p:nvSpPr>
        <p:spPr bwMode="auto">
          <a:xfrm>
            <a:off x="3945904" y="2197887"/>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0</a:t>
            </a:r>
            <a:endParaRPr lang="en-US" sz="667">
              <a:solidFill>
                <a:prstClr val="white"/>
              </a:solidFill>
              <a:latin typeface="Arial"/>
            </a:endParaRPr>
          </a:p>
        </p:txBody>
      </p:sp>
      <p:sp>
        <p:nvSpPr>
          <p:cNvPr id="12" name="Rounded Rectangle 11">
            <a:extLst>
              <a:ext uri="{FF2B5EF4-FFF2-40B4-BE49-F238E27FC236}">
                <a16:creationId xmlns:a16="http://schemas.microsoft.com/office/drawing/2014/main" id="{257DB066-D581-3748-97C8-A667158270F8}"/>
              </a:ext>
            </a:extLst>
          </p:cNvPr>
          <p:cNvSpPr/>
          <p:nvPr/>
        </p:nvSpPr>
        <p:spPr bwMode="auto">
          <a:xfrm>
            <a:off x="4189741" y="2197887"/>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1</a:t>
            </a:r>
            <a:endParaRPr lang="en-US" sz="667">
              <a:solidFill>
                <a:prstClr val="white"/>
              </a:solidFill>
              <a:latin typeface="Arial"/>
            </a:endParaRPr>
          </a:p>
        </p:txBody>
      </p:sp>
      <p:sp>
        <p:nvSpPr>
          <p:cNvPr id="13" name="Rounded Rectangle 12">
            <a:extLst>
              <a:ext uri="{FF2B5EF4-FFF2-40B4-BE49-F238E27FC236}">
                <a16:creationId xmlns:a16="http://schemas.microsoft.com/office/drawing/2014/main" id="{F2C78004-9976-1F4B-BA9D-DEE8B59411E5}"/>
              </a:ext>
            </a:extLst>
          </p:cNvPr>
          <p:cNvSpPr/>
          <p:nvPr/>
        </p:nvSpPr>
        <p:spPr bwMode="auto">
          <a:xfrm>
            <a:off x="4435302" y="2197887"/>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2</a:t>
            </a:r>
            <a:endParaRPr lang="en-US" sz="667">
              <a:solidFill>
                <a:prstClr val="white"/>
              </a:solidFill>
              <a:latin typeface="Arial"/>
            </a:endParaRPr>
          </a:p>
        </p:txBody>
      </p:sp>
      <p:sp>
        <p:nvSpPr>
          <p:cNvPr id="14" name="Rounded Rectangle 13">
            <a:extLst>
              <a:ext uri="{FF2B5EF4-FFF2-40B4-BE49-F238E27FC236}">
                <a16:creationId xmlns:a16="http://schemas.microsoft.com/office/drawing/2014/main" id="{6ACA7FE9-8FBC-F94A-800B-E6A429265131}"/>
              </a:ext>
            </a:extLst>
          </p:cNvPr>
          <p:cNvSpPr/>
          <p:nvPr/>
        </p:nvSpPr>
        <p:spPr bwMode="auto">
          <a:xfrm>
            <a:off x="4679140" y="2197887"/>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3</a:t>
            </a:r>
            <a:endParaRPr lang="en-US" sz="667">
              <a:solidFill>
                <a:prstClr val="white"/>
              </a:solidFill>
              <a:latin typeface="Arial"/>
            </a:endParaRPr>
          </a:p>
        </p:txBody>
      </p:sp>
      <p:sp>
        <p:nvSpPr>
          <p:cNvPr id="15" name="Rounded Rectangle 14">
            <a:extLst>
              <a:ext uri="{FF2B5EF4-FFF2-40B4-BE49-F238E27FC236}">
                <a16:creationId xmlns:a16="http://schemas.microsoft.com/office/drawing/2014/main" id="{FA5EF8BD-67B3-3B47-B893-7162AA4471D7}"/>
              </a:ext>
            </a:extLst>
          </p:cNvPr>
          <p:cNvSpPr/>
          <p:nvPr/>
        </p:nvSpPr>
        <p:spPr bwMode="auto">
          <a:xfrm>
            <a:off x="4924701" y="2197887"/>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4</a:t>
            </a:r>
            <a:endParaRPr lang="en-US" sz="667">
              <a:solidFill>
                <a:prstClr val="white"/>
              </a:solidFill>
              <a:latin typeface="Arial"/>
            </a:endParaRPr>
          </a:p>
        </p:txBody>
      </p:sp>
      <p:sp>
        <p:nvSpPr>
          <p:cNvPr id="16" name="Rounded Rectangle 15">
            <a:extLst>
              <a:ext uri="{FF2B5EF4-FFF2-40B4-BE49-F238E27FC236}">
                <a16:creationId xmlns:a16="http://schemas.microsoft.com/office/drawing/2014/main" id="{82DA842C-798E-314D-B01C-64FA02A6C95F}"/>
              </a:ext>
            </a:extLst>
          </p:cNvPr>
          <p:cNvSpPr/>
          <p:nvPr/>
        </p:nvSpPr>
        <p:spPr bwMode="auto">
          <a:xfrm>
            <a:off x="5173740" y="2197887"/>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5</a:t>
            </a:r>
            <a:endParaRPr lang="en-US" sz="667">
              <a:solidFill>
                <a:prstClr val="white"/>
              </a:solidFill>
              <a:latin typeface="Arial"/>
            </a:endParaRPr>
          </a:p>
        </p:txBody>
      </p:sp>
      <p:sp>
        <p:nvSpPr>
          <p:cNvPr id="19" name="AutoShape 4">
            <a:extLst>
              <a:ext uri="{FF2B5EF4-FFF2-40B4-BE49-F238E27FC236}">
                <a16:creationId xmlns:a16="http://schemas.microsoft.com/office/drawing/2014/main" id="{03614E72-6723-8C4B-962B-512DB721FAB3}"/>
              </a:ext>
            </a:extLst>
          </p:cNvPr>
          <p:cNvSpPr>
            <a:spLocks noChangeArrowheads="1"/>
          </p:cNvSpPr>
          <p:nvPr/>
        </p:nvSpPr>
        <p:spPr bwMode="auto">
          <a:xfrm>
            <a:off x="3800792" y="1682252"/>
            <a:ext cx="2155219" cy="4548363"/>
          </a:xfrm>
          <a:prstGeom prst="roundRect">
            <a:avLst>
              <a:gd name="adj" fmla="val 7117"/>
            </a:avLst>
          </a:prstGeom>
          <a:noFill/>
          <a:ln w="12700">
            <a:solidFill>
              <a:schemeClr val="tx2">
                <a:lumMod val="50000"/>
              </a:schemeClr>
            </a:solidFill>
            <a:prstDash val="dash"/>
            <a:round/>
            <a:headEnd/>
            <a:tailEnd/>
          </a:ln>
        </p:spPr>
        <p:txBody>
          <a:bodyPr lIns="0" tIns="0" rIns="0" bIns="0" anchor="b" anchorCtr="1"/>
          <a:lstStyle/>
          <a:p>
            <a:pPr algn="ctr" defTabSz="914377" eaLnBrk="1" fontAlgn="auto" hangingPunct="1">
              <a:spcBef>
                <a:spcPts val="0"/>
              </a:spcBef>
              <a:spcAft>
                <a:spcPts val="0"/>
              </a:spcAft>
              <a:defRPr/>
            </a:pPr>
            <a:endParaRPr lang="en-US" sz="1333">
              <a:solidFill>
                <a:prstClr val="black"/>
              </a:solidFill>
              <a:latin typeface="Arial"/>
              <a:cs typeface="+mn-cs"/>
            </a:endParaRPr>
          </a:p>
        </p:txBody>
      </p:sp>
      <p:pic>
        <p:nvPicPr>
          <p:cNvPr id="20" name="Picture 19">
            <a:extLst>
              <a:ext uri="{FF2B5EF4-FFF2-40B4-BE49-F238E27FC236}">
                <a16:creationId xmlns:a16="http://schemas.microsoft.com/office/drawing/2014/main" id="{B146472A-E064-4C4C-88BF-C6ED7DBFE815}"/>
              </a:ext>
            </a:extLst>
          </p:cNvPr>
          <p:cNvPicPr>
            <a:picLocks noChangeAspect="1"/>
          </p:cNvPicPr>
          <p:nvPr/>
        </p:nvPicPr>
        <p:blipFill>
          <a:blip r:embed="rId3">
            <a:biLevel thresh="75000"/>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tretch>
            <a:fillRect/>
          </a:stretch>
        </p:blipFill>
        <p:spPr>
          <a:xfrm>
            <a:off x="5507527" y="5978479"/>
            <a:ext cx="959343" cy="504271"/>
          </a:xfrm>
          <a:prstGeom prst="rect">
            <a:avLst/>
          </a:prstGeom>
        </p:spPr>
      </p:pic>
      <p:sp>
        <p:nvSpPr>
          <p:cNvPr id="21" name="TextBox 20">
            <a:extLst>
              <a:ext uri="{FF2B5EF4-FFF2-40B4-BE49-F238E27FC236}">
                <a16:creationId xmlns:a16="http://schemas.microsoft.com/office/drawing/2014/main" id="{45D5FDBE-040C-7D48-B56E-767121EA1A1B}"/>
              </a:ext>
            </a:extLst>
          </p:cNvPr>
          <p:cNvSpPr txBox="1"/>
          <p:nvPr/>
        </p:nvSpPr>
        <p:spPr>
          <a:xfrm>
            <a:off x="3847834" y="1914589"/>
            <a:ext cx="1656287" cy="300210"/>
          </a:xfrm>
          <a:prstGeom prst="rect">
            <a:avLst/>
          </a:prstGeom>
          <a:noFill/>
        </p:spPr>
        <p:txBody>
          <a:bodyPr wrap="none" rtlCol="0">
            <a:spAutoFit/>
          </a:bodyPr>
          <a:lstStyle/>
          <a:p>
            <a:pPr defTabSz="914377" eaLnBrk="1" fontAlgn="auto" hangingPunct="1">
              <a:spcBef>
                <a:spcPts val="0"/>
              </a:spcBef>
              <a:spcAft>
                <a:spcPts val="0"/>
              </a:spcAft>
              <a:defRPr/>
            </a:pPr>
            <a:r>
              <a:rPr lang="en-US" sz="1351">
                <a:solidFill>
                  <a:srgbClr val="4178BE">
                    <a:lumMod val="25000"/>
                  </a:srgbClr>
                </a:solidFill>
                <a:latin typeface="Arial"/>
                <a:cs typeface="+mn-cs"/>
              </a:rPr>
              <a:t>Voyage commands</a:t>
            </a:r>
          </a:p>
        </p:txBody>
      </p:sp>
      <p:sp>
        <p:nvSpPr>
          <p:cNvPr id="22" name="Rounded Rectangle 21">
            <a:extLst>
              <a:ext uri="{FF2B5EF4-FFF2-40B4-BE49-F238E27FC236}">
                <a16:creationId xmlns:a16="http://schemas.microsoft.com/office/drawing/2014/main" id="{9CBC4D14-F411-384D-A1AF-5C1F12EA1BF8}"/>
              </a:ext>
            </a:extLst>
          </p:cNvPr>
          <p:cNvSpPr/>
          <p:nvPr/>
        </p:nvSpPr>
        <p:spPr bwMode="auto">
          <a:xfrm>
            <a:off x="3920298" y="5156101"/>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0</a:t>
            </a:r>
            <a:endParaRPr lang="en-US" sz="667">
              <a:solidFill>
                <a:prstClr val="white"/>
              </a:solidFill>
              <a:latin typeface="Arial"/>
            </a:endParaRPr>
          </a:p>
        </p:txBody>
      </p:sp>
      <p:sp>
        <p:nvSpPr>
          <p:cNvPr id="23" name="Rounded Rectangle 22">
            <a:extLst>
              <a:ext uri="{FF2B5EF4-FFF2-40B4-BE49-F238E27FC236}">
                <a16:creationId xmlns:a16="http://schemas.microsoft.com/office/drawing/2014/main" id="{9B030E9A-6EA4-0F4D-8F49-B423B624F4C5}"/>
              </a:ext>
            </a:extLst>
          </p:cNvPr>
          <p:cNvSpPr/>
          <p:nvPr/>
        </p:nvSpPr>
        <p:spPr bwMode="auto">
          <a:xfrm>
            <a:off x="4164136" y="5156101"/>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1</a:t>
            </a:r>
            <a:endParaRPr lang="en-US" sz="667">
              <a:solidFill>
                <a:prstClr val="white"/>
              </a:solidFill>
              <a:latin typeface="Arial"/>
            </a:endParaRPr>
          </a:p>
        </p:txBody>
      </p:sp>
      <p:sp>
        <p:nvSpPr>
          <p:cNvPr id="24" name="Rounded Rectangle 23">
            <a:extLst>
              <a:ext uri="{FF2B5EF4-FFF2-40B4-BE49-F238E27FC236}">
                <a16:creationId xmlns:a16="http://schemas.microsoft.com/office/drawing/2014/main" id="{19C15E0B-6679-3F41-A72B-1DAC823A4A3E}"/>
              </a:ext>
            </a:extLst>
          </p:cNvPr>
          <p:cNvSpPr/>
          <p:nvPr/>
        </p:nvSpPr>
        <p:spPr bwMode="auto">
          <a:xfrm>
            <a:off x="4409697" y="5156101"/>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2</a:t>
            </a:r>
            <a:endParaRPr lang="en-US" sz="667">
              <a:solidFill>
                <a:prstClr val="white"/>
              </a:solidFill>
              <a:latin typeface="Arial"/>
            </a:endParaRPr>
          </a:p>
        </p:txBody>
      </p:sp>
      <p:sp>
        <p:nvSpPr>
          <p:cNvPr id="25" name="Rounded Rectangle 24">
            <a:extLst>
              <a:ext uri="{FF2B5EF4-FFF2-40B4-BE49-F238E27FC236}">
                <a16:creationId xmlns:a16="http://schemas.microsoft.com/office/drawing/2014/main" id="{933CBA29-1473-974F-94DC-3871B795D706}"/>
              </a:ext>
            </a:extLst>
          </p:cNvPr>
          <p:cNvSpPr/>
          <p:nvPr/>
        </p:nvSpPr>
        <p:spPr bwMode="auto">
          <a:xfrm>
            <a:off x="4653534" y="5156101"/>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3</a:t>
            </a:r>
            <a:endParaRPr lang="en-US" sz="667">
              <a:solidFill>
                <a:prstClr val="white"/>
              </a:solidFill>
              <a:latin typeface="Arial"/>
            </a:endParaRPr>
          </a:p>
        </p:txBody>
      </p:sp>
      <p:sp>
        <p:nvSpPr>
          <p:cNvPr id="26" name="Rounded Rectangle 25">
            <a:extLst>
              <a:ext uri="{FF2B5EF4-FFF2-40B4-BE49-F238E27FC236}">
                <a16:creationId xmlns:a16="http://schemas.microsoft.com/office/drawing/2014/main" id="{98F2481A-24E4-094D-94E2-DEFF196E69DF}"/>
              </a:ext>
            </a:extLst>
          </p:cNvPr>
          <p:cNvSpPr/>
          <p:nvPr/>
        </p:nvSpPr>
        <p:spPr bwMode="auto">
          <a:xfrm>
            <a:off x="4899096" y="5156101"/>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4</a:t>
            </a:r>
            <a:endParaRPr lang="en-US" sz="667">
              <a:solidFill>
                <a:prstClr val="white"/>
              </a:solidFill>
              <a:latin typeface="Arial"/>
            </a:endParaRPr>
          </a:p>
        </p:txBody>
      </p:sp>
      <p:sp>
        <p:nvSpPr>
          <p:cNvPr id="27" name="Rounded Rectangle 26">
            <a:extLst>
              <a:ext uri="{FF2B5EF4-FFF2-40B4-BE49-F238E27FC236}">
                <a16:creationId xmlns:a16="http://schemas.microsoft.com/office/drawing/2014/main" id="{16997D24-AA5D-0147-B3B5-13D45D124E5E}"/>
              </a:ext>
            </a:extLst>
          </p:cNvPr>
          <p:cNvSpPr/>
          <p:nvPr/>
        </p:nvSpPr>
        <p:spPr bwMode="auto">
          <a:xfrm>
            <a:off x="5148134" y="5156101"/>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5</a:t>
            </a:r>
            <a:endParaRPr lang="en-US" sz="667">
              <a:solidFill>
                <a:prstClr val="white"/>
              </a:solidFill>
              <a:latin typeface="Arial"/>
            </a:endParaRPr>
          </a:p>
        </p:txBody>
      </p:sp>
      <p:sp>
        <p:nvSpPr>
          <p:cNvPr id="28" name="Rounded Rectangle 27">
            <a:extLst>
              <a:ext uri="{FF2B5EF4-FFF2-40B4-BE49-F238E27FC236}">
                <a16:creationId xmlns:a16="http://schemas.microsoft.com/office/drawing/2014/main" id="{6AD84432-5990-6741-B17E-EE1076A8E2B1}"/>
              </a:ext>
            </a:extLst>
          </p:cNvPr>
          <p:cNvSpPr/>
          <p:nvPr/>
        </p:nvSpPr>
        <p:spPr bwMode="auto">
          <a:xfrm>
            <a:off x="5388494" y="5156101"/>
            <a:ext cx="245561" cy="731512"/>
          </a:xfrm>
          <a:prstGeom prst="roundRect">
            <a:avLst/>
          </a:prstGeom>
          <a:solidFill>
            <a:schemeClr val="bg1">
              <a:lumMod val="65000"/>
            </a:schemeClr>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6</a:t>
            </a:r>
            <a:endParaRPr lang="en-US" sz="667">
              <a:solidFill>
                <a:prstClr val="white"/>
              </a:solidFill>
              <a:latin typeface="Arial"/>
            </a:endParaRPr>
          </a:p>
        </p:txBody>
      </p:sp>
      <p:sp>
        <p:nvSpPr>
          <p:cNvPr id="29" name="Rounded Rectangle 28">
            <a:extLst>
              <a:ext uri="{FF2B5EF4-FFF2-40B4-BE49-F238E27FC236}">
                <a16:creationId xmlns:a16="http://schemas.microsoft.com/office/drawing/2014/main" id="{AF6FD6B9-9336-0B48-B4D4-2D0CBB21C223}"/>
              </a:ext>
            </a:extLst>
          </p:cNvPr>
          <p:cNvSpPr/>
          <p:nvPr/>
        </p:nvSpPr>
        <p:spPr bwMode="auto">
          <a:xfrm>
            <a:off x="5628854" y="5156101"/>
            <a:ext cx="245561" cy="731512"/>
          </a:xfrm>
          <a:prstGeom prst="roundRect">
            <a:avLst/>
          </a:prstGeom>
          <a:solidFill>
            <a:schemeClr val="bg1">
              <a:lumMod val="65000"/>
            </a:schemeClr>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7</a:t>
            </a:r>
            <a:endParaRPr lang="en-US" sz="667">
              <a:solidFill>
                <a:prstClr val="white"/>
              </a:solidFill>
              <a:latin typeface="Arial"/>
            </a:endParaRPr>
          </a:p>
        </p:txBody>
      </p:sp>
      <p:sp>
        <p:nvSpPr>
          <p:cNvPr id="30" name="TextBox 29">
            <a:extLst>
              <a:ext uri="{FF2B5EF4-FFF2-40B4-BE49-F238E27FC236}">
                <a16:creationId xmlns:a16="http://schemas.microsoft.com/office/drawing/2014/main" id="{33FBECD0-8DDA-7049-8ECC-6A269844C5E5}"/>
              </a:ext>
            </a:extLst>
          </p:cNvPr>
          <p:cNvSpPr txBox="1"/>
          <p:nvPr/>
        </p:nvSpPr>
        <p:spPr>
          <a:xfrm>
            <a:off x="3880438" y="5844881"/>
            <a:ext cx="713657" cy="300210"/>
          </a:xfrm>
          <a:prstGeom prst="rect">
            <a:avLst/>
          </a:prstGeom>
          <a:noFill/>
        </p:spPr>
        <p:txBody>
          <a:bodyPr wrap="none" rtlCol="0">
            <a:spAutoFit/>
          </a:bodyPr>
          <a:lstStyle/>
          <a:p>
            <a:pPr defTabSz="914377" eaLnBrk="1" fontAlgn="auto" hangingPunct="1">
              <a:spcBef>
                <a:spcPts val="0"/>
              </a:spcBef>
              <a:spcAft>
                <a:spcPts val="0"/>
              </a:spcAft>
              <a:defRPr/>
            </a:pPr>
            <a:r>
              <a:rPr lang="en-US" sz="1351">
                <a:solidFill>
                  <a:srgbClr val="4178BE">
                    <a:lumMod val="25000"/>
                  </a:srgbClr>
                </a:solidFill>
                <a:latin typeface="Arial"/>
                <a:cs typeface="+mn-cs"/>
              </a:rPr>
              <a:t>Orders</a:t>
            </a:r>
          </a:p>
        </p:txBody>
      </p:sp>
      <p:sp>
        <p:nvSpPr>
          <p:cNvPr id="44" name="Rectangle 43">
            <a:extLst>
              <a:ext uri="{FF2B5EF4-FFF2-40B4-BE49-F238E27FC236}">
                <a16:creationId xmlns:a16="http://schemas.microsoft.com/office/drawing/2014/main" id="{933C06CE-D7EC-2049-A296-0B54B04D1325}"/>
              </a:ext>
            </a:extLst>
          </p:cNvPr>
          <p:cNvSpPr/>
          <p:nvPr/>
        </p:nvSpPr>
        <p:spPr>
          <a:xfrm>
            <a:off x="313973" y="2044364"/>
            <a:ext cx="3007148" cy="3111738"/>
          </a:xfrm>
          <a:prstGeom prst="rect">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defRPr/>
            </a:pPr>
            <a:r>
              <a:rPr lang="en-US" sz="1200">
                <a:solidFill>
                  <a:prstClr val="white"/>
                </a:solidFill>
                <a:latin typeface="Arial"/>
              </a:rPr>
              <a:t>Order  MS</a:t>
            </a:r>
          </a:p>
        </p:txBody>
      </p:sp>
      <p:sp>
        <p:nvSpPr>
          <p:cNvPr id="47" name="Rounded Rectangle 46">
            <a:extLst>
              <a:ext uri="{FF2B5EF4-FFF2-40B4-BE49-F238E27FC236}">
                <a16:creationId xmlns:a16="http://schemas.microsoft.com/office/drawing/2014/main" id="{81EBAFCF-3191-F249-8373-23077DAC6866}"/>
              </a:ext>
            </a:extLst>
          </p:cNvPr>
          <p:cNvSpPr/>
          <p:nvPr/>
        </p:nvSpPr>
        <p:spPr>
          <a:xfrm>
            <a:off x="1840233" y="2494859"/>
            <a:ext cx="1362572" cy="2512996"/>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srgbClr val="272248"/>
                </a:solidFill>
                <a:latin typeface="Arial"/>
              </a:rPr>
              <a:t>Order</a:t>
            </a:r>
          </a:p>
          <a:p>
            <a:pPr defTabSz="914377" eaLnBrk="1" fontAlgn="auto" hangingPunct="1">
              <a:spcBef>
                <a:spcPts val="0"/>
              </a:spcBef>
              <a:spcAft>
                <a:spcPts val="0"/>
              </a:spcAft>
            </a:pPr>
            <a:r>
              <a:rPr lang="en-US" sz="1333">
                <a:solidFill>
                  <a:srgbClr val="272248"/>
                </a:solidFill>
                <a:latin typeface="Arial"/>
              </a:rPr>
              <a:t>Orchestrator</a:t>
            </a:r>
          </a:p>
        </p:txBody>
      </p:sp>
      <p:cxnSp>
        <p:nvCxnSpPr>
          <p:cNvPr id="50" name="Elbow Connector 49">
            <a:extLst>
              <a:ext uri="{FF2B5EF4-FFF2-40B4-BE49-F238E27FC236}">
                <a16:creationId xmlns:a16="http://schemas.microsoft.com/office/drawing/2014/main" id="{0A7C4324-2747-9B4C-91CB-30764076A703}"/>
              </a:ext>
            </a:extLst>
          </p:cNvPr>
          <p:cNvCxnSpPr>
            <a:cxnSpLocks/>
            <a:stCxn id="47" idx="3"/>
            <a:endCxn id="11" idx="1"/>
          </p:cNvCxnSpPr>
          <p:nvPr/>
        </p:nvCxnSpPr>
        <p:spPr>
          <a:xfrm flipV="1">
            <a:off x="3202804" y="2563643"/>
            <a:ext cx="743099" cy="1187715"/>
          </a:xfrm>
          <a:prstGeom prst="bentConnector3">
            <a:avLst>
              <a:gd name="adj1" fmla="val 50000"/>
            </a:avLst>
          </a:prstGeom>
          <a:ln>
            <a:solidFill>
              <a:schemeClr val="accent6"/>
            </a:solidFill>
            <a:prstDash val="sysDash"/>
            <a:tailEnd type="triangle"/>
          </a:ln>
          <a:effectLst/>
        </p:spPr>
        <p:style>
          <a:lnRef idx="2">
            <a:schemeClr val="accent1"/>
          </a:lnRef>
          <a:fillRef idx="0">
            <a:schemeClr val="accent1"/>
          </a:fillRef>
          <a:effectRef idx="1">
            <a:schemeClr val="accent1"/>
          </a:effectRef>
          <a:fontRef idx="minor">
            <a:schemeClr val="tx1"/>
          </a:fontRef>
        </p:style>
      </p:cxnSp>
      <p:cxnSp>
        <p:nvCxnSpPr>
          <p:cNvPr id="56" name="Elbow Connector 55">
            <a:extLst>
              <a:ext uri="{FF2B5EF4-FFF2-40B4-BE49-F238E27FC236}">
                <a16:creationId xmlns:a16="http://schemas.microsoft.com/office/drawing/2014/main" id="{99AC9271-9F10-6C4B-8A9C-6CBAB0220E1D}"/>
              </a:ext>
            </a:extLst>
          </p:cNvPr>
          <p:cNvCxnSpPr>
            <a:cxnSpLocks/>
            <a:stCxn id="16" idx="0"/>
            <a:endCxn id="7" idx="1"/>
          </p:cNvCxnSpPr>
          <p:nvPr/>
        </p:nvCxnSpPr>
        <p:spPr>
          <a:xfrm rot="16200000" flipH="1">
            <a:off x="6036007" y="1458401"/>
            <a:ext cx="231846" cy="1710818"/>
          </a:xfrm>
          <a:prstGeom prst="bentConnector4">
            <a:avLst>
              <a:gd name="adj1" fmla="val -98600"/>
              <a:gd name="adj2" fmla="val 53588"/>
            </a:avLst>
          </a:prstGeom>
          <a:ln w="12700">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57" name="Elbow Connector 56">
            <a:extLst>
              <a:ext uri="{FF2B5EF4-FFF2-40B4-BE49-F238E27FC236}">
                <a16:creationId xmlns:a16="http://schemas.microsoft.com/office/drawing/2014/main" id="{26EEF187-6197-7F4E-B702-E27C9BAD315F}"/>
              </a:ext>
            </a:extLst>
          </p:cNvPr>
          <p:cNvCxnSpPr>
            <a:cxnSpLocks/>
            <a:stCxn id="7" idx="2"/>
            <a:endCxn id="25" idx="0"/>
          </p:cNvCxnSpPr>
          <p:nvPr/>
        </p:nvCxnSpPr>
        <p:spPr>
          <a:xfrm rot="5400000">
            <a:off x="5183101" y="2741949"/>
            <a:ext cx="2007368" cy="2820940"/>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64" name="Elbow Connector 63">
            <a:extLst>
              <a:ext uri="{FF2B5EF4-FFF2-40B4-BE49-F238E27FC236}">
                <a16:creationId xmlns:a16="http://schemas.microsoft.com/office/drawing/2014/main" id="{EF4ACCC9-60A5-B943-9794-AC6610EF72F4}"/>
              </a:ext>
            </a:extLst>
          </p:cNvPr>
          <p:cNvCxnSpPr>
            <a:cxnSpLocks/>
            <a:stCxn id="6" idx="2"/>
            <a:endCxn id="26" idx="0"/>
          </p:cNvCxnSpPr>
          <p:nvPr/>
        </p:nvCxnSpPr>
        <p:spPr>
          <a:xfrm rot="5400000">
            <a:off x="6022018" y="2130825"/>
            <a:ext cx="2025135" cy="4025416"/>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72" name="Elbow Connector 71">
            <a:extLst>
              <a:ext uri="{FF2B5EF4-FFF2-40B4-BE49-F238E27FC236}">
                <a16:creationId xmlns:a16="http://schemas.microsoft.com/office/drawing/2014/main" id="{15464D25-B287-7A42-A6E8-14EBCC744537}"/>
              </a:ext>
            </a:extLst>
          </p:cNvPr>
          <p:cNvCxnSpPr>
            <a:cxnSpLocks/>
            <a:stCxn id="78" idx="3"/>
            <a:endCxn id="6" idx="2"/>
          </p:cNvCxnSpPr>
          <p:nvPr/>
        </p:nvCxnSpPr>
        <p:spPr>
          <a:xfrm flipV="1">
            <a:off x="5141217" y="3130967"/>
            <a:ext cx="3906076" cy="383509"/>
          </a:xfrm>
          <a:prstGeom prst="bentConnector2">
            <a:avLst/>
          </a:prstGeom>
          <a:ln w="12700">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74" name="Rounded Rectangle 73">
            <a:extLst>
              <a:ext uri="{FF2B5EF4-FFF2-40B4-BE49-F238E27FC236}">
                <a16:creationId xmlns:a16="http://schemas.microsoft.com/office/drawing/2014/main" id="{2AF8B9F9-7146-8E43-B2A3-33E08C50EB05}"/>
              </a:ext>
            </a:extLst>
          </p:cNvPr>
          <p:cNvSpPr/>
          <p:nvPr/>
        </p:nvSpPr>
        <p:spPr bwMode="auto">
          <a:xfrm>
            <a:off x="3916858" y="3148720"/>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0</a:t>
            </a:r>
            <a:endParaRPr lang="en-US" sz="667">
              <a:solidFill>
                <a:prstClr val="white"/>
              </a:solidFill>
              <a:latin typeface="Arial"/>
            </a:endParaRPr>
          </a:p>
        </p:txBody>
      </p:sp>
      <p:sp>
        <p:nvSpPr>
          <p:cNvPr id="75" name="Rounded Rectangle 74">
            <a:extLst>
              <a:ext uri="{FF2B5EF4-FFF2-40B4-BE49-F238E27FC236}">
                <a16:creationId xmlns:a16="http://schemas.microsoft.com/office/drawing/2014/main" id="{BD6C041C-D973-3049-95E4-5214C61E53DA}"/>
              </a:ext>
            </a:extLst>
          </p:cNvPr>
          <p:cNvSpPr/>
          <p:nvPr/>
        </p:nvSpPr>
        <p:spPr bwMode="auto">
          <a:xfrm>
            <a:off x="4160696" y="3148720"/>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1</a:t>
            </a:r>
            <a:endParaRPr lang="en-US" sz="667">
              <a:solidFill>
                <a:prstClr val="white"/>
              </a:solidFill>
              <a:latin typeface="Arial"/>
            </a:endParaRPr>
          </a:p>
        </p:txBody>
      </p:sp>
      <p:sp>
        <p:nvSpPr>
          <p:cNvPr id="76" name="Rounded Rectangle 75">
            <a:extLst>
              <a:ext uri="{FF2B5EF4-FFF2-40B4-BE49-F238E27FC236}">
                <a16:creationId xmlns:a16="http://schemas.microsoft.com/office/drawing/2014/main" id="{0D3CCC65-403B-F34D-AC88-3FF8B7DA97E6}"/>
              </a:ext>
            </a:extLst>
          </p:cNvPr>
          <p:cNvSpPr/>
          <p:nvPr/>
        </p:nvSpPr>
        <p:spPr bwMode="auto">
          <a:xfrm>
            <a:off x="4406257" y="3148720"/>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2</a:t>
            </a:r>
            <a:endParaRPr lang="en-US" sz="667">
              <a:solidFill>
                <a:prstClr val="white"/>
              </a:solidFill>
              <a:latin typeface="Arial"/>
            </a:endParaRPr>
          </a:p>
        </p:txBody>
      </p:sp>
      <p:sp>
        <p:nvSpPr>
          <p:cNvPr id="77" name="Rounded Rectangle 76">
            <a:extLst>
              <a:ext uri="{FF2B5EF4-FFF2-40B4-BE49-F238E27FC236}">
                <a16:creationId xmlns:a16="http://schemas.microsoft.com/office/drawing/2014/main" id="{41E80DA7-0AF8-CE48-9BFB-644A96C078B5}"/>
              </a:ext>
            </a:extLst>
          </p:cNvPr>
          <p:cNvSpPr/>
          <p:nvPr/>
        </p:nvSpPr>
        <p:spPr bwMode="auto">
          <a:xfrm>
            <a:off x="4650094" y="3148720"/>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3</a:t>
            </a:r>
            <a:endParaRPr lang="en-US" sz="667">
              <a:solidFill>
                <a:prstClr val="white"/>
              </a:solidFill>
              <a:latin typeface="Arial"/>
            </a:endParaRPr>
          </a:p>
        </p:txBody>
      </p:sp>
      <p:sp>
        <p:nvSpPr>
          <p:cNvPr id="78" name="Rounded Rectangle 77">
            <a:extLst>
              <a:ext uri="{FF2B5EF4-FFF2-40B4-BE49-F238E27FC236}">
                <a16:creationId xmlns:a16="http://schemas.microsoft.com/office/drawing/2014/main" id="{25188E53-ED46-014A-A486-AEB6D7748163}"/>
              </a:ext>
            </a:extLst>
          </p:cNvPr>
          <p:cNvSpPr/>
          <p:nvPr/>
        </p:nvSpPr>
        <p:spPr bwMode="auto">
          <a:xfrm>
            <a:off x="4895656" y="3148720"/>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4</a:t>
            </a:r>
            <a:endParaRPr lang="en-US" sz="667">
              <a:solidFill>
                <a:prstClr val="white"/>
              </a:solidFill>
              <a:latin typeface="Arial"/>
            </a:endParaRPr>
          </a:p>
        </p:txBody>
      </p:sp>
      <p:cxnSp>
        <p:nvCxnSpPr>
          <p:cNvPr id="97" name="Elbow Connector 96">
            <a:extLst>
              <a:ext uri="{FF2B5EF4-FFF2-40B4-BE49-F238E27FC236}">
                <a16:creationId xmlns:a16="http://schemas.microsoft.com/office/drawing/2014/main" id="{6823B5B3-4802-9E4B-84B1-07BC111B903E}"/>
              </a:ext>
            </a:extLst>
          </p:cNvPr>
          <p:cNvCxnSpPr>
            <a:cxnSpLocks/>
            <a:stCxn id="22" idx="1"/>
            <a:endCxn id="47" idx="2"/>
          </p:cNvCxnSpPr>
          <p:nvPr/>
        </p:nvCxnSpPr>
        <p:spPr>
          <a:xfrm rot="10800000">
            <a:off x="2521519" y="5007855"/>
            <a:ext cx="1398779" cy="514003"/>
          </a:xfrm>
          <a:prstGeom prst="bentConnector2">
            <a:avLst/>
          </a:prstGeom>
          <a:ln>
            <a:solidFill>
              <a:schemeClr val="accent6"/>
            </a:solidFill>
            <a:prstDash val="sysDash"/>
            <a:tailEnd type="triangle"/>
          </a:ln>
          <a:effectLst/>
        </p:spPr>
        <p:style>
          <a:lnRef idx="2">
            <a:schemeClr val="accent1"/>
          </a:lnRef>
          <a:fillRef idx="0">
            <a:schemeClr val="accent1"/>
          </a:fillRef>
          <a:effectRef idx="1">
            <a:schemeClr val="accent1"/>
          </a:effectRef>
          <a:fontRef idx="minor">
            <a:schemeClr val="tx1"/>
          </a:fontRef>
        </p:style>
      </p:cxnSp>
      <p:cxnSp>
        <p:nvCxnSpPr>
          <p:cNvPr id="100" name="Elbow Connector 99">
            <a:extLst>
              <a:ext uri="{FF2B5EF4-FFF2-40B4-BE49-F238E27FC236}">
                <a16:creationId xmlns:a16="http://schemas.microsoft.com/office/drawing/2014/main" id="{F86D8F45-3BF9-AC45-9B9A-BFC18C926A7E}"/>
              </a:ext>
            </a:extLst>
          </p:cNvPr>
          <p:cNvCxnSpPr>
            <a:cxnSpLocks/>
            <a:endCxn id="74" idx="1"/>
          </p:cNvCxnSpPr>
          <p:nvPr/>
        </p:nvCxnSpPr>
        <p:spPr>
          <a:xfrm flipV="1">
            <a:off x="3202804" y="3514477"/>
            <a:ext cx="714053" cy="28793"/>
          </a:xfrm>
          <a:prstGeom prst="bentConnector3">
            <a:avLst>
              <a:gd name="adj1" fmla="val 50000"/>
            </a:avLst>
          </a:prstGeom>
          <a:ln>
            <a:solidFill>
              <a:schemeClr val="accent6"/>
            </a:solidFill>
            <a:prstDash val="sysDash"/>
            <a:tailEnd type="triangle"/>
          </a:ln>
          <a:effectLst/>
        </p:spPr>
        <p:style>
          <a:lnRef idx="2">
            <a:schemeClr val="accent1"/>
          </a:lnRef>
          <a:fillRef idx="0">
            <a:schemeClr val="accent1"/>
          </a:fillRef>
          <a:effectRef idx="1">
            <a:schemeClr val="accent1"/>
          </a:effectRef>
          <a:fontRef idx="minor">
            <a:schemeClr val="tx1"/>
          </a:fontRef>
        </p:style>
      </p:cxnSp>
      <p:sp>
        <p:nvSpPr>
          <p:cNvPr id="51" name="TextBox 50">
            <a:extLst>
              <a:ext uri="{FF2B5EF4-FFF2-40B4-BE49-F238E27FC236}">
                <a16:creationId xmlns:a16="http://schemas.microsoft.com/office/drawing/2014/main" id="{B8AD94F3-A5E6-BB46-B2C2-44A54FCDAF03}"/>
              </a:ext>
            </a:extLst>
          </p:cNvPr>
          <p:cNvSpPr txBox="1"/>
          <p:nvPr/>
        </p:nvSpPr>
        <p:spPr>
          <a:xfrm>
            <a:off x="3880964" y="2906088"/>
            <a:ext cx="1598515" cy="300210"/>
          </a:xfrm>
          <a:prstGeom prst="rect">
            <a:avLst/>
          </a:prstGeom>
          <a:noFill/>
        </p:spPr>
        <p:txBody>
          <a:bodyPr wrap="none" rtlCol="0">
            <a:spAutoFit/>
          </a:bodyPr>
          <a:lstStyle/>
          <a:p>
            <a:pPr defTabSz="914377" eaLnBrk="1" fontAlgn="auto" hangingPunct="1">
              <a:spcBef>
                <a:spcPts val="0"/>
              </a:spcBef>
              <a:spcAft>
                <a:spcPts val="0"/>
              </a:spcAft>
              <a:defRPr/>
            </a:pPr>
            <a:r>
              <a:rPr lang="en-US" sz="1351">
                <a:solidFill>
                  <a:srgbClr val="4178BE">
                    <a:lumMod val="25000"/>
                  </a:srgbClr>
                </a:solidFill>
                <a:latin typeface="Arial"/>
                <a:cs typeface="+mn-cs"/>
              </a:rPr>
              <a:t>Reefer commands</a:t>
            </a:r>
          </a:p>
        </p:txBody>
      </p:sp>
      <p:sp>
        <p:nvSpPr>
          <p:cNvPr id="42" name="Rectangle 41">
            <a:extLst>
              <a:ext uri="{FF2B5EF4-FFF2-40B4-BE49-F238E27FC236}">
                <a16:creationId xmlns:a16="http://schemas.microsoft.com/office/drawing/2014/main" id="{851CC15B-4B2A-9C42-B76B-278A16AED9E3}"/>
              </a:ext>
            </a:extLst>
          </p:cNvPr>
          <p:cNvSpPr/>
          <p:nvPr/>
        </p:nvSpPr>
        <p:spPr>
          <a:xfrm>
            <a:off x="10035748" y="1727228"/>
            <a:ext cx="1179832" cy="1438000"/>
          </a:xfrm>
          <a:prstGeom prst="rect">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defRPr/>
            </a:pPr>
            <a:r>
              <a:rPr lang="en-US" sz="1200">
                <a:solidFill>
                  <a:prstClr val="white"/>
                </a:solidFill>
                <a:latin typeface="Arial"/>
              </a:rPr>
              <a:t>Invoice MS</a:t>
            </a:r>
          </a:p>
        </p:txBody>
      </p:sp>
      <p:sp>
        <p:nvSpPr>
          <p:cNvPr id="43" name="Rounded Rectangle 42">
            <a:extLst>
              <a:ext uri="{FF2B5EF4-FFF2-40B4-BE49-F238E27FC236}">
                <a16:creationId xmlns:a16="http://schemas.microsoft.com/office/drawing/2014/main" id="{11FF6BBA-8161-D947-A26A-2330416A1A7C}"/>
              </a:ext>
            </a:extLst>
          </p:cNvPr>
          <p:cNvSpPr/>
          <p:nvPr/>
        </p:nvSpPr>
        <p:spPr bwMode="auto">
          <a:xfrm>
            <a:off x="3923868" y="4304849"/>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0</a:t>
            </a:r>
            <a:endParaRPr lang="en-US" sz="667">
              <a:solidFill>
                <a:prstClr val="white"/>
              </a:solidFill>
              <a:latin typeface="Arial"/>
            </a:endParaRPr>
          </a:p>
        </p:txBody>
      </p:sp>
      <p:sp>
        <p:nvSpPr>
          <p:cNvPr id="45" name="Rounded Rectangle 44">
            <a:extLst>
              <a:ext uri="{FF2B5EF4-FFF2-40B4-BE49-F238E27FC236}">
                <a16:creationId xmlns:a16="http://schemas.microsoft.com/office/drawing/2014/main" id="{4DC7F145-FFAB-6640-B1B7-6051F0A2ED73}"/>
              </a:ext>
            </a:extLst>
          </p:cNvPr>
          <p:cNvSpPr/>
          <p:nvPr/>
        </p:nvSpPr>
        <p:spPr bwMode="auto">
          <a:xfrm>
            <a:off x="4167705" y="4304849"/>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1</a:t>
            </a:r>
            <a:endParaRPr lang="en-US" sz="667">
              <a:solidFill>
                <a:prstClr val="white"/>
              </a:solidFill>
              <a:latin typeface="Arial"/>
            </a:endParaRPr>
          </a:p>
        </p:txBody>
      </p:sp>
      <p:sp>
        <p:nvSpPr>
          <p:cNvPr id="46" name="Rounded Rectangle 45">
            <a:extLst>
              <a:ext uri="{FF2B5EF4-FFF2-40B4-BE49-F238E27FC236}">
                <a16:creationId xmlns:a16="http://schemas.microsoft.com/office/drawing/2014/main" id="{5B775445-6389-5540-8816-B37D8A9C8F8C}"/>
              </a:ext>
            </a:extLst>
          </p:cNvPr>
          <p:cNvSpPr/>
          <p:nvPr/>
        </p:nvSpPr>
        <p:spPr bwMode="auto">
          <a:xfrm>
            <a:off x="4413266" y="4304849"/>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2</a:t>
            </a:r>
            <a:endParaRPr lang="en-US" sz="667">
              <a:solidFill>
                <a:prstClr val="white"/>
              </a:solidFill>
              <a:latin typeface="Arial"/>
            </a:endParaRPr>
          </a:p>
        </p:txBody>
      </p:sp>
      <p:sp>
        <p:nvSpPr>
          <p:cNvPr id="52" name="TextBox 51">
            <a:extLst>
              <a:ext uri="{FF2B5EF4-FFF2-40B4-BE49-F238E27FC236}">
                <a16:creationId xmlns:a16="http://schemas.microsoft.com/office/drawing/2014/main" id="{C18A98C9-020E-FF4A-A32E-5B7B06BB7494}"/>
              </a:ext>
            </a:extLst>
          </p:cNvPr>
          <p:cNvSpPr txBox="1"/>
          <p:nvPr/>
        </p:nvSpPr>
        <p:spPr>
          <a:xfrm>
            <a:off x="3879430" y="4008397"/>
            <a:ext cx="1627369" cy="300210"/>
          </a:xfrm>
          <a:prstGeom prst="rect">
            <a:avLst/>
          </a:prstGeom>
          <a:noFill/>
        </p:spPr>
        <p:txBody>
          <a:bodyPr wrap="none" rtlCol="0">
            <a:spAutoFit/>
          </a:bodyPr>
          <a:lstStyle/>
          <a:p>
            <a:pPr defTabSz="914377" eaLnBrk="1" fontAlgn="auto" hangingPunct="1">
              <a:spcBef>
                <a:spcPts val="0"/>
              </a:spcBef>
              <a:spcAft>
                <a:spcPts val="0"/>
              </a:spcAft>
              <a:defRPr/>
            </a:pPr>
            <a:r>
              <a:rPr lang="en-US" sz="1351">
                <a:solidFill>
                  <a:srgbClr val="4178BE">
                    <a:lumMod val="25000"/>
                  </a:srgbClr>
                </a:solidFill>
                <a:latin typeface="Arial"/>
                <a:cs typeface="+mn-cs"/>
              </a:rPr>
              <a:t>Invoice commands</a:t>
            </a:r>
          </a:p>
        </p:txBody>
      </p:sp>
      <p:cxnSp>
        <p:nvCxnSpPr>
          <p:cNvPr id="54" name="Elbow Connector 53">
            <a:extLst>
              <a:ext uri="{FF2B5EF4-FFF2-40B4-BE49-F238E27FC236}">
                <a16:creationId xmlns:a16="http://schemas.microsoft.com/office/drawing/2014/main" id="{15BEED0E-BEF0-0241-B41F-1C1EEA39C582}"/>
              </a:ext>
            </a:extLst>
          </p:cNvPr>
          <p:cNvCxnSpPr>
            <a:cxnSpLocks/>
            <a:stCxn id="46" idx="3"/>
            <a:endCxn id="42" idx="2"/>
          </p:cNvCxnSpPr>
          <p:nvPr/>
        </p:nvCxnSpPr>
        <p:spPr>
          <a:xfrm flipV="1">
            <a:off x="4658827" y="3165229"/>
            <a:ext cx="5966837" cy="1505377"/>
          </a:xfrm>
          <a:prstGeom prst="bentConnector2">
            <a:avLst/>
          </a:prstGeom>
          <a:ln w="12700">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58" name="Elbow Connector 57">
            <a:extLst>
              <a:ext uri="{FF2B5EF4-FFF2-40B4-BE49-F238E27FC236}">
                <a16:creationId xmlns:a16="http://schemas.microsoft.com/office/drawing/2014/main" id="{548C47B7-9D12-7E4A-9AF7-B3248B353F52}"/>
              </a:ext>
            </a:extLst>
          </p:cNvPr>
          <p:cNvCxnSpPr>
            <a:cxnSpLocks/>
            <a:stCxn id="42" idx="2"/>
            <a:endCxn id="27" idx="0"/>
          </p:cNvCxnSpPr>
          <p:nvPr/>
        </p:nvCxnSpPr>
        <p:spPr>
          <a:xfrm rot="5400000">
            <a:off x="6952854" y="1483290"/>
            <a:ext cx="1990873" cy="5354749"/>
          </a:xfrm>
          <a:prstGeom prst="bentConnector3">
            <a:avLst>
              <a:gd name="adj1" fmla="val 64078"/>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48" name="Elbow Connector 47">
            <a:extLst>
              <a:ext uri="{FF2B5EF4-FFF2-40B4-BE49-F238E27FC236}">
                <a16:creationId xmlns:a16="http://schemas.microsoft.com/office/drawing/2014/main" id="{0DF6327C-C8A4-6948-94A6-CC10D64E49E8}"/>
              </a:ext>
            </a:extLst>
          </p:cNvPr>
          <p:cNvCxnSpPr>
            <a:cxnSpLocks/>
            <a:stCxn id="47" idx="3"/>
            <a:endCxn id="43" idx="1"/>
          </p:cNvCxnSpPr>
          <p:nvPr/>
        </p:nvCxnSpPr>
        <p:spPr>
          <a:xfrm>
            <a:off x="3202805" y="3751357"/>
            <a:ext cx="721063" cy="919248"/>
          </a:xfrm>
          <a:prstGeom prst="bentConnector3">
            <a:avLst>
              <a:gd name="adj1" fmla="val 50000"/>
            </a:avLst>
          </a:prstGeom>
          <a:ln>
            <a:solidFill>
              <a:schemeClr val="accent6"/>
            </a:solidFill>
            <a:prstDash val="sysDash"/>
            <a:tailEnd type="triangle"/>
          </a:ln>
          <a:effectLst/>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6F7C97B9-5063-2142-B6AE-C018EA52555E}"/>
              </a:ext>
            </a:extLst>
          </p:cNvPr>
          <p:cNvSpPr txBox="1"/>
          <p:nvPr/>
        </p:nvSpPr>
        <p:spPr>
          <a:xfrm>
            <a:off x="1877810" y="2298034"/>
            <a:ext cx="1191352" cy="297454"/>
          </a:xfrm>
          <a:prstGeom prst="rect">
            <a:avLst/>
          </a:prstGeom>
          <a:solidFill>
            <a:schemeClr val="bg1"/>
          </a:solidFill>
        </p:spPr>
        <p:txBody>
          <a:bodyPr wrap="none" rtlCol="0">
            <a:spAutoFit/>
          </a:bodyPr>
          <a:lstStyle/>
          <a:p>
            <a:pPr defTabSz="914377" eaLnBrk="1" fontAlgn="auto" hangingPunct="1">
              <a:spcBef>
                <a:spcPts val="0"/>
              </a:spcBef>
              <a:spcAft>
                <a:spcPts val="0"/>
              </a:spcAft>
            </a:pPr>
            <a:r>
              <a:rPr lang="en-US" sz="1333">
                <a:solidFill>
                  <a:prstClr val="black"/>
                </a:solidFill>
                <a:latin typeface="Arial"/>
                <a:cs typeface="+mn-cs"/>
              </a:rPr>
              <a:t>startSagaAPI</a:t>
            </a:r>
          </a:p>
        </p:txBody>
      </p:sp>
      <p:sp>
        <p:nvSpPr>
          <p:cNvPr id="55" name="Can 54">
            <a:extLst>
              <a:ext uri="{FF2B5EF4-FFF2-40B4-BE49-F238E27FC236}">
                <a16:creationId xmlns:a16="http://schemas.microsoft.com/office/drawing/2014/main" id="{A304A719-8383-C348-9CB2-685CDCF0C3DD}"/>
              </a:ext>
            </a:extLst>
          </p:cNvPr>
          <p:cNvSpPr/>
          <p:nvPr/>
        </p:nvSpPr>
        <p:spPr>
          <a:xfrm>
            <a:off x="459018" y="5131417"/>
            <a:ext cx="650254" cy="713464"/>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endParaRPr lang="en-US" sz="1351">
              <a:solidFill>
                <a:prstClr val="white"/>
              </a:solidFill>
              <a:latin typeface="Arial"/>
            </a:endParaRPr>
          </a:p>
        </p:txBody>
      </p:sp>
    </p:spTree>
    <p:extLst>
      <p:ext uri="{BB962C8B-B14F-4D97-AF65-F5344CB8AC3E}">
        <p14:creationId xmlns:p14="http://schemas.microsoft.com/office/powerpoint/2010/main" val="26022116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B1849E-D0AD-1444-84C5-E41E164EACD8}"/>
              </a:ext>
            </a:extLst>
          </p:cNvPr>
          <p:cNvSpPr>
            <a:spLocks noGrp="1"/>
          </p:cNvSpPr>
          <p:nvPr>
            <p:ph type="title"/>
          </p:nvPr>
        </p:nvSpPr>
        <p:spPr/>
        <p:txBody>
          <a:bodyPr/>
          <a:lstStyle/>
          <a:p>
            <a:r>
              <a:rPr lang="en-US"/>
              <a:t>Reprocessing and dead letter</a:t>
            </a:r>
          </a:p>
        </p:txBody>
      </p:sp>
      <p:sp>
        <p:nvSpPr>
          <p:cNvPr id="4" name="Slide Number Placeholder 3">
            <a:extLst>
              <a:ext uri="{FF2B5EF4-FFF2-40B4-BE49-F238E27FC236}">
                <a16:creationId xmlns:a16="http://schemas.microsoft.com/office/drawing/2014/main" id="{59935617-A158-1C45-A87D-951F9495235C}"/>
              </a:ext>
            </a:extLst>
          </p:cNvPr>
          <p:cNvSpPr>
            <a:spLocks noGrp="1"/>
          </p:cNvSpPr>
          <p:nvPr>
            <p:ph type="sldNum" sz="quarter" idx="12"/>
          </p:nvPr>
        </p:nvSpPr>
        <p:spPr/>
        <p:txBody>
          <a:bodyPr/>
          <a:lstStyle/>
          <a:p>
            <a:fld id="{E9549862-13E2-C34D-815E-8545BD36FC59}" type="slidenum">
              <a:rPr lang="en-US" smtClean="0">
                <a:solidFill>
                  <a:srgbClr val="6D7777"/>
                </a:solidFill>
              </a:rPr>
              <a:pPr/>
              <a:t>24</a:t>
            </a:fld>
            <a:endParaRPr lang="en-US">
              <a:solidFill>
                <a:srgbClr val="6D7777"/>
              </a:solidFill>
            </a:endParaRPr>
          </a:p>
        </p:txBody>
      </p:sp>
      <p:sp>
        <p:nvSpPr>
          <p:cNvPr id="5" name="Rectangle 4">
            <a:extLst>
              <a:ext uri="{FF2B5EF4-FFF2-40B4-BE49-F238E27FC236}">
                <a16:creationId xmlns:a16="http://schemas.microsoft.com/office/drawing/2014/main" id="{3BE2414D-2A46-1B4F-B5A4-BC5F8A5B3453}"/>
              </a:ext>
            </a:extLst>
          </p:cNvPr>
          <p:cNvSpPr/>
          <p:nvPr/>
        </p:nvSpPr>
        <p:spPr>
          <a:xfrm>
            <a:off x="1820238" y="1923244"/>
            <a:ext cx="2320735" cy="745766"/>
          </a:xfrm>
          <a:prstGeom prst="rect">
            <a:avLst/>
          </a:prstGeom>
          <a:solidFill>
            <a:schemeClr val="bg2">
              <a:lumMod val="40000"/>
              <a:lumOff val="6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b="1">
                <a:solidFill>
                  <a:srgbClr val="7030A0"/>
                </a:solidFill>
              </a:rPr>
              <a:t>Reefer Management MS</a:t>
            </a:r>
          </a:p>
        </p:txBody>
      </p:sp>
      <p:sp>
        <p:nvSpPr>
          <p:cNvPr id="7" name="Rounded Rectangle 6">
            <a:extLst>
              <a:ext uri="{FF2B5EF4-FFF2-40B4-BE49-F238E27FC236}">
                <a16:creationId xmlns:a16="http://schemas.microsoft.com/office/drawing/2014/main" id="{71B283CA-0332-5F4E-BC0B-A3099638B45C}"/>
              </a:ext>
            </a:extLst>
          </p:cNvPr>
          <p:cNvSpPr/>
          <p:nvPr/>
        </p:nvSpPr>
        <p:spPr bwMode="auto">
          <a:xfrm>
            <a:off x="964222" y="445106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0</a:t>
            </a:r>
            <a:endParaRPr lang="en-US" sz="667">
              <a:solidFill>
                <a:schemeClr val="bg1"/>
              </a:solidFill>
            </a:endParaRPr>
          </a:p>
        </p:txBody>
      </p:sp>
      <p:sp>
        <p:nvSpPr>
          <p:cNvPr id="8" name="Rounded Rectangle 7">
            <a:extLst>
              <a:ext uri="{FF2B5EF4-FFF2-40B4-BE49-F238E27FC236}">
                <a16:creationId xmlns:a16="http://schemas.microsoft.com/office/drawing/2014/main" id="{1EE89CDA-D967-DB4A-B9DE-CB3EC042F82A}"/>
              </a:ext>
            </a:extLst>
          </p:cNvPr>
          <p:cNvSpPr/>
          <p:nvPr/>
        </p:nvSpPr>
        <p:spPr bwMode="auto">
          <a:xfrm>
            <a:off x="1208059" y="445106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1</a:t>
            </a:r>
            <a:endParaRPr lang="en-US" sz="667">
              <a:solidFill>
                <a:schemeClr val="bg1"/>
              </a:solidFill>
            </a:endParaRPr>
          </a:p>
        </p:txBody>
      </p:sp>
      <p:sp>
        <p:nvSpPr>
          <p:cNvPr id="9" name="Rounded Rectangle 8">
            <a:extLst>
              <a:ext uri="{FF2B5EF4-FFF2-40B4-BE49-F238E27FC236}">
                <a16:creationId xmlns:a16="http://schemas.microsoft.com/office/drawing/2014/main" id="{62275626-4066-8E49-930B-6C64FE42C16A}"/>
              </a:ext>
            </a:extLst>
          </p:cNvPr>
          <p:cNvSpPr/>
          <p:nvPr/>
        </p:nvSpPr>
        <p:spPr bwMode="auto">
          <a:xfrm>
            <a:off x="1453621" y="445106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2</a:t>
            </a:r>
            <a:endParaRPr lang="en-US" sz="667">
              <a:solidFill>
                <a:schemeClr val="bg1"/>
              </a:solidFill>
            </a:endParaRPr>
          </a:p>
        </p:txBody>
      </p:sp>
      <p:sp>
        <p:nvSpPr>
          <p:cNvPr id="10" name="Rounded Rectangle 9">
            <a:extLst>
              <a:ext uri="{FF2B5EF4-FFF2-40B4-BE49-F238E27FC236}">
                <a16:creationId xmlns:a16="http://schemas.microsoft.com/office/drawing/2014/main" id="{C7F0F42A-DEFE-834C-80C2-5B1D66572E4F}"/>
              </a:ext>
            </a:extLst>
          </p:cNvPr>
          <p:cNvSpPr/>
          <p:nvPr/>
        </p:nvSpPr>
        <p:spPr bwMode="auto">
          <a:xfrm>
            <a:off x="1697458" y="445106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3</a:t>
            </a:r>
            <a:endParaRPr lang="en-US" sz="667">
              <a:solidFill>
                <a:schemeClr val="bg1"/>
              </a:solidFill>
            </a:endParaRPr>
          </a:p>
        </p:txBody>
      </p:sp>
      <p:sp>
        <p:nvSpPr>
          <p:cNvPr id="11" name="Rounded Rectangle 10">
            <a:extLst>
              <a:ext uri="{FF2B5EF4-FFF2-40B4-BE49-F238E27FC236}">
                <a16:creationId xmlns:a16="http://schemas.microsoft.com/office/drawing/2014/main" id="{1EF438F9-ABC6-B14D-995A-DADDEE413699}"/>
              </a:ext>
            </a:extLst>
          </p:cNvPr>
          <p:cNvSpPr/>
          <p:nvPr/>
        </p:nvSpPr>
        <p:spPr bwMode="auto">
          <a:xfrm>
            <a:off x="1943019" y="445106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4</a:t>
            </a:r>
            <a:endParaRPr lang="en-US" sz="667">
              <a:solidFill>
                <a:schemeClr val="bg1"/>
              </a:solidFill>
            </a:endParaRPr>
          </a:p>
        </p:txBody>
      </p:sp>
      <p:sp>
        <p:nvSpPr>
          <p:cNvPr id="15" name="AutoShape 4">
            <a:extLst>
              <a:ext uri="{FF2B5EF4-FFF2-40B4-BE49-F238E27FC236}">
                <a16:creationId xmlns:a16="http://schemas.microsoft.com/office/drawing/2014/main" id="{9522776D-A452-F94B-A23F-15ACFA5A82FF}"/>
              </a:ext>
            </a:extLst>
          </p:cNvPr>
          <p:cNvSpPr>
            <a:spLocks noChangeArrowheads="1"/>
          </p:cNvSpPr>
          <p:nvPr/>
        </p:nvSpPr>
        <p:spPr bwMode="auto">
          <a:xfrm>
            <a:off x="782358" y="4135550"/>
            <a:ext cx="9466623" cy="1513179"/>
          </a:xfrm>
          <a:prstGeom prst="roundRect">
            <a:avLst>
              <a:gd name="adj" fmla="val 7117"/>
            </a:avLst>
          </a:prstGeom>
          <a:noFill/>
          <a:ln w="12700">
            <a:solidFill>
              <a:schemeClr val="tx2">
                <a:lumMod val="50000"/>
              </a:schemeClr>
            </a:solidFill>
            <a:prstDash val="dash"/>
            <a:round/>
            <a:headEnd/>
            <a:tailEnd/>
          </a:ln>
        </p:spPr>
        <p:txBody>
          <a:bodyPr lIns="0" tIns="0" rIns="0" bIns="0" anchor="b" anchorCtr="1"/>
          <a:lstStyle/>
          <a:p>
            <a:pPr algn="ctr"/>
            <a:endParaRPr lang="en-US" sz="1333"/>
          </a:p>
        </p:txBody>
      </p:sp>
      <p:pic>
        <p:nvPicPr>
          <p:cNvPr id="16" name="Picture 15">
            <a:extLst>
              <a:ext uri="{FF2B5EF4-FFF2-40B4-BE49-F238E27FC236}">
                <a16:creationId xmlns:a16="http://schemas.microsoft.com/office/drawing/2014/main" id="{A1D91559-59B9-AB40-B452-70CD62EBDB2C}"/>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778880" y="5220660"/>
            <a:ext cx="959343" cy="504270"/>
          </a:xfrm>
          <a:prstGeom prst="rect">
            <a:avLst/>
          </a:prstGeom>
        </p:spPr>
      </p:pic>
      <p:sp>
        <p:nvSpPr>
          <p:cNvPr id="17" name="TextBox 16">
            <a:extLst>
              <a:ext uri="{FF2B5EF4-FFF2-40B4-BE49-F238E27FC236}">
                <a16:creationId xmlns:a16="http://schemas.microsoft.com/office/drawing/2014/main" id="{78458638-365D-D540-B75D-AAF670553528}"/>
              </a:ext>
            </a:extLst>
          </p:cNvPr>
          <p:cNvSpPr txBox="1"/>
          <p:nvPr/>
        </p:nvSpPr>
        <p:spPr>
          <a:xfrm>
            <a:off x="888833" y="4135550"/>
            <a:ext cx="838691" cy="369332"/>
          </a:xfrm>
          <a:prstGeom prst="rect">
            <a:avLst/>
          </a:prstGeom>
          <a:noFill/>
        </p:spPr>
        <p:txBody>
          <a:bodyPr wrap="none" rtlCol="0">
            <a:spAutoFit/>
          </a:bodyPr>
          <a:lstStyle/>
          <a:p>
            <a:r>
              <a:rPr lang="en-US">
                <a:solidFill>
                  <a:schemeClr val="accent1">
                    <a:lumMod val="25000"/>
                  </a:schemeClr>
                </a:solidFill>
              </a:rPr>
              <a:t>orders</a:t>
            </a:r>
          </a:p>
        </p:txBody>
      </p:sp>
      <p:sp>
        <p:nvSpPr>
          <p:cNvPr id="18" name="Rounded Rectangle 17">
            <a:extLst>
              <a:ext uri="{FF2B5EF4-FFF2-40B4-BE49-F238E27FC236}">
                <a16:creationId xmlns:a16="http://schemas.microsoft.com/office/drawing/2014/main" id="{AB81EDCF-501C-3245-AAD0-F9E66E864150}"/>
              </a:ext>
            </a:extLst>
          </p:cNvPr>
          <p:cNvSpPr/>
          <p:nvPr/>
        </p:nvSpPr>
        <p:spPr bwMode="auto">
          <a:xfrm>
            <a:off x="2432417" y="4472927"/>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0</a:t>
            </a:r>
            <a:endParaRPr lang="en-US" sz="667">
              <a:solidFill>
                <a:schemeClr val="bg1"/>
              </a:solidFill>
            </a:endParaRPr>
          </a:p>
        </p:txBody>
      </p:sp>
      <p:sp>
        <p:nvSpPr>
          <p:cNvPr id="19" name="Rounded Rectangle 18">
            <a:extLst>
              <a:ext uri="{FF2B5EF4-FFF2-40B4-BE49-F238E27FC236}">
                <a16:creationId xmlns:a16="http://schemas.microsoft.com/office/drawing/2014/main" id="{0AFC71C8-45E8-4140-BA6D-AC5727E3F80B}"/>
              </a:ext>
            </a:extLst>
          </p:cNvPr>
          <p:cNvSpPr/>
          <p:nvPr/>
        </p:nvSpPr>
        <p:spPr bwMode="auto">
          <a:xfrm>
            <a:off x="2676254" y="4472927"/>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1</a:t>
            </a:r>
            <a:endParaRPr lang="en-US" sz="667">
              <a:solidFill>
                <a:schemeClr val="bg1"/>
              </a:solidFill>
            </a:endParaRPr>
          </a:p>
        </p:txBody>
      </p:sp>
      <p:sp>
        <p:nvSpPr>
          <p:cNvPr id="20" name="Rounded Rectangle 19">
            <a:extLst>
              <a:ext uri="{FF2B5EF4-FFF2-40B4-BE49-F238E27FC236}">
                <a16:creationId xmlns:a16="http://schemas.microsoft.com/office/drawing/2014/main" id="{0019CBA2-E402-DA4D-8BC7-B4EA5F7582FE}"/>
              </a:ext>
            </a:extLst>
          </p:cNvPr>
          <p:cNvSpPr/>
          <p:nvPr/>
        </p:nvSpPr>
        <p:spPr bwMode="auto">
          <a:xfrm>
            <a:off x="2921816" y="4472927"/>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2</a:t>
            </a:r>
            <a:endParaRPr lang="en-US" sz="667">
              <a:solidFill>
                <a:schemeClr val="bg1"/>
              </a:solidFill>
            </a:endParaRPr>
          </a:p>
        </p:txBody>
      </p:sp>
      <p:sp>
        <p:nvSpPr>
          <p:cNvPr id="21" name="Rounded Rectangle 20">
            <a:extLst>
              <a:ext uri="{FF2B5EF4-FFF2-40B4-BE49-F238E27FC236}">
                <a16:creationId xmlns:a16="http://schemas.microsoft.com/office/drawing/2014/main" id="{C2909FC5-1548-B846-AC20-C807C2FB2BCE}"/>
              </a:ext>
            </a:extLst>
          </p:cNvPr>
          <p:cNvSpPr/>
          <p:nvPr/>
        </p:nvSpPr>
        <p:spPr bwMode="auto">
          <a:xfrm>
            <a:off x="3165653" y="4472927"/>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3</a:t>
            </a:r>
            <a:endParaRPr lang="en-US" sz="667">
              <a:solidFill>
                <a:schemeClr val="bg1"/>
              </a:solidFill>
            </a:endParaRPr>
          </a:p>
        </p:txBody>
      </p:sp>
      <p:sp>
        <p:nvSpPr>
          <p:cNvPr id="22" name="Rounded Rectangle 21">
            <a:extLst>
              <a:ext uri="{FF2B5EF4-FFF2-40B4-BE49-F238E27FC236}">
                <a16:creationId xmlns:a16="http://schemas.microsoft.com/office/drawing/2014/main" id="{A8BAA95D-2739-0C4F-8BB3-20DA48B1F0AE}"/>
              </a:ext>
            </a:extLst>
          </p:cNvPr>
          <p:cNvSpPr/>
          <p:nvPr/>
        </p:nvSpPr>
        <p:spPr bwMode="auto">
          <a:xfrm>
            <a:off x="3411214" y="4472927"/>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4</a:t>
            </a:r>
            <a:endParaRPr lang="en-US" sz="667">
              <a:solidFill>
                <a:schemeClr val="bg1"/>
              </a:solidFill>
            </a:endParaRPr>
          </a:p>
        </p:txBody>
      </p:sp>
      <p:sp>
        <p:nvSpPr>
          <p:cNvPr id="23" name="Rounded Rectangle 22">
            <a:extLst>
              <a:ext uri="{FF2B5EF4-FFF2-40B4-BE49-F238E27FC236}">
                <a16:creationId xmlns:a16="http://schemas.microsoft.com/office/drawing/2014/main" id="{D16E2D89-970A-EC4B-9CA8-155BAC067C70}"/>
              </a:ext>
            </a:extLst>
          </p:cNvPr>
          <p:cNvSpPr/>
          <p:nvPr/>
        </p:nvSpPr>
        <p:spPr bwMode="auto">
          <a:xfrm>
            <a:off x="3660253" y="4472927"/>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5</a:t>
            </a:r>
            <a:endParaRPr lang="en-US" sz="667">
              <a:solidFill>
                <a:schemeClr val="bg1"/>
              </a:solidFill>
            </a:endParaRPr>
          </a:p>
        </p:txBody>
      </p:sp>
      <p:sp>
        <p:nvSpPr>
          <p:cNvPr id="24" name="Rounded Rectangle 23">
            <a:extLst>
              <a:ext uri="{FF2B5EF4-FFF2-40B4-BE49-F238E27FC236}">
                <a16:creationId xmlns:a16="http://schemas.microsoft.com/office/drawing/2014/main" id="{48D961DA-0C67-7245-A36E-081DC9E57D87}"/>
              </a:ext>
            </a:extLst>
          </p:cNvPr>
          <p:cNvSpPr/>
          <p:nvPr/>
        </p:nvSpPr>
        <p:spPr bwMode="auto">
          <a:xfrm>
            <a:off x="3900613" y="4472927"/>
            <a:ext cx="245561" cy="731512"/>
          </a:xfrm>
          <a:prstGeom prst="roundRect">
            <a:avLst/>
          </a:prstGeom>
          <a:solidFill>
            <a:schemeClr val="bg2"/>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6</a:t>
            </a:r>
            <a:endParaRPr lang="en-US" sz="667">
              <a:solidFill>
                <a:schemeClr val="bg1"/>
              </a:solidFill>
            </a:endParaRPr>
          </a:p>
        </p:txBody>
      </p:sp>
      <p:sp>
        <p:nvSpPr>
          <p:cNvPr id="25" name="Rounded Rectangle 24">
            <a:extLst>
              <a:ext uri="{FF2B5EF4-FFF2-40B4-BE49-F238E27FC236}">
                <a16:creationId xmlns:a16="http://schemas.microsoft.com/office/drawing/2014/main" id="{10A87F51-A6F7-8648-B09E-6A3541C6E006}"/>
              </a:ext>
            </a:extLst>
          </p:cNvPr>
          <p:cNvSpPr/>
          <p:nvPr/>
        </p:nvSpPr>
        <p:spPr bwMode="auto">
          <a:xfrm>
            <a:off x="4140973" y="4472927"/>
            <a:ext cx="245561" cy="731512"/>
          </a:xfrm>
          <a:prstGeom prst="roundRect">
            <a:avLst/>
          </a:prstGeom>
          <a:solidFill>
            <a:schemeClr val="bg2"/>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7</a:t>
            </a:r>
            <a:endParaRPr lang="en-US" sz="667">
              <a:solidFill>
                <a:schemeClr val="bg1"/>
              </a:solidFill>
            </a:endParaRPr>
          </a:p>
        </p:txBody>
      </p:sp>
      <p:sp>
        <p:nvSpPr>
          <p:cNvPr id="26" name="TextBox 25">
            <a:extLst>
              <a:ext uri="{FF2B5EF4-FFF2-40B4-BE49-F238E27FC236}">
                <a16:creationId xmlns:a16="http://schemas.microsoft.com/office/drawing/2014/main" id="{63DF5920-6026-AC46-8E19-D46865F96721}"/>
              </a:ext>
            </a:extLst>
          </p:cNvPr>
          <p:cNvSpPr txBox="1"/>
          <p:nvPr/>
        </p:nvSpPr>
        <p:spPr>
          <a:xfrm>
            <a:off x="2374733" y="4154600"/>
            <a:ext cx="1249060" cy="369332"/>
          </a:xfrm>
          <a:prstGeom prst="rect">
            <a:avLst/>
          </a:prstGeom>
          <a:noFill/>
        </p:spPr>
        <p:txBody>
          <a:bodyPr wrap="none" rtlCol="0">
            <a:spAutoFit/>
          </a:bodyPr>
          <a:lstStyle/>
          <a:p>
            <a:r>
              <a:rPr lang="en-US">
                <a:solidFill>
                  <a:schemeClr val="accent1">
                    <a:lumMod val="25000"/>
                  </a:schemeClr>
                </a:solidFill>
              </a:rPr>
              <a:t>containers</a:t>
            </a:r>
          </a:p>
        </p:txBody>
      </p:sp>
      <p:sp>
        <p:nvSpPr>
          <p:cNvPr id="27" name="Rectangle 26">
            <a:extLst>
              <a:ext uri="{FF2B5EF4-FFF2-40B4-BE49-F238E27FC236}">
                <a16:creationId xmlns:a16="http://schemas.microsoft.com/office/drawing/2014/main" id="{AB322B8B-A7FE-C84D-8454-E27E6A5E9945}"/>
              </a:ext>
            </a:extLst>
          </p:cNvPr>
          <p:cNvSpPr/>
          <p:nvPr/>
        </p:nvSpPr>
        <p:spPr>
          <a:xfrm>
            <a:off x="7880350" y="1590471"/>
            <a:ext cx="2320735" cy="745766"/>
          </a:xfrm>
          <a:prstGeom prst="rect">
            <a:avLst/>
          </a:prstGeom>
          <a:solidFill>
            <a:schemeClr val="bg2">
              <a:lumMod val="40000"/>
              <a:lumOff val="6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b="1">
                <a:solidFill>
                  <a:srgbClr val="7030A0"/>
                </a:solidFill>
              </a:rPr>
              <a:t>Container Inventory APP</a:t>
            </a:r>
          </a:p>
        </p:txBody>
      </p:sp>
      <p:sp>
        <p:nvSpPr>
          <p:cNvPr id="28" name="Can 27">
            <a:extLst>
              <a:ext uri="{FF2B5EF4-FFF2-40B4-BE49-F238E27FC236}">
                <a16:creationId xmlns:a16="http://schemas.microsoft.com/office/drawing/2014/main" id="{87D2ABA6-5D8B-5444-9E73-5B7F34BB3728}"/>
              </a:ext>
            </a:extLst>
          </p:cNvPr>
          <p:cNvSpPr/>
          <p:nvPr/>
        </p:nvSpPr>
        <p:spPr>
          <a:xfrm>
            <a:off x="4276959" y="2547763"/>
            <a:ext cx="978148" cy="620377"/>
          </a:xfrm>
          <a:prstGeom prst="can">
            <a:avLst/>
          </a:prstGeom>
          <a:solidFill>
            <a:schemeClr val="accent6">
              <a:lumMod val="60000"/>
              <a:lumOff val="40000"/>
            </a:schemeClr>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accent1">
                    <a:lumMod val="25000"/>
                  </a:schemeClr>
                </a:solidFill>
              </a:rPr>
              <a:t>Reefer DB</a:t>
            </a:r>
          </a:p>
        </p:txBody>
      </p:sp>
      <p:sp>
        <p:nvSpPr>
          <p:cNvPr id="29" name="Can 28">
            <a:extLst>
              <a:ext uri="{FF2B5EF4-FFF2-40B4-BE49-F238E27FC236}">
                <a16:creationId xmlns:a16="http://schemas.microsoft.com/office/drawing/2014/main" id="{F8395C94-E509-8C43-8BA9-3305C093406A}"/>
              </a:ext>
            </a:extLst>
          </p:cNvPr>
          <p:cNvSpPr/>
          <p:nvPr/>
        </p:nvSpPr>
        <p:spPr>
          <a:xfrm>
            <a:off x="9882688" y="2111327"/>
            <a:ext cx="978148" cy="620377"/>
          </a:xfrm>
          <a:prstGeom prst="can">
            <a:avLst/>
          </a:prstGeom>
          <a:solidFill>
            <a:schemeClr val="accent6">
              <a:lumMod val="60000"/>
              <a:lumOff val="40000"/>
            </a:schemeClr>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accent1">
                    <a:lumMod val="25000"/>
                  </a:schemeClr>
                </a:solidFill>
              </a:rPr>
              <a:t>Container inventory</a:t>
            </a:r>
          </a:p>
        </p:txBody>
      </p:sp>
      <p:cxnSp>
        <p:nvCxnSpPr>
          <p:cNvPr id="31" name="Curved Connector 30">
            <a:extLst>
              <a:ext uri="{FF2B5EF4-FFF2-40B4-BE49-F238E27FC236}">
                <a16:creationId xmlns:a16="http://schemas.microsoft.com/office/drawing/2014/main" id="{76257AE1-622A-7E42-AB14-2D9CEF1E6837}"/>
              </a:ext>
            </a:extLst>
          </p:cNvPr>
          <p:cNvCxnSpPr>
            <a:cxnSpLocks/>
            <a:endCxn id="27" idx="1"/>
          </p:cNvCxnSpPr>
          <p:nvPr/>
        </p:nvCxnSpPr>
        <p:spPr>
          <a:xfrm flipV="1">
            <a:off x="4140973" y="1963354"/>
            <a:ext cx="3739377" cy="85279"/>
          </a:xfrm>
          <a:prstGeom prst="curvedConnector3">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2" name="Curved Connector 31">
            <a:extLst>
              <a:ext uri="{FF2B5EF4-FFF2-40B4-BE49-F238E27FC236}">
                <a16:creationId xmlns:a16="http://schemas.microsoft.com/office/drawing/2014/main" id="{4B423041-E44D-F646-8541-5774058FA770}"/>
              </a:ext>
            </a:extLst>
          </p:cNvPr>
          <p:cNvCxnSpPr>
            <a:cxnSpLocks/>
            <a:stCxn id="27" idx="2"/>
          </p:cNvCxnSpPr>
          <p:nvPr/>
        </p:nvCxnSpPr>
        <p:spPr>
          <a:xfrm rot="5400000">
            <a:off x="7593035" y="1340896"/>
            <a:ext cx="452342" cy="2443025"/>
          </a:xfrm>
          <a:prstGeom prst="curvedConnector2">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39" name="Cross 38">
            <a:extLst>
              <a:ext uri="{FF2B5EF4-FFF2-40B4-BE49-F238E27FC236}">
                <a16:creationId xmlns:a16="http://schemas.microsoft.com/office/drawing/2014/main" id="{F1DC6BCE-FE31-394E-9EFF-096D1FEF2752}"/>
              </a:ext>
            </a:extLst>
          </p:cNvPr>
          <p:cNvSpPr/>
          <p:nvPr/>
        </p:nvSpPr>
        <p:spPr>
          <a:xfrm rot="2818962">
            <a:off x="6165522" y="2517430"/>
            <a:ext cx="532250" cy="542299"/>
          </a:xfrm>
          <a:prstGeom prst="plus">
            <a:avLst>
              <a:gd name="adj" fmla="val 45833"/>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Curved Connector 40">
            <a:extLst>
              <a:ext uri="{FF2B5EF4-FFF2-40B4-BE49-F238E27FC236}">
                <a16:creationId xmlns:a16="http://schemas.microsoft.com/office/drawing/2014/main" id="{2A497B94-B980-AF46-B65C-3C6CBD658C89}"/>
              </a:ext>
            </a:extLst>
          </p:cNvPr>
          <p:cNvCxnSpPr>
            <a:cxnSpLocks/>
            <a:stCxn id="9" idx="0"/>
            <a:endCxn id="5" idx="1"/>
          </p:cNvCxnSpPr>
          <p:nvPr/>
        </p:nvCxnSpPr>
        <p:spPr>
          <a:xfrm rot="5400000" flipH="1" flipV="1">
            <a:off x="620854" y="3251676"/>
            <a:ext cx="2154933" cy="243836"/>
          </a:xfrm>
          <a:prstGeom prst="curvedConnector2">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6" name="Curved Connector 45">
            <a:extLst>
              <a:ext uri="{FF2B5EF4-FFF2-40B4-BE49-F238E27FC236}">
                <a16:creationId xmlns:a16="http://schemas.microsoft.com/office/drawing/2014/main" id="{708E15B4-FE6B-1140-ADD2-3D3387687957}"/>
              </a:ext>
            </a:extLst>
          </p:cNvPr>
          <p:cNvCxnSpPr>
            <a:cxnSpLocks/>
            <a:stCxn id="5" idx="3"/>
            <a:endCxn id="28" idx="1"/>
          </p:cNvCxnSpPr>
          <p:nvPr/>
        </p:nvCxnSpPr>
        <p:spPr>
          <a:xfrm>
            <a:off x="4140973" y="2296127"/>
            <a:ext cx="625060" cy="251636"/>
          </a:xfrm>
          <a:prstGeom prst="curvedConnector2">
            <a:avLst/>
          </a:prstGeom>
          <a:ln>
            <a:solidFill>
              <a:schemeClr val="accent6"/>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50" name="Curved Connector 49">
            <a:extLst>
              <a:ext uri="{FF2B5EF4-FFF2-40B4-BE49-F238E27FC236}">
                <a16:creationId xmlns:a16="http://schemas.microsoft.com/office/drawing/2014/main" id="{58FC53BB-5141-1244-83C2-13ECCAC1A33E}"/>
              </a:ext>
            </a:extLst>
          </p:cNvPr>
          <p:cNvCxnSpPr>
            <a:cxnSpLocks/>
            <a:stCxn id="5" idx="2"/>
          </p:cNvCxnSpPr>
          <p:nvPr/>
        </p:nvCxnSpPr>
        <p:spPr>
          <a:xfrm rot="5400000">
            <a:off x="1853827" y="2946079"/>
            <a:ext cx="1403849" cy="849710"/>
          </a:xfrm>
          <a:prstGeom prst="curvedConnector3">
            <a:avLst>
              <a:gd name="adj1" fmla="val 50000"/>
            </a:avLst>
          </a:prstGeom>
          <a:ln>
            <a:solidFill>
              <a:schemeClr val="accent6"/>
            </a:solidFill>
            <a:prstDash val="lgDashDotDot"/>
            <a:tailEnd type="triangle"/>
          </a:ln>
          <a:effectLst/>
        </p:spPr>
        <p:style>
          <a:lnRef idx="2">
            <a:schemeClr val="accent1"/>
          </a:lnRef>
          <a:fillRef idx="0">
            <a:schemeClr val="accent1"/>
          </a:fillRef>
          <a:effectRef idx="1">
            <a:schemeClr val="accent1"/>
          </a:effectRef>
          <a:fontRef idx="minor">
            <a:schemeClr val="tx1"/>
          </a:fontRef>
        </p:style>
      </p:cxnSp>
      <p:cxnSp>
        <p:nvCxnSpPr>
          <p:cNvPr id="53" name="Curved Connector 52">
            <a:extLst>
              <a:ext uri="{FF2B5EF4-FFF2-40B4-BE49-F238E27FC236}">
                <a16:creationId xmlns:a16="http://schemas.microsoft.com/office/drawing/2014/main" id="{A1F579BB-26E7-6940-970E-BC1E31F488AB}"/>
              </a:ext>
            </a:extLst>
          </p:cNvPr>
          <p:cNvCxnSpPr>
            <a:cxnSpLocks/>
            <a:stCxn id="5" idx="2"/>
          </p:cNvCxnSpPr>
          <p:nvPr/>
        </p:nvCxnSpPr>
        <p:spPr>
          <a:xfrm rot="16200000" flipH="1">
            <a:off x="2942377" y="2707239"/>
            <a:ext cx="1328521" cy="1252062"/>
          </a:xfrm>
          <a:prstGeom prst="curvedConnector3">
            <a:avLst>
              <a:gd name="adj1" fmla="val 50000"/>
            </a:avLst>
          </a:prstGeom>
          <a:ln>
            <a:solidFill>
              <a:schemeClr val="accent6"/>
            </a:solidFill>
            <a:prstDash val="lgDashDotDot"/>
            <a:tailEnd type="triangle"/>
          </a:ln>
          <a:effectLst/>
        </p:spPr>
        <p:style>
          <a:lnRef idx="2">
            <a:schemeClr val="accent1"/>
          </a:lnRef>
          <a:fillRef idx="0">
            <a:schemeClr val="accent1"/>
          </a:fillRef>
          <a:effectRef idx="1">
            <a:schemeClr val="accent1"/>
          </a:effectRef>
          <a:fontRef idx="minor">
            <a:schemeClr val="tx1"/>
          </a:fontRef>
        </p:style>
      </p:cxnSp>
      <p:sp>
        <p:nvSpPr>
          <p:cNvPr id="59" name="Oval 58">
            <a:extLst>
              <a:ext uri="{FF2B5EF4-FFF2-40B4-BE49-F238E27FC236}">
                <a16:creationId xmlns:a16="http://schemas.microsoft.com/office/drawing/2014/main" id="{CFF00249-74A7-1F49-9EAC-9B24EF49EC9B}"/>
              </a:ext>
            </a:extLst>
          </p:cNvPr>
          <p:cNvSpPr/>
          <p:nvPr/>
        </p:nvSpPr>
        <p:spPr>
          <a:xfrm>
            <a:off x="1275734" y="3181024"/>
            <a:ext cx="302930" cy="369332"/>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t>1</a:t>
            </a:r>
          </a:p>
        </p:txBody>
      </p:sp>
      <p:sp>
        <p:nvSpPr>
          <p:cNvPr id="60" name="Oval 59">
            <a:extLst>
              <a:ext uri="{FF2B5EF4-FFF2-40B4-BE49-F238E27FC236}">
                <a16:creationId xmlns:a16="http://schemas.microsoft.com/office/drawing/2014/main" id="{D28C256D-2B4F-B24D-BB5F-6FCF31AF8B27}"/>
              </a:ext>
            </a:extLst>
          </p:cNvPr>
          <p:cNvSpPr/>
          <p:nvPr/>
        </p:nvSpPr>
        <p:spPr>
          <a:xfrm>
            <a:off x="4383895" y="2172159"/>
            <a:ext cx="302930" cy="369332"/>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t>2</a:t>
            </a:r>
          </a:p>
        </p:txBody>
      </p:sp>
      <p:sp>
        <p:nvSpPr>
          <p:cNvPr id="61" name="Oval 60">
            <a:extLst>
              <a:ext uri="{FF2B5EF4-FFF2-40B4-BE49-F238E27FC236}">
                <a16:creationId xmlns:a16="http://schemas.microsoft.com/office/drawing/2014/main" id="{98996734-4B00-C445-928A-5939B01447B8}"/>
              </a:ext>
            </a:extLst>
          </p:cNvPr>
          <p:cNvSpPr/>
          <p:nvPr/>
        </p:nvSpPr>
        <p:spPr>
          <a:xfrm>
            <a:off x="5747839" y="1775467"/>
            <a:ext cx="302930" cy="369332"/>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t>3</a:t>
            </a:r>
          </a:p>
        </p:txBody>
      </p:sp>
      <p:sp>
        <p:nvSpPr>
          <p:cNvPr id="62" name="Oval 61">
            <a:extLst>
              <a:ext uri="{FF2B5EF4-FFF2-40B4-BE49-F238E27FC236}">
                <a16:creationId xmlns:a16="http://schemas.microsoft.com/office/drawing/2014/main" id="{62F231DE-E806-2640-85BD-6E8FF817EB73}"/>
              </a:ext>
            </a:extLst>
          </p:cNvPr>
          <p:cNvSpPr/>
          <p:nvPr/>
        </p:nvSpPr>
        <p:spPr>
          <a:xfrm>
            <a:off x="2304434" y="3181024"/>
            <a:ext cx="302930" cy="369332"/>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t>4</a:t>
            </a:r>
          </a:p>
        </p:txBody>
      </p:sp>
      <p:sp>
        <p:nvSpPr>
          <p:cNvPr id="63" name="Oval 62">
            <a:extLst>
              <a:ext uri="{FF2B5EF4-FFF2-40B4-BE49-F238E27FC236}">
                <a16:creationId xmlns:a16="http://schemas.microsoft.com/office/drawing/2014/main" id="{9D4F470C-7E7D-2B46-BDAC-6111D1C2C1BE}"/>
              </a:ext>
            </a:extLst>
          </p:cNvPr>
          <p:cNvSpPr/>
          <p:nvPr/>
        </p:nvSpPr>
        <p:spPr>
          <a:xfrm>
            <a:off x="3847484" y="3333424"/>
            <a:ext cx="302930" cy="369332"/>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t>5</a:t>
            </a:r>
          </a:p>
        </p:txBody>
      </p:sp>
    </p:spTree>
    <p:extLst>
      <p:ext uri="{BB962C8B-B14F-4D97-AF65-F5344CB8AC3E}">
        <p14:creationId xmlns:p14="http://schemas.microsoft.com/office/powerpoint/2010/main" val="18504715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B1849E-D0AD-1444-84C5-E41E164EACD8}"/>
              </a:ext>
            </a:extLst>
          </p:cNvPr>
          <p:cNvSpPr>
            <a:spLocks noGrp="1"/>
          </p:cNvSpPr>
          <p:nvPr>
            <p:ph type="title"/>
          </p:nvPr>
        </p:nvSpPr>
        <p:spPr/>
        <p:txBody>
          <a:bodyPr/>
          <a:lstStyle/>
          <a:p>
            <a:r>
              <a:rPr lang="en-US"/>
              <a:t>Reprocessing and dead letter</a:t>
            </a:r>
          </a:p>
        </p:txBody>
      </p:sp>
      <p:sp>
        <p:nvSpPr>
          <p:cNvPr id="4" name="Slide Number Placeholder 3">
            <a:extLst>
              <a:ext uri="{FF2B5EF4-FFF2-40B4-BE49-F238E27FC236}">
                <a16:creationId xmlns:a16="http://schemas.microsoft.com/office/drawing/2014/main" id="{59935617-A158-1C45-A87D-951F9495235C}"/>
              </a:ext>
            </a:extLst>
          </p:cNvPr>
          <p:cNvSpPr>
            <a:spLocks noGrp="1"/>
          </p:cNvSpPr>
          <p:nvPr>
            <p:ph type="sldNum" sz="quarter" idx="12"/>
          </p:nvPr>
        </p:nvSpPr>
        <p:spPr/>
        <p:txBody>
          <a:bodyPr/>
          <a:lstStyle/>
          <a:p>
            <a:fld id="{E9549862-13E2-C34D-815E-8545BD36FC59}" type="slidenum">
              <a:rPr lang="en-US" smtClean="0">
                <a:solidFill>
                  <a:srgbClr val="6D7777"/>
                </a:solidFill>
              </a:rPr>
              <a:pPr/>
              <a:t>25</a:t>
            </a:fld>
            <a:endParaRPr lang="en-US">
              <a:solidFill>
                <a:srgbClr val="6D7777"/>
              </a:solidFill>
            </a:endParaRPr>
          </a:p>
        </p:txBody>
      </p:sp>
      <p:sp>
        <p:nvSpPr>
          <p:cNvPr id="5" name="Rectangle 4">
            <a:extLst>
              <a:ext uri="{FF2B5EF4-FFF2-40B4-BE49-F238E27FC236}">
                <a16:creationId xmlns:a16="http://schemas.microsoft.com/office/drawing/2014/main" id="{3BE2414D-2A46-1B4F-B5A4-BC5F8A5B3453}"/>
              </a:ext>
            </a:extLst>
          </p:cNvPr>
          <p:cNvSpPr/>
          <p:nvPr/>
        </p:nvSpPr>
        <p:spPr>
          <a:xfrm>
            <a:off x="1820238" y="1923244"/>
            <a:ext cx="2320735" cy="745766"/>
          </a:xfrm>
          <a:prstGeom prst="rect">
            <a:avLst/>
          </a:prstGeom>
          <a:solidFill>
            <a:schemeClr val="bg2">
              <a:lumMod val="40000"/>
              <a:lumOff val="6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b="1">
                <a:solidFill>
                  <a:srgbClr val="7030A0"/>
                </a:solidFill>
              </a:rPr>
              <a:t>Reefer Management MS</a:t>
            </a:r>
          </a:p>
        </p:txBody>
      </p:sp>
      <p:sp>
        <p:nvSpPr>
          <p:cNvPr id="7" name="Rounded Rectangle 6">
            <a:extLst>
              <a:ext uri="{FF2B5EF4-FFF2-40B4-BE49-F238E27FC236}">
                <a16:creationId xmlns:a16="http://schemas.microsoft.com/office/drawing/2014/main" id="{71B283CA-0332-5F4E-BC0B-A3099638B45C}"/>
              </a:ext>
            </a:extLst>
          </p:cNvPr>
          <p:cNvSpPr/>
          <p:nvPr/>
        </p:nvSpPr>
        <p:spPr bwMode="auto">
          <a:xfrm>
            <a:off x="964222" y="445106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0</a:t>
            </a:r>
            <a:endParaRPr lang="en-US" sz="667">
              <a:solidFill>
                <a:schemeClr val="bg1"/>
              </a:solidFill>
            </a:endParaRPr>
          </a:p>
        </p:txBody>
      </p:sp>
      <p:sp>
        <p:nvSpPr>
          <p:cNvPr id="8" name="Rounded Rectangle 7">
            <a:extLst>
              <a:ext uri="{FF2B5EF4-FFF2-40B4-BE49-F238E27FC236}">
                <a16:creationId xmlns:a16="http://schemas.microsoft.com/office/drawing/2014/main" id="{1EE89CDA-D967-DB4A-B9DE-CB3EC042F82A}"/>
              </a:ext>
            </a:extLst>
          </p:cNvPr>
          <p:cNvSpPr/>
          <p:nvPr/>
        </p:nvSpPr>
        <p:spPr bwMode="auto">
          <a:xfrm>
            <a:off x="1208059" y="445106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1</a:t>
            </a:r>
            <a:endParaRPr lang="en-US" sz="667">
              <a:solidFill>
                <a:schemeClr val="bg1"/>
              </a:solidFill>
            </a:endParaRPr>
          </a:p>
        </p:txBody>
      </p:sp>
      <p:sp>
        <p:nvSpPr>
          <p:cNvPr id="9" name="Rounded Rectangle 8">
            <a:extLst>
              <a:ext uri="{FF2B5EF4-FFF2-40B4-BE49-F238E27FC236}">
                <a16:creationId xmlns:a16="http://schemas.microsoft.com/office/drawing/2014/main" id="{62275626-4066-8E49-930B-6C64FE42C16A}"/>
              </a:ext>
            </a:extLst>
          </p:cNvPr>
          <p:cNvSpPr/>
          <p:nvPr/>
        </p:nvSpPr>
        <p:spPr bwMode="auto">
          <a:xfrm>
            <a:off x="1453621" y="445106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2</a:t>
            </a:r>
            <a:endParaRPr lang="en-US" sz="667">
              <a:solidFill>
                <a:schemeClr val="bg1"/>
              </a:solidFill>
            </a:endParaRPr>
          </a:p>
        </p:txBody>
      </p:sp>
      <p:sp>
        <p:nvSpPr>
          <p:cNvPr id="10" name="Rounded Rectangle 9">
            <a:extLst>
              <a:ext uri="{FF2B5EF4-FFF2-40B4-BE49-F238E27FC236}">
                <a16:creationId xmlns:a16="http://schemas.microsoft.com/office/drawing/2014/main" id="{C7F0F42A-DEFE-834C-80C2-5B1D66572E4F}"/>
              </a:ext>
            </a:extLst>
          </p:cNvPr>
          <p:cNvSpPr/>
          <p:nvPr/>
        </p:nvSpPr>
        <p:spPr bwMode="auto">
          <a:xfrm>
            <a:off x="1697458" y="445106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3</a:t>
            </a:r>
            <a:endParaRPr lang="en-US" sz="667">
              <a:solidFill>
                <a:schemeClr val="bg1"/>
              </a:solidFill>
            </a:endParaRPr>
          </a:p>
        </p:txBody>
      </p:sp>
      <p:sp>
        <p:nvSpPr>
          <p:cNvPr id="11" name="Rounded Rectangle 10">
            <a:extLst>
              <a:ext uri="{FF2B5EF4-FFF2-40B4-BE49-F238E27FC236}">
                <a16:creationId xmlns:a16="http://schemas.microsoft.com/office/drawing/2014/main" id="{1EF438F9-ABC6-B14D-995A-DADDEE413699}"/>
              </a:ext>
            </a:extLst>
          </p:cNvPr>
          <p:cNvSpPr/>
          <p:nvPr/>
        </p:nvSpPr>
        <p:spPr bwMode="auto">
          <a:xfrm>
            <a:off x="1943019" y="445106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4</a:t>
            </a:r>
            <a:endParaRPr lang="en-US" sz="667">
              <a:solidFill>
                <a:schemeClr val="bg1"/>
              </a:solidFill>
            </a:endParaRPr>
          </a:p>
        </p:txBody>
      </p:sp>
      <p:sp>
        <p:nvSpPr>
          <p:cNvPr id="15" name="AutoShape 4">
            <a:extLst>
              <a:ext uri="{FF2B5EF4-FFF2-40B4-BE49-F238E27FC236}">
                <a16:creationId xmlns:a16="http://schemas.microsoft.com/office/drawing/2014/main" id="{9522776D-A452-F94B-A23F-15ACFA5A82FF}"/>
              </a:ext>
            </a:extLst>
          </p:cNvPr>
          <p:cNvSpPr>
            <a:spLocks noChangeArrowheads="1"/>
          </p:cNvSpPr>
          <p:nvPr/>
        </p:nvSpPr>
        <p:spPr bwMode="auto">
          <a:xfrm>
            <a:off x="782358" y="4135550"/>
            <a:ext cx="9466623" cy="1513179"/>
          </a:xfrm>
          <a:prstGeom prst="roundRect">
            <a:avLst>
              <a:gd name="adj" fmla="val 7117"/>
            </a:avLst>
          </a:prstGeom>
          <a:noFill/>
          <a:ln w="12700">
            <a:solidFill>
              <a:schemeClr val="tx2">
                <a:lumMod val="50000"/>
              </a:schemeClr>
            </a:solidFill>
            <a:prstDash val="dash"/>
            <a:round/>
            <a:headEnd/>
            <a:tailEnd/>
          </a:ln>
        </p:spPr>
        <p:txBody>
          <a:bodyPr lIns="0" tIns="0" rIns="0" bIns="0" anchor="b" anchorCtr="1"/>
          <a:lstStyle/>
          <a:p>
            <a:pPr algn="ctr"/>
            <a:endParaRPr lang="en-US" sz="1333"/>
          </a:p>
        </p:txBody>
      </p:sp>
      <p:pic>
        <p:nvPicPr>
          <p:cNvPr id="16" name="Picture 15">
            <a:extLst>
              <a:ext uri="{FF2B5EF4-FFF2-40B4-BE49-F238E27FC236}">
                <a16:creationId xmlns:a16="http://schemas.microsoft.com/office/drawing/2014/main" id="{A1D91559-59B9-AB40-B452-70CD62EBDB2C}"/>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778880" y="5220660"/>
            <a:ext cx="959343" cy="504270"/>
          </a:xfrm>
          <a:prstGeom prst="rect">
            <a:avLst/>
          </a:prstGeom>
        </p:spPr>
      </p:pic>
      <p:sp>
        <p:nvSpPr>
          <p:cNvPr id="17" name="TextBox 16">
            <a:extLst>
              <a:ext uri="{FF2B5EF4-FFF2-40B4-BE49-F238E27FC236}">
                <a16:creationId xmlns:a16="http://schemas.microsoft.com/office/drawing/2014/main" id="{78458638-365D-D540-B75D-AAF670553528}"/>
              </a:ext>
            </a:extLst>
          </p:cNvPr>
          <p:cNvSpPr txBox="1"/>
          <p:nvPr/>
        </p:nvSpPr>
        <p:spPr>
          <a:xfrm>
            <a:off x="888833" y="4135550"/>
            <a:ext cx="838691" cy="369332"/>
          </a:xfrm>
          <a:prstGeom prst="rect">
            <a:avLst/>
          </a:prstGeom>
          <a:noFill/>
        </p:spPr>
        <p:txBody>
          <a:bodyPr wrap="none" rtlCol="0">
            <a:spAutoFit/>
          </a:bodyPr>
          <a:lstStyle/>
          <a:p>
            <a:r>
              <a:rPr lang="en-US">
                <a:solidFill>
                  <a:schemeClr val="accent1">
                    <a:lumMod val="25000"/>
                  </a:schemeClr>
                </a:solidFill>
              </a:rPr>
              <a:t>orders</a:t>
            </a:r>
          </a:p>
        </p:txBody>
      </p:sp>
      <p:sp>
        <p:nvSpPr>
          <p:cNvPr id="18" name="Rounded Rectangle 17">
            <a:extLst>
              <a:ext uri="{FF2B5EF4-FFF2-40B4-BE49-F238E27FC236}">
                <a16:creationId xmlns:a16="http://schemas.microsoft.com/office/drawing/2014/main" id="{AB81EDCF-501C-3245-AAD0-F9E66E864150}"/>
              </a:ext>
            </a:extLst>
          </p:cNvPr>
          <p:cNvSpPr/>
          <p:nvPr/>
        </p:nvSpPr>
        <p:spPr bwMode="auto">
          <a:xfrm>
            <a:off x="7754417" y="443113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0</a:t>
            </a:r>
            <a:endParaRPr lang="en-US" sz="667">
              <a:solidFill>
                <a:schemeClr val="bg1"/>
              </a:solidFill>
            </a:endParaRPr>
          </a:p>
        </p:txBody>
      </p:sp>
      <p:sp>
        <p:nvSpPr>
          <p:cNvPr id="19" name="Rounded Rectangle 18">
            <a:extLst>
              <a:ext uri="{FF2B5EF4-FFF2-40B4-BE49-F238E27FC236}">
                <a16:creationId xmlns:a16="http://schemas.microsoft.com/office/drawing/2014/main" id="{0AFC71C8-45E8-4140-BA6D-AC5727E3F80B}"/>
              </a:ext>
            </a:extLst>
          </p:cNvPr>
          <p:cNvSpPr/>
          <p:nvPr/>
        </p:nvSpPr>
        <p:spPr bwMode="auto">
          <a:xfrm>
            <a:off x="7998254" y="443113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1</a:t>
            </a:r>
            <a:endParaRPr lang="en-US" sz="667">
              <a:solidFill>
                <a:schemeClr val="bg1"/>
              </a:solidFill>
            </a:endParaRPr>
          </a:p>
        </p:txBody>
      </p:sp>
      <p:sp>
        <p:nvSpPr>
          <p:cNvPr id="20" name="Rounded Rectangle 19">
            <a:extLst>
              <a:ext uri="{FF2B5EF4-FFF2-40B4-BE49-F238E27FC236}">
                <a16:creationId xmlns:a16="http://schemas.microsoft.com/office/drawing/2014/main" id="{0019CBA2-E402-DA4D-8BC7-B4EA5F7582FE}"/>
              </a:ext>
            </a:extLst>
          </p:cNvPr>
          <p:cNvSpPr/>
          <p:nvPr/>
        </p:nvSpPr>
        <p:spPr bwMode="auto">
          <a:xfrm>
            <a:off x="8243816" y="443113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2</a:t>
            </a:r>
            <a:endParaRPr lang="en-US" sz="667">
              <a:solidFill>
                <a:schemeClr val="bg1"/>
              </a:solidFill>
            </a:endParaRPr>
          </a:p>
        </p:txBody>
      </p:sp>
      <p:sp>
        <p:nvSpPr>
          <p:cNvPr id="21" name="Rounded Rectangle 20">
            <a:extLst>
              <a:ext uri="{FF2B5EF4-FFF2-40B4-BE49-F238E27FC236}">
                <a16:creationId xmlns:a16="http://schemas.microsoft.com/office/drawing/2014/main" id="{C2909FC5-1548-B846-AC20-C807C2FB2BCE}"/>
              </a:ext>
            </a:extLst>
          </p:cNvPr>
          <p:cNvSpPr/>
          <p:nvPr/>
        </p:nvSpPr>
        <p:spPr bwMode="auto">
          <a:xfrm>
            <a:off x="8487653" y="443113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3</a:t>
            </a:r>
            <a:endParaRPr lang="en-US" sz="667">
              <a:solidFill>
                <a:schemeClr val="bg1"/>
              </a:solidFill>
            </a:endParaRPr>
          </a:p>
        </p:txBody>
      </p:sp>
      <p:sp>
        <p:nvSpPr>
          <p:cNvPr id="22" name="Rounded Rectangle 21">
            <a:extLst>
              <a:ext uri="{FF2B5EF4-FFF2-40B4-BE49-F238E27FC236}">
                <a16:creationId xmlns:a16="http://schemas.microsoft.com/office/drawing/2014/main" id="{A8BAA95D-2739-0C4F-8BB3-20DA48B1F0AE}"/>
              </a:ext>
            </a:extLst>
          </p:cNvPr>
          <p:cNvSpPr/>
          <p:nvPr/>
        </p:nvSpPr>
        <p:spPr bwMode="auto">
          <a:xfrm>
            <a:off x="8733214" y="443113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4</a:t>
            </a:r>
            <a:endParaRPr lang="en-US" sz="667">
              <a:solidFill>
                <a:schemeClr val="bg1"/>
              </a:solidFill>
            </a:endParaRPr>
          </a:p>
        </p:txBody>
      </p:sp>
      <p:sp>
        <p:nvSpPr>
          <p:cNvPr id="23" name="Rounded Rectangle 22">
            <a:extLst>
              <a:ext uri="{FF2B5EF4-FFF2-40B4-BE49-F238E27FC236}">
                <a16:creationId xmlns:a16="http://schemas.microsoft.com/office/drawing/2014/main" id="{D16E2D89-970A-EC4B-9CA8-155BAC067C70}"/>
              </a:ext>
            </a:extLst>
          </p:cNvPr>
          <p:cNvSpPr/>
          <p:nvPr/>
        </p:nvSpPr>
        <p:spPr bwMode="auto">
          <a:xfrm>
            <a:off x="8982253" y="443113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5</a:t>
            </a:r>
            <a:endParaRPr lang="en-US" sz="667">
              <a:solidFill>
                <a:schemeClr val="bg1"/>
              </a:solidFill>
            </a:endParaRPr>
          </a:p>
        </p:txBody>
      </p:sp>
      <p:sp>
        <p:nvSpPr>
          <p:cNvPr id="24" name="Rounded Rectangle 23">
            <a:extLst>
              <a:ext uri="{FF2B5EF4-FFF2-40B4-BE49-F238E27FC236}">
                <a16:creationId xmlns:a16="http://schemas.microsoft.com/office/drawing/2014/main" id="{48D961DA-0C67-7245-A36E-081DC9E57D87}"/>
              </a:ext>
            </a:extLst>
          </p:cNvPr>
          <p:cNvSpPr/>
          <p:nvPr/>
        </p:nvSpPr>
        <p:spPr bwMode="auto">
          <a:xfrm>
            <a:off x="9222613" y="4431130"/>
            <a:ext cx="245561" cy="731512"/>
          </a:xfrm>
          <a:prstGeom prst="roundRect">
            <a:avLst/>
          </a:prstGeom>
          <a:solidFill>
            <a:schemeClr val="bg2"/>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6</a:t>
            </a:r>
            <a:endParaRPr lang="en-US" sz="667">
              <a:solidFill>
                <a:schemeClr val="bg1"/>
              </a:solidFill>
            </a:endParaRPr>
          </a:p>
        </p:txBody>
      </p:sp>
      <p:sp>
        <p:nvSpPr>
          <p:cNvPr id="25" name="Rounded Rectangle 24">
            <a:extLst>
              <a:ext uri="{FF2B5EF4-FFF2-40B4-BE49-F238E27FC236}">
                <a16:creationId xmlns:a16="http://schemas.microsoft.com/office/drawing/2014/main" id="{10A87F51-A6F7-8648-B09E-6A3541C6E006}"/>
              </a:ext>
            </a:extLst>
          </p:cNvPr>
          <p:cNvSpPr/>
          <p:nvPr/>
        </p:nvSpPr>
        <p:spPr bwMode="auto">
          <a:xfrm>
            <a:off x="9462973" y="4431130"/>
            <a:ext cx="245561" cy="731512"/>
          </a:xfrm>
          <a:prstGeom prst="roundRect">
            <a:avLst/>
          </a:prstGeom>
          <a:solidFill>
            <a:schemeClr val="bg2"/>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7</a:t>
            </a:r>
            <a:endParaRPr lang="en-US" sz="667">
              <a:solidFill>
                <a:schemeClr val="bg1"/>
              </a:solidFill>
            </a:endParaRPr>
          </a:p>
        </p:txBody>
      </p:sp>
      <p:sp>
        <p:nvSpPr>
          <p:cNvPr id="26" name="TextBox 25">
            <a:extLst>
              <a:ext uri="{FF2B5EF4-FFF2-40B4-BE49-F238E27FC236}">
                <a16:creationId xmlns:a16="http://schemas.microsoft.com/office/drawing/2014/main" id="{63DF5920-6026-AC46-8E19-D46865F96721}"/>
              </a:ext>
            </a:extLst>
          </p:cNvPr>
          <p:cNvSpPr txBox="1"/>
          <p:nvPr/>
        </p:nvSpPr>
        <p:spPr>
          <a:xfrm>
            <a:off x="7696733" y="4112803"/>
            <a:ext cx="1249060" cy="369332"/>
          </a:xfrm>
          <a:prstGeom prst="rect">
            <a:avLst/>
          </a:prstGeom>
          <a:noFill/>
        </p:spPr>
        <p:txBody>
          <a:bodyPr wrap="none" rtlCol="0">
            <a:spAutoFit/>
          </a:bodyPr>
          <a:lstStyle/>
          <a:p>
            <a:r>
              <a:rPr lang="en-US">
                <a:solidFill>
                  <a:schemeClr val="accent1">
                    <a:lumMod val="25000"/>
                  </a:schemeClr>
                </a:solidFill>
              </a:rPr>
              <a:t>containers</a:t>
            </a:r>
          </a:p>
        </p:txBody>
      </p:sp>
      <p:sp>
        <p:nvSpPr>
          <p:cNvPr id="27" name="Rectangle 26">
            <a:extLst>
              <a:ext uri="{FF2B5EF4-FFF2-40B4-BE49-F238E27FC236}">
                <a16:creationId xmlns:a16="http://schemas.microsoft.com/office/drawing/2014/main" id="{AB322B8B-A7FE-C84D-8454-E27E6A5E9945}"/>
              </a:ext>
            </a:extLst>
          </p:cNvPr>
          <p:cNvSpPr/>
          <p:nvPr/>
        </p:nvSpPr>
        <p:spPr>
          <a:xfrm>
            <a:off x="7880350" y="1590471"/>
            <a:ext cx="2320735" cy="745766"/>
          </a:xfrm>
          <a:prstGeom prst="rect">
            <a:avLst/>
          </a:prstGeom>
          <a:solidFill>
            <a:schemeClr val="bg2">
              <a:lumMod val="40000"/>
              <a:lumOff val="6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b="1">
                <a:solidFill>
                  <a:srgbClr val="7030A0"/>
                </a:solidFill>
              </a:rPr>
              <a:t>Container Inventory APP</a:t>
            </a:r>
          </a:p>
        </p:txBody>
      </p:sp>
      <p:sp>
        <p:nvSpPr>
          <p:cNvPr id="28" name="Can 27">
            <a:extLst>
              <a:ext uri="{FF2B5EF4-FFF2-40B4-BE49-F238E27FC236}">
                <a16:creationId xmlns:a16="http://schemas.microsoft.com/office/drawing/2014/main" id="{87D2ABA6-5D8B-5444-9E73-5B7F34BB3728}"/>
              </a:ext>
            </a:extLst>
          </p:cNvPr>
          <p:cNvSpPr/>
          <p:nvPr/>
        </p:nvSpPr>
        <p:spPr>
          <a:xfrm>
            <a:off x="4276959" y="2547763"/>
            <a:ext cx="978148" cy="620377"/>
          </a:xfrm>
          <a:prstGeom prst="can">
            <a:avLst/>
          </a:prstGeom>
          <a:solidFill>
            <a:schemeClr val="accent6">
              <a:lumMod val="60000"/>
              <a:lumOff val="40000"/>
            </a:schemeClr>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accent1">
                    <a:lumMod val="25000"/>
                  </a:schemeClr>
                </a:solidFill>
              </a:rPr>
              <a:t>Reefer DB</a:t>
            </a:r>
          </a:p>
        </p:txBody>
      </p:sp>
      <p:sp>
        <p:nvSpPr>
          <p:cNvPr id="29" name="Can 28">
            <a:extLst>
              <a:ext uri="{FF2B5EF4-FFF2-40B4-BE49-F238E27FC236}">
                <a16:creationId xmlns:a16="http://schemas.microsoft.com/office/drawing/2014/main" id="{F8395C94-E509-8C43-8BA9-3305C093406A}"/>
              </a:ext>
            </a:extLst>
          </p:cNvPr>
          <p:cNvSpPr/>
          <p:nvPr/>
        </p:nvSpPr>
        <p:spPr>
          <a:xfrm>
            <a:off x="9882688" y="2111327"/>
            <a:ext cx="978148" cy="620377"/>
          </a:xfrm>
          <a:prstGeom prst="can">
            <a:avLst/>
          </a:prstGeom>
          <a:solidFill>
            <a:schemeClr val="accent6">
              <a:lumMod val="60000"/>
              <a:lumOff val="40000"/>
            </a:schemeClr>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accent1">
                    <a:lumMod val="25000"/>
                  </a:schemeClr>
                </a:solidFill>
              </a:rPr>
              <a:t>Container inventory</a:t>
            </a:r>
          </a:p>
        </p:txBody>
      </p:sp>
      <p:cxnSp>
        <p:nvCxnSpPr>
          <p:cNvPr id="31" name="Curved Connector 30">
            <a:extLst>
              <a:ext uri="{FF2B5EF4-FFF2-40B4-BE49-F238E27FC236}">
                <a16:creationId xmlns:a16="http://schemas.microsoft.com/office/drawing/2014/main" id="{76257AE1-622A-7E42-AB14-2D9CEF1E6837}"/>
              </a:ext>
            </a:extLst>
          </p:cNvPr>
          <p:cNvCxnSpPr>
            <a:cxnSpLocks/>
            <a:endCxn id="27" idx="1"/>
          </p:cNvCxnSpPr>
          <p:nvPr/>
        </p:nvCxnSpPr>
        <p:spPr>
          <a:xfrm flipV="1">
            <a:off x="4140973" y="1963354"/>
            <a:ext cx="3739377" cy="85279"/>
          </a:xfrm>
          <a:prstGeom prst="curvedConnector3">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2" name="Curved Connector 31">
            <a:extLst>
              <a:ext uri="{FF2B5EF4-FFF2-40B4-BE49-F238E27FC236}">
                <a16:creationId xmlns:a16="http://schemas.microsoft.com/office/drawing/2014/main" id="{4B423041-E44D-F646-8541-5774058FA770}"/>
              </a:ext>
            </a:extLst>
          </p:cNvPr>
          <p:cNvCxnSpPr>
            <a:cxnSpLocks/>
            <a:stCxn id="27" idx="2"/>
            <a:endCxn id="56" idx="3"/>
          </p:cNvCxnSpPr>
          <p:nvPr/>
        </p:nvCxnSpPr>
        <p:spPr>
          <a:xfrm rot="5400000">
            <a:off x="7565132" y="2091959"/>
            <a:ext cx="1231308" cy="1719864"/>
          </a:xfrm>
          <a:prstGeom prst="curvedConnector2">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39" name="Cross 38">
            <a:extLst>
              <a:ext uri="{FF2B5EF4-FFF2-40B4-BE49-F238E27FC236}">
                <a16:creationId xmlns:a16="http://schemas.microsoft.com/office/drawing/2014/main" id="{F1DC6BCE-FE31-394E-9EFF-096D1FEF2752}"/>
              </a:ext>
            </a:extLst>
          </p:cNvPr>
          <p:cNvSpPr/>
          <p:nvPr/>
        </p:nvSpPr>
        <p:spPr>
          <a:xfrm rot="2818962">
            <a:off x="6114520" y="1204720"/>
            <a:ext cx="532250" cy="542299"/>
          </a:xfrm>
          <a:prstGeom prst="plus">
            <a:avLst>
              <a:gd name="adj" fmla="val 45833"/>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Curved Connector 40">
            <a:extLst>
              <a:ext uri="{FF2B5EF4-FFF2-40B4-BE49-F238E27FC236}">
                <a16:creationId xmlns:a16="http://schemas.microsoft.com/office/drawing/2014/main" id="{2A497B94-B980-AF46-B65C-3C6CBD658C89}"/>
              </a:ext>
            </a:extLst>
          </p:cNvPr>
          <p:cNvCxnSpPr>
            <a:cxnSpLocks/>
            <a:stCxn id="10" idx="0"/>
            <a:endCxn id="5" idx="1"/>
          </p:cNvCxnSpPr>
          <p:nvPr/>
        </p:nvCxnSpPr>
        <p:spPr>
          <a:xfrm rot="16200000" flipV="1">
            <a:off x="742773" y="3373593"/>
            <a:ext cx="2154933" cy="1"/>
          </a:xfrm>
          <a:prstGeom prst="curvedConnector4">
            <a:avLst>
              <a:gd name="adj1" fmla="val 41348"/>
              <a:gd name="adj2" fmla="val 35138100000"/>
            </a:avLst>
          </a:prstGeom>
          <a:ln>
            <a:solidFill>
              <a:schemeClr val="accent6"/>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46" name="Curved Connector 45">
            <a:extLst>
              <a:ext uri="{FF2B5EF4-FFF2-40B4-BE49-F238E27FC236}">
                <a16:creationId xmlns:a16="http://schemas.microsoft.com/office/drawing/2014/main" id="{708E15B4-FE6B-1140-ADD2-3D3387687957}"/>
              </a:ext>
            </a:extLst>
          </p:cNvPr>
          <p:cNvCxnSpPr>
            <a:cxnSpLocks/>
            <a:stCxn id="5" idx="3"/>
            <a:endCxn id="28" idx="1"/>
          </p:cNvCxnSpPr>
          <p:nvPr/>
        </p:nvCxnSpPr>
        <p:spPr>
          <a:xfrm>
            <a:off x="4140973" y="2296127"/>
            <a:ext cx="625060" cy="251636"/>
          </a:xfrm>
          <a:prstGeom prst="curvedConnector2">
            <a:avLst/>
          </a:prstGeom>
          <a:ln>
            <a:solidFill>
              <a:schemeClr val="accent6"/>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50" name="Curved Connector 49">
            <a:extLst>
              <a:ext uri="{FF2B5EF4-FFF2-40B4-BE49-F238E27FC236}">
                <a16:creationId xmlns:a16="http://schemas.microsoft.com/office/drawing/2014/main" id="{58FC53BB-5141-1244-83C2-13ECCAC1A33E}"/>
              </a:ext>
            </a:extLst>
          </p:cNvPr>
          <p:cNvCxnSpPr>
            <a:cxnSpLocks/>
            <a:stCxn id="5" idx="2"/>
          </p:cNvCxnSpPr>
          <p:nvPr/>
        </p:nvCxnSpPr>
        <p:spPr>
          <a:xfrm rot="16200000" flipH="1">
            <a:off x="2352430" y="3297186"/>
            <a:ext cx="1854924" cy="598572"/>
          </a:xfrm>
          <a:prstGeom prst="curvedConnector3">
            <a:avLst>
              <a:gd name="adj1" fmla="val 50000"/>
            </a:avLst>
          </a:prstGeom>
          <a:ln>
            <a:solidFill>
              <a:schemeClr val="accent6"/>
            </a:solidFill>
            <a:prstDash val="solid"/>
            <a:tailEnd type="triangle"/>
          </a:ln>
          <a:effectLst/>
        </p:spPr>
        <p:style>
          <a:lnRef idx="2">
            <a:schemeClr val="accent1"/>
          </a:lnRef>
          <a:fillRef idx="0">
            <a:schemeClr val="accent1"/>
          </a:fillRef>
          <a:effectRef idx="1">
            <a:schemeClr val="accent1"/>
          </a:effectRef>
          <a:fontRef idx="minor">
            <a:schemeClr val="tx1"/>
          </a:fontRef>
        </p:style>
      </p:cxnSp>
      <p:cxnSp>
        <p:nvCxnSpPr>
          <p:cNvPr id="53" name="Curved Connector 52">
            <a:extLst>
              <a:ext uri="{FF2B5EF4-FFF2-40B4-BE49-F238E27FC236}">
                <a16:creationId xmlns:a16="http://schemas.microsoft.com/office/drawing/2014/main" id="{A1F579BB-26E7-6940-970E-BC1E31F488AB}"/>
              </a:ext>
            </a:extLst>
          </p:cNvPr>
          <p:cNvCxnSpPr>
            <a:cxnSpLocks/>
            <a:stCxn id="56" idx="2"/>
            <a:endCxn id="51" idx="0"/>
          </p:cNvCxnSpPr>
          <p:nvPr/>
        </p:nvCxnSpPr>
        <p:spPr>
          <a:xfrm rot="5400000">
            <a:off x="5479327" y="3459759"/>
            <a:ext cx="688221" cy="1216421"/>
          </a:xfrm>
          <a:prstGeom prst="curvedConnector3">
            <a:avLst>
              <a:gd name="adj1" fmla="val 50000"/>
            </a:avLst>
          </a:prstGeom>
          <a:ln>
            <a:solidFill>
              <a:schemeClr val="accent6"/>
            </a:solidFill>
            <a:prstDash val="solid"/>
            <a:tailEnd type="triangle"/>
          </a:ln>
          <a:effectLst/>
        </p:spPr>
        <p:style>
          <a:lnRef idx="2">
            <a:schemeClr val="accent1"/>
          </a:lnRef>
          <a:fillRef idx="0">
            <a:schemeClr val="accent1"/>
          </a:fillRef>
          <a:effectRef idx="1">
            <a:schemeClr val="accent1"/>
          </a:effectRef>
          <a:fontRef idx="minor">
            <a:schemeClr val="tx1"/>
          </a:fontRef>
        </p:style>
      </p:cxnSp>
      <p:sp>
        <p:nvSpPr>
          <p:cNvPr id="59" name="Oval 58">
            <a:extLst>
              <a:ext uri="{FF2B5EF4-FFF2-40B4-BE49-F238E27FC236}">
                <a16:creationId xmlns:a16="http://schemas.microsoft.com/office/drawing/2014/main" id="{CFF00249-74A7-1F49-9EAC-9B24EF49EC9B}"/>
              </a:ext>
            </a:extLst>
          </p:cNvPr>
          <p:cNvSpPr/>
          <p:nvPr/>
        </p:nvSpPr>
        <p:spPr>
          <a:xfrm>
            <a:off x="1275734" y="3181024"/>
            <a:ext cx="302930" cy="369332"/>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t>1</a:t>
            </a:r>
          </a:p>
        </p:txBody>
      </p:sp>
      <p:sp>
        <p:nvSpPr>
          <p:cNvPr id="60" name="Oval 59">
            <a:extLst>
              <a:ext uri="{FF2B5EF4-FFF2-40B4-BE49-F238E27FC236}">
                <a16:creationId xmlns:a16="http://schemas.microsoft.com/office/drawing/2014/main" id="{D28C256D-2B4F-B24D-BB5F-6FCF31AF8B27}"/>
              </a:ext>
            </a:extLst>
          </p:cNvPr>
          <p:cNvSpPr/>
          <p:nvPr/>
        </p:nvSpPr>
        <p:spPr>
          <a:xfrm>
            <a:off x="4383895" y="2172159"/>
            <a:ext cx="302930" cy="369332"/>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t>2</a:t>
            </a:r>
          </a:p>
        </p:txBody>
      </p:sp>
      <p:sp>
        <p:nvSpPr>
          <p:cNvPr id="61" name="Oval 60">
            <a:extLst>
              <a:ext uri="{FF2B5EF4-FFF2-40B4-BE49-F238E27FC236}">
                <a16:creationId xmlns:a16="http://schemas.microsoft.com/office/drawing/2014/main" id="{98996734-4B00-C445-928A-5939B01447B8}"/>
              </a:ext>
            </a:extLst>
          </p:cNvPr>
          <p:cNvSpPr/>
          <p:nvPr/>
        </p:nvSpPr>
        <p:spPr>
          <a:xfrm>
            <a:off x="5747839" y="1775467"/>
            <a:ext cx="302930" cy="369332"/>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t>3</a:t>
            </a:r>
          </a:p>
        </p:txBody>
      </p:sp>
      <p:sp>
        <p:nvSpPr>
          <p:cNvPr id="62" name="Oval 61">
            <a:extLst>
              <a:ext uri="{FF2B5EF4-FFF2-40B4-BE49-F238E27FC236}">
                <a16:creationId xmlns:a16="http://schemas.microsoft.com/office/drawing/2014/main" id="{62F231DE-E806-2640-85BD-6E8FF817EB73}"/>
              </a:ext>
            </a:extLst>
          </p:cNvPr>
          <p:cNvSpPr/>
          <p:nvPr/>
        </p:nvSpPr>
        <p:spPr>
          <a:xfrm>
            <a:off x="2782672" y="3277073"/>
            <a:ext cx="302930" cy="369332"/>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t>4</a:t>
            </a:r>
          </a:p>
        </p:txBody>
      </p:sp>
      <p:sp>
        <p:nvSpPr>
          <p:cNvPr id="63" name="Oval 62">
            <a:extLst>
              <a:ext uri="{FF2B5EF4-FFF2-40B4-BE49-F238E27FC236}">
                <a16:creationId xmlns:a16="http://schemas.microsoft.com/office/drawing/2014/main" id="{9D4F470C-7E7D-2B46-BDAC-6111D1C2C1BE}"/>
              </a:ext>
            </a:extLst>
          </p:cNvPr>
          <p:cNvSpPr/>
          <p:nvPr/>
        </p:nvSpPr>
        <p:spPr>
          <a:xfrm>
            <a:off x="4150573" y="3461739"/>
            <a:ext cx="302930" cy="369332"/>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t>5</a:t>
            </a:r>
          </a:p>
        </p:txBody>
      </p:sp>
      <p:sp>
        <p:nvSpPr>
          <p:cNvPr id="40" name="Rounded Rectangle 39">
            <a:extLst>
              <a:ext uri="{FF2B5EF4-FFF2-40B4-BE49-F238E27FC236}">
                <a16:creationId xmlns:a16="http://schemas.microsoft.com/office/drawing/2014/main" id="{FCC24386-421D-8148-9503-BF7641133C95}"/>
              </a:ext>
            </a:extLst>
          </p:cNvPr>
          <p:cNvSpPr/>
          <p:nvPr/>
        </p:nvSpPr>
        <p:spPr bwMode="auto">
          <a:xfrm>
            <a:off x="2659946" y="443113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0</a:t>
            </a:r>
            <a:endParaRPr lang="en-US" sz="667">
              <a:solidFill>
                <a:schemeClr val="bg1"/>
              </a:solidFill>
            </a:endParaRPr>
          </a:p>
        </p:txBody>
      </p:sp>
      <p:sp>
        <p:nvSpPr>
          <p:cNvPr id="42" name="Rounded Rectangle 41">
            <a:extLst>
              <a:ext uri="{FF2B5EF4-FFF2-40B4-BE49-F238E27FC236}">
                <a16:creationId xmlns:a16="http://schemas.microsoft.com/office/drawing/2014/main" id="{5E130BCC-B7C0-3043-AC3C-8933CA248040}"/>
              </a:ext>
            </a:extLst>
          </p:cNvPr>
          <p:cNvSpPr/>
          <p:nvPr/>
        </p:nvSpPr>
        <p:spPr bwMode="auto">
          <a:xfrm>
            <a:off x="2903783" y="443113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1</a:t>
            </a:r>
            <a:endParaRPr lang="en-US" sz="667">
              <a:solidFill>
                <a:schemeClr val="bg1"/>
              </a:solidFill>
            </a:endParaRPr>
          </a:p>
        </p:txBody>
      </p:sp>
      <p:sp>
        <p:nvSpPr>
          <p:cNvPr id="43" name="Rounded Rectangle 42">
            <a:extLst>
              <a:ext uri="{FF2B5EF4-FFF2-40B4-BE49-F238E27FC236}">
                <a16:creationId xmlns:a16="http://schemas.microsoft.com/office/drawing/2014/main" id="{A3E2BB2D-AD4C-A540-B7A6-23670CDBEE35}"/>
              </a:ext>
            </a:extLst>
          </p:cNvPr>
          <p:cNvSpPr/>
          <p:nvPr/>
        </p:nvSpPr>
        <p:spPr bwMode="auto">
          <a:xfrm>
            <a:off x="3149345" y="443113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2</a:t>
            </a:r>
            <a:endParaRPr lang="en-US" sz="667">
              <a:solidFill>
                <a:schemeClr val="bg1"/>
              </a:solidFill>
            </a:endParaRPr>
          </a:p>
        </p:txBody>
      </p:sp>
      <p:sp>
        <p:nvSpPr>
          <p:cNvPr id="44" name="Rounded Rectangle 43">
            <a:extLst>
              <a:ext uri="{FF2B5EF4-FFF2-40B4-BE49-F238E27FC236}">
                <a16:creationId xmlns:a16="http://schemas.microsoft.com/office/drawing/2014/main" id="{86142954-E40B-7848-819E-2259D81AF13A}"/>
              </a:ext>
            </a:extLst>
          </p:cNvPr>
          <p:cNvSpPr/>
          <p:nvPr/>
        </p:nvSpPr>
        <p:spPr bwMode="auto">
          <a:xfrm>
            <a:off x="3393182" y="443113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3</a:t>
            </a:r>
            <a:endParaRPr lang="en-US" sz="667">
              <a:solidFill>
                <a:schemeClr val="bg1"/>
              </a:solidFill>
            </a:endParaRPr>
          </a:p>
        </p:txBody>
      </p:sp>
      <p:sp>
        <p:nvSpPr>
          <p:cNvPr id="45" name="Rounded Rectangle 44">
            <a:extLst>
              <a:ext uri="{FF2B5EF4-FFF2-40B4-BE49-F238E27FC236}">
                <a16:creationId xmlns:a16="http://schemas.microsoft.com/office/drawing/2014/main" id="{3CBCD715-67DC-554F-A650-59C67394C250}"/>
              </a:ext>
            </a:extLst>
          </p:cNvPr>
          <p:cNvSpPr/>
          <p:nvPr/>
        </p:nvSpPr>
        <p:spPr bwMode="auto">
          <a:xfrm>
            <a:off x="3638743" y="443113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4</a:t>
            </a:r>
            <a:endParaRPr lang="en-US" sz="667">
              <a:solidFill>
                <a:schemeClr val="bg1"/>
              </a:solidFill>
            </a:endParaRPr>
          </a:p>
        </p:txBody>
      </p:sp>
      <p:sp>
        <p:nvSpPr>
          <p:cNvPr id="47" name="TextBox 46">
            <a:extLst>
              <a:ext uri="{FF2B5EF4-FFF2-40B4-BE49-F238E27FC236}">
                <a16:creationId xmlns:a16="http://schemas.microsoft.com/office/drawing/2014/main" id="{1E10CEF1-C556-F645-916D-D343050B5A8E}"/>
              </a:ext>
            </a:extLst>
          </p:cNvPr>
          <p:cNvSpPr txBox="1"/>
          <p:nvPr/>
        </p:nvSpPr>
        <p:spPr>
          <a:xfrm>
            <a:off x="2584557" y="4115620"/>
            <a:ext cx="1441420" cy="369332"/>
          </a:xfrm>
          <a:prstGeom prst="rect">
            <a:avLst/>
          </a:prstGeom>
          <a:noFill/>
        </p:spPr>
        <p:txBody>
          <a:bodyPr wrap="none" rtlCol="0">
            <a:spAutoFit/>
          </a:bodyPr>
          <a:lstStyle/>
          <a:p>
            <a:r>
              <a:rPr lang="en-US">
                <a:solidFill>
                  <a:schemeClr val="accent1">
                    <a:lumMod val="25000"/>
                  </a:schemeClr>
                </a:solidFill>
              </a:rPr>
              <a:t>order-retries</a:t>
            </a:r>
          </a:p>
        </p:txBody>
      </p:sp>
      <p:sp>
        <p:nvSpPr>
          <p:cNvPr id="48" name="Rounded Rectangle 47">
            <a:extLst>
              <a:ext uri="{FF2B5EF4-FFF2-40B4-BE49-F238E27FC236}">
                <a16:creationId xmlns:a16="http://schemas.microsoft.com/office/drawing/2014/main" id="{B96B0153-422F-5F4D-BC98-F5DBCD399934}"/>
              </a:ext>
            </a:extLst>
          </p:cNvPr>
          <p:cNvSpPr/>
          <p:nvPr/>
        </p:nvSpPr>
        <p:spPr bwMode="auto">
          <a:xfrm>
            <a:off x="4603046" y="441208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0</a:t>
            </a:r>
            <a:endParaRPr lang="en-US" sz="667">
              <a:solidFill>
                <a:schemeClr val="bg1"/>
              </a:solidFill>
            </a:endParaRPr>
          </a:p>
        </p:txBody>
      </p:sp>
      <p:sp>
        <p:nvSpPr>
          <p:cNvPr id="49" name="Rounded Rectangle 48">
            <a:extLst>
              <a:ext uri="{FF2B5EF4-FFF2-40B4-BE49-F238E27FC236}">
                <a16:creationId xmlns:a16="http://schemas.microsoft.com/office/drawing/2014/main" id="{D230F4C6-AA24-7D47-A407-21E7B998DF81}"/>
              </a:ext>
            </a:extLst>
          </p:cNvPr>
          <p:cNvSpPr/>
          <p:nvPr/>
        </p:nvSpPr>
        <p:spPr bwMode="auto">
          <a:xfrm>
            <a:off x="4846883" y="441208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1</a:t>
            </a:r>
            <a:endParaRPr lang="en-US" sz="667">
              <a:solidFill>
                <a:schemeClr val="bg1"/>
              </a:solidFill>
            </a:endParaRPr>
          </a:p>
        </p:txBody>
      </p:sp>
      <p:sp>
        <p:nvSpPr>
          <p:cNvPr id="51" name="Rounded Rectangle 50">
            <a:extLst>
              <a:ext uri="{FF2B5EF4-FFF2-40B4-BE49-F238E27FC236}">
                <a16:creationId xmlns:a16="http://schemas.microsoft.com/office/drawing/2014/main" id="{6865CA7D-DC04-B446-B155-41B35DD750AF}"/>
              </a:ext>
            </a:extLst>
          </p:cNvPr>
          <p:cNvSpPr/>
          <p:nvPr/>
        </p:nvSpPr>
        <p:spPr bwMode="auto">
          <a:xfrm>
            <a:off x="5092445" y="441208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2</a:t>
            </a:r>
            <a:endParaRPr lang="en-US" sz="667">
              <a:solidFill>
                <a:schemeClr val="bg1"/>
              </a:solidFill>
            </a:endParaRPr>
          </a:p>
        </p:txBody>
      </p:sp>
      <p:sp>
        <p:nvSpPr>
          <p:cNvPr id="55" name="TextBox 54">
            <a:extLst>
              <a:ext uri="{FF2B5EF4-FFF2-40B4-BE49-F238E27FC236}">
                <a16:creationId xmlns:a16="http://schemas.microsoft.com/office/drawing/2014/main" id="{D507E71A-DC59-134D-B9BC-8AAB05DE3EB9}"/>
              </a:ext>
            </a:extLst>
          </p:cNvPr>
          <p:cNvSpPr txBox="1"/>
          <p:nvPr/>
        </p:nvSpPr>
        <p:spPr>
          <a:xfrm>
            <a:off x="4527657" y="4096570"/>
            <a:ext cx="2018501" cy="369332"/>
          </a:xfrm>
          <a:prstGeom prst="rect">
            <a:avLst/>
          </a:prstGeom>
          <a:noFill/>
        </p:spPr>
        <p:txBody>
          <a:bodyPr wrap="none" rtlCol="0">
            <a:spAutoFit/>
          </a:bodyPr>
          <a:lstStyle/>
          <a:p>
            <a:r>
              <a:rPr lang="en-US">
                <a:solidFill>
                  <a:schemeClr val="accent1">
                    <a:lumMod val="25000"/>
                  </a:schemeClr>
                </a:solidFill>
              </a:rPr>
              <a:t>order-dead-letters</a:t>
            </a:r>
          </a:p>
        </p:txBody>
      </p:sp>
      <p:sp>
        <p:nvSpPr>
          <p:cNvPr id="56" name="Rectangle 55">
            <a:extLst>
              <a:ext uri="{FF2B5EF4-FFF2-40B4-BE49-F238E27FC236}">
                <a16:creationId xmlns:a16="http://schemas.microsoft.com/office/drawing/2014/main" id="{322FABA9-0F67-AB4C-99B8-E23001D1E7FA}"/>
              </a:ext>
            </a:extLst>
          </p:cNvPr>
          <p:cNvSpPr/>
          <p:nvPr/>
        </p:nvSpPr>
        <p:spPr>
          <a:xfrm>
            <a:off x="5542439" y="3411230"/>
            <a:ext cx="1778415" cy="312629"/>
          </a:xfrm>
          <a:prstGeom prst="rect">
            <a:avLst/>
          </a:prstGeom>
          <a:solidFill>
            <a:schemeClr val="bg2">
              <a:lumMod val="40000"/>
              <a:lumOff val="6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b="1">
                <a:solidFill>
                  <a:srgbClr val="7030A0"/>
                </a:solidFill>
              </a:rPr>
              <a:t>Order-retry function</a:t>
            </a:r>
          </a:p>
        </p:txBody>
      </p:sp>
      <p:cxnSp>
        <p:nvCxnSpPr>
          <p:cNvPr id="57" name="Curved Connector 56">
            <a:extLst>
              <a:ext uri="{FF2B5EF4-FFF2-40B4-BE49-F238E27FC236}">
                <a16:creationId xmlns:a16="http://schemas.microsoft.com/office/drawing/2014/main" id="{2C2C1435-F03C-E845-90F0-A037984CA1E3}"/>
              </a:ext>
            </a:extLst>
          </p:cNvPr>
          <p:cNvCxnSpPr>
            <a:cxnSpLocks/>
            <a:stCxn id="45" idx="0"/>
            <a:endCxn id="56" idx="1"/>
          </p:cNvCxnSpPr>
          <p:nvPr/>
        </p:nvCxnSpPr>
        <p:spPr>
          <a:xfrm rot="5400000" flipH="1" flipV="1">
            <a:off x="4220189" y="3108881"/>
            <a:ext cx="863585" cy="1780915"/>
          </a:xfrm>
          <a:prstGeom prst="curvedConnector2">
            <a:avLst/>
          </a:prstGeom>
          <a:ln>
            <a:solidFill>
              <a:schemeClr val="accent6"/>
            </a:solidFill>
            <a:prstDash val="solid"/>
            <a:tailEnd type="triangle"/>
          </a:ln>
          <a:effectLst/>
        </p:spPr>
        <p:style>
          <a:lnRef idx="2">
            <a:schemeClr val="accent1"/>
          </a:lnRef>
          <a:fillRef idx="0">
            <a:schemeClr val="accent1"/>
          </a:fillRef>
          <a:effectRef idx="1">
            <a:schemeClr val="accent1"/>
          </a:effectRef>
          <a:fontRef idx="minor">
            <a:schemeClr val="tx1"/>
          </a:fontRef>
        </p:style>
      </p:cxnSp>
      <p:cxnSp>
        <p:nvCxnSpPr>
          <p:cNvPr id="64" name="Curved Connector 63">
            <a:extLst>
              <a:ext uri="{FF2B5EF4-FFF2-40B4-BE49-F238E27FC236}">
                <a16:creationId xmlns:a16="http://schemas.microsoft.com/office/drawing/2014/main" id="{D9B5F5E6-E27F-A140-8192-325A1F592330}"/>
              </a:ext>
            </a:extLst>
          </p:cNvPr>
          <p:cNvCxnSpPr>
            <a:cxnSpLocks/>
            <a:stCxn id="56" idx="0"/>
          </p:cNvCxnSpPr>
          <p:nvPr/>
        </p:nvCxnSpPr>
        <p:spPr>
          <a:xfrm rot="5400000" flipH="1" flipV="1">
            <a:off x="6546034" y="2090559"/>
            <a:ext cx="1206284" cy="1435059"/>
          </a:xfrm>
          <a:prstGeom prst="curvedConnector2">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5" name="Curved Connector 64">
            <a:extLst>
              <a:ext uri="{FF2B5EF4-FFF2-40B4-BE49-F238E27FC236}">
                <a16:creationId xmlns:a16="http://schemas.microsoft.com/office/drawing/2014/main" id="{D53C42E0-9054-514F-AF15-01C1AF7A5E21}"/>
              </a:ext>
            </a:extLst>
          </p:cNvPr>
          <p:cNvCxnSpPr>
            <a:cxnSpLocks/>
            <a:stCxn id="27" idx="1"/>
          </p:cNvCxnSpPr>
          <p:nvPr/>
        </p:nvCxnSpPr>
        <p:spPr>
          <a:xfrm rot="10800000">
            <a:off x="6431646" y="1475870"/>
            <a:ext cx="1448704" cy="487485"/>
          </a:xfrm>
          <a:prstGeom prst="curvedConnector3">
            <a:avLst>
              <a:gd name="adj1" fmla="val 50000"/>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66" name="Oval 65">
            <a:extLst>
              <a:ext uri="{FF2B5EF4-FFF2-40B4-BE49-F238E27FC236}">
                <a16:creationId xmlns:a16="http://schemas.microsoft.com/office/drawing/2014/main" id="{4FD4E970-2D56-DE45-A423-C13E493E55A1}"/>
              </a:ext>
            </a:extLst>
          </p:cNvPr>
          <p:cNvSpPr/>
          <p:nvPr/>
        </p:nvSpPr>
        <p:spPr>
          <a:xfrm>
            <a:off x="6303223" y="2718789"/>
            <a:ext cx="302930" cy="369332"/>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t>6</a:t>
            </a:r>
          </a:p>
        </p:txBody>
      </p:sp>
      <p:sp>
        <p:nvSpPr>
          <p:cNvPr id="67" name="Oval 66">
            <a:extLst>
              <a:ext uri="{FF2B5EF4-FFF2-40B4-BE49-F238E27FC236}">
                <a16:creationId xmlns:a16="http://schemas.microsoft.com/office/drawing/2014/main" id="{B0A16E01-8385-C441-8711-8E966C5FF1D0}"/>
              </a:ext>
            </a:extLst>
          </p:cNvPr>
          <p:cNvSpPr/>
          <p:nvPr/>
        </p:nvSpPr>
        <p:spPr>
          <a:xfrm>
            <a:off x="6128716" y="3825538"/>
            <a:ext cx="302930" cy="369332"/>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t>7</a:t>
            </a:r>
          </a:p>
        </p:txBody>
      </p:sp>
      <p:sp>
        <p:nvSpPr>
          <p:cNvPr id="68" name="Cross 67">
            <a:extLst>
              <a:ext uri="{FF2B5EF4-FFF2-40B4-BE49-F238E27FC236}">
                <a16:creationId xmlns:a16="http://schemas.microsoft.com/office/drawing/2014/main" id="{BCA1700B-0BDC-8B46-AE25-BFCEDEBC83C7}"/>
              </a:ext>
            </a:extLst>
          </p:cNvPr>
          <p:cNvSpPr/>
          <p:nvPr/>
        </p:nvSpPr>
        <p:spPr>
          <a:xfrm rot="2818962">
            <a:off x="8190970" y="3014470"/>
            <a:ext cx="532250" cy="542299"/>
          </a:xfrm>
          <a:prstGeom prst="plus">
            <a:avLst>
              <a:gd name="adj" fmla="val 45833"/>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593988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0088EF-5C8E-7348-AA96-BC103954D880}"/>
              </a:ext>
            </a:extLst>
          </p:cNvPr>
          <p:cNvSpPr>
            <a:spLocks noGrp="1"/>
          </p:cNvSpPr>
          <p:nvPr>
            <p:ph type="title"/>
          </p:nvPr>
        </p:nvSpPr>
        <p:spPr>
          <a:xfrm>
            <a:off x="390788" y="60120"/>
            <a:ext cx="10886813" cy="660682"/>
          </a:xfrm>
        </p:spPr>
        <p:txBody>
          <a:bodyPr/>
          <a:lstStyle/>
          <a:p>
            <a:r>
              <a:rPr lang="en-US"/>
              <a:t>IBM Cloud Deployment</a:t>
            </a:r>
          </a:p>
        </p:txBody>
      </p:sp>
      <p:sp>
        <p:nvSpPr>
          <p:cNvPr id="4" name="Slide Number Placeholder 3">
            <a:extLst>
              <a:ext uri="{FF2B5EF4-FFF2-40B4-BE49-F238E27FC236}">
                <a16:creationId xmlns:a16="http://schemas.microsoft.com/office/drawing/2014/main" id="{328120D2-1A7F-CC46-9328-FB1F8B45DC4A}"/>
              </a:ext>
            </a:extLst>
          </p:cNvPr>
          <p:cNvSpPr>
            <a:spLocks noGrp="1"/>
          </p:cNvSpPr>
          <p:nvPr>
            <p:ph type="sldNum" sz="quarter" idx="12"/>
          </p:nvPr>
        </p:nvSpPr>
        <p:spPr/>
        <p:txBody>
          <a:bodyPr/>
          <a:lstStyle/>
          <a:p>
            <a:fld id="{E9549862-13E2-C34D-815E-8545BD36FC59}" type="slidenum">
              <a:rPr lang="en-US" smtClean="0">
                <a:solidFill>
                  <a:srgbClr val="6D7777"/>
                </a:solidFill>
              </a:rPr>
              <a:pPr/>
              <a:t>26</a:t>
            </a:fld>
            <a:endParaRPr lang="en-US">
              <a:solidFill>
                <a:srgbClr val="6D7777"/>
              </a:solidFill>
            </a:endParaRPr>
          </a:p>
        </p:txBody>
      </p:sp>
      <p:pic>
        <p:nvPicPr>
          <p:cNvPr id="6" name="Picture 5">
            <a:extLst>
              <a:ext uri="{FF2B5EF4-FFF2-40B4-BE49-F238E27FC236}">
                <a16:creationId xmlns:a16="http://schemas.microsoft.com/office/drawing/2014/main" id="{5C09D6A5-45C6-164B-AC41-3C17F5B713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4881" y="1631975"/>
            <a:ext cx="2084245" cy="773188"/>
          </a:xfrm>
          <a:prstGeom prst="rect">
            <a:avLst/>
          </a:prstGeom>
        </p:spPr>
      </p:pic>
      <p:pic>
        <p:nvPicPr>
          <p:cNvPr id="7" name="Picture 6">
            <a:extLst>
              <a:ext uri="{FF2B5EF4-FFF2-40B4-BE49-F238E27FC236}">
                <a16:creationId xmlns:a16="http://schemas.microsoft.com/office/drawing/2014/main" id="{1A5DCFB8-23AE-674C-8A49-9F1B105F6640}"/>
              </a:ext>
            </a:extLst>
          </p:cNvPr>
          <p:cNvPicPr>
            <a:picLocks noChangeAspect="1"/>
          </p:cNvPicPr>
          <p:nvPr/>
        </p:nvPicPr>
        <p:blipFill>
          <a:blip r:embed="rId3">
            <a:alphaModFix/>
          </a:blip>
          <a:stretch>
            <a:fillRect/>
          </a:stretch>
        </p:blipFill>
        <p:spPr>
          <a:xfrm>
            <a:off x="216690" y="2463241"/>
            <a:ext cx="1016000" cy="1333500"/>
          </a:xfrm>
          <a:prstGeom prst="rect">
            <a:avLst/>
          </a:prstGeom>
        </p:spPr>
      </p:pic>
      <p:cxnSp>
        <p:nvCxnSpPr>
          <p:cNvPr id="8" name="Straight Connector 7">
            <a:extLst>
              <a:ext uri="{FF2B5EF4-FFF2-40B4-BE49-F238E27FC236}">
                <a16:creationId xmlns:a16="http://schemas.microsoft.com/office/drawing/2014/main" id="{64DE049E-FE0C-6348-9698-4E98D23E85CE}"/>
              </a:ext>
            </a:extLst>
          </p:cNvPr>
          <p:cNvCxnSpPr/>
          <p:nvPr/>
        </p:nvCxnSpPr>
        <p:spPr>
          <a:xfrm>
            <a:off x="1800431" y="1045028"/>
            <a:ext cx="0" cy="4767943"/>
          </a:xfrm>
          <a:prstGeom prst="line">
            <a:avLst/>
          </a:prstGeom>
          <a:noFill/>
          <a:ln w="285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9" name="Rectangle 8">
            <a:extLst>
              <a:ext uri="{FF2B5EF4-FFF2-40B4-BE49-F238E27FC236}">
                <a16:creationId xmlns:a16="http://schemas.microsoft.com/office/drawing/2014/main" id="{0B87FF9B-F61E-1348-A386-FDF25AC2D510}"/>
              </a:ext>
            </a:extLst>
          </p:cNvPr>
          <p:cNvSpPr/>
          <p:nvPr/>
        </p:nvSpPr>
        <p:spPr>
          <a:xfrm>
            <a:off x="2267919" y="1235506"/>
            <a:ext cx="4429490" cy="4767943"/>
          </a:xfrm>
          <a:prstGeom prst="rect">
            <a:avLst/>
          </a:prstGeom>
          <a:solidFill>
            <a:schemeClr val="bg1">
              <a:lumMod val="95000"/>
            </a:schemeClr>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50000"/>
                  <a:lumOff val="50000"/>
                </a:schemeClr>
              </a:solidFill>
              <a:latin typeface="IBM Plex Sans" panose="020B0503050203000203" pitchFamily="34" charset="77"/>
            </a:endParaRPr>
          </a:p>
        </p:txBody>
      </p:sp>
      <p:grpSp>
        <p:nvGrpSpPr>
          <p:cNvPr id="10" name="Group 9">
            <a:extLst>
              <a:ext uri="{FF2B5EF4-FFF2-40B4-BE49-F238E27FC236}">
                <a16:creationId xmlns:a16="http://schemas.microsoft.com/office/drawing/2014/main" id="{54386342-4ADA-6A4B-85A0-7249F4E2CA04}"/>
              </a:ext>
            </a:extLst>
          </p:cNvPr>
          <p:cNvGrpSpPr/>
          <p:nvPr/>
        </p:nvGrpSpPr>
        <p:grpSpPr>
          <a:xfrm>
            <a:off x="1648392" y="5440734"/>
            <a:ext cx="1072896" cy="1060704"/>
            <a:chOff x="6608064" y="1170432"/>
            <a:chExt cx="1072896" cy="1060704"/>
          </a:xfrm>
        </p:grpSpPr>
        <p:sp>
          <p:nvSpPr>
            <p:cNvPr id="11" name="Oval 10">
              <a:extLst>
                <a:ext uri="{FF2B5EF4-FFF2-40B4-BE49-F238E27FC236}">
                  <a16:creationId xmlns:a16="http://schemas.microsoft.com/office/drawing/2014/main" id="{35C861A7-9BDC-0E42-9EF4-F8E2AAC8CCAB}"/>
                </a:ext>
              </a:extLst>
            </p:cNvPr>
            <p:cNvSpPr/>
            <p:nvPr/>
          </p:nvSpPr>
          <p:spPr>
            <a:xfrm>
              <a:off x="6608064" y="1170432"/>
              <a:ext cx="1072896" cy="1060704"/>
            </a:xfrm>
            <a:prstGeom prst="ellipse">
              <a:avLst/>
            </a:prstGeom>
            <a:solidFill>
              <a:schemeClr val="bg1"/>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BM Plex Sans" panose="020B0503050203000203" pitchFamily="34" charset="77"/>
              </a:endParaRPr>
            </a:p>
          </p:txBody>
        </p:sp>
        <p:pic>
          <p:nvPicPr>
            <p:cNvPr id="12" name="Picture 11">
              <a:extLst>
                <a:ext uri="{FF2B5EF4-FFF2-40B4-BE49-F238E27FC236}">
                  <a16:creationId xmlns:a16="http://schemas.microsoft.com/office/drawing/2014/main" id="{2FF6E1FB-2BE8-3D47-8EDA-4D10E2C42F12}"/>
                </a:ext>
              </a:extLst>
            </p:cNvPr>
            <p:cNvPicPr>
              <a:picLocks noChangeAspect="1"/>
            </p:cNvPicPr>
            <p:nvPr/>
          </p:nvPicPr>
          <p:blipFill>
            <a:blip r:embed="rId4"/>
            <a:stretch>
              <a:fillRect/>
            </a:stretch>
          </p:blipFill>
          <p:spPr>
            <a:xfrm>
              <a:off x="6742536" y="1265571"/>
              <a:ext cx="827679" cy="815855"/>
            </a:xfrm>
            <a:prstGeom prst="rect">
              <a:avLst/>
            </a:prstGeom>
          </p:spPr>
        </p:pic>
      </p:grpSp>
      <p:sp>
        <p:nvSpPr>
          <p:cNvPr id="13" name="TextBox 12">
            <a:extLst>
              <a:ext uri="{FF2B5EF4-FFF2-40B4-BE49-F238E27FC236}">
                <a16:creationId xmlns:a16="http://schemas.microsoft.com/office/drawing/2014/main" id="{E884416A-DDCE-4542-8087-FA64C25983E3}"/>
              </a:ext>
            </a:extLst>
          </p:cNvPr>
          <p:cNvSpPr txBox="1"/>
          <p:nvPr/>
        </p:nvSpPr>
        <p:spPr>
          <a:xfrm>
            <a:off x="2721288" y="6094272"/>
            <a:ext cx="2598811" cy="369332"/>
          </a:xfrm>
          <a:prstGeom prst="rect">
            <a:avLst/>
          </a:prstGeom>
          <a:noFill/>
        </p:spPr>
        <p:txBody>
          <a:bodyPr wrap="square" rtlCol="0">
            <a:spAutoFit/>
          </a:bodyPr>
          <a:lstStyle/>
          <a:p>
            <a:r>
              <a:rPr lang="en-US" b="1">
                <a:solidFill>
                  <a:schemeClr val="bg1">
                    <a:lumMod val="50000"/>
                  </a:schemeClr>
                </a:solidFill>
                <a:latin typeface="IBM Plex Sans" panose="020B0503050203000203" pitchFamily="34" charset="77"/>
              </a:rPr>
              <a:t>Kubernetes Service</a:t>
            </a:r>
          </a:p>
        </p:txBody>
      </p:sp>
      <p:sp>
        <p:nvSpPr>
          <p:cNvPr id="14" name="Rectangle 13">
            <a:extLst>
              <a:ext uri="{FF2B5EF4-FFF2-40B4-BE49-F238E27FC236}">
                <a16:creationId xmlns:a16="http://schemas.microsoft.com/office/drawing/2014/main" id="{828135E4-0470-CC4D-96E1-41EFE643265D}"/>
              </a:ext>
            </a:extLst>
          </p:cNvPr>
          <p:cNvSpPr/>
          <p:nvPr/>
        </p:nvSpPr>
        <p:spPr>
          <a:xfrm>
            <a:off x="4191545" y="1450049"/>
            <a:ext cx="2257108" cy="1335547"/>
          </a:xfrm>
          <a:prstGeom prst="rect">
            <a:avLst/>
          </a:prstGeom>
          <a:solidFill>
            <a:srgbClr val="DEEAEC"/>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solidFill>
                <a:schemeClr val="tx1">
                  <a:lumMod val="50000"/>
                  <a:lumOff val="50000"/>
                </a:schemeClr>
              </a:solidFill>
              <a:latin typeface="IBM Plex Sans" panose="020B0503050203000203" pitchFamily="34" charset="77"/>
            </a:endParaRPr>
          </a:p>
        </p:txBody>
      </p:sp>
      <p:grpSp>
        <p:nvGrpSpPr>
          <p:cNvPr id="15" name="Group 14">
            <a:extLst>
              <a:ext uri="{FF2B5EF4-FFF2-40B4-BE49-F238E27FC236}">
                <a16:creationId xmlns:a16="http://schemas.microsoft.com/office/drawing/2014/main" id="{DA4B8950-44EF-BC40-9CB3-DAF6BB39C851}"/>
              </a:ext>
            </a:extLst>
          </p:cNvPr>
          <p:cNvGrpSpPr/>
          <p:nvPr/>
        </p:nvGrpSpPr>
        <p:grpSpPr>
          <a:xfrm>
            <a:off x="4269280" y="1726850"/>
            <a:ext cx="467710" cy="493646"/>
            <a:chOff x="5314620" y="2462068"/>
            <a:chExt cx="1121412" cy="1059928"/>
          </a:xfrm>
        </p:grpSpPr>
        <p:sp>
          <p:nvSpPr>
            <p:cNvPr id="16" name="Oval 15">
              <a:extLst>
                <a:ext uri="{FF2B5EF4-FFF2-40B4-BE49-F238E27FC236}">
                  <a16:creationId xmlns:a16="http://schemas.microsoft.com/office/drawing/2014/main" id="{10B03DDB-A042-654A-8D9B-8FDCFAD4A689}"/>
                </a:ext>
              </a:extLst>
            </p:cNvPr>
            <p:cNvSpPr/>
            <p:nvPr/>
          </p:nvSpPr>
          <p:spPr>
            <a:xfrm>
              <a:off x="5314620" y="2462068"/>
              <a:ext cx="1121412" cy="1059928"/>
            </a:xfrm>
            <a:prstGeom prst="ellipse">
              <a:avLst/>
            </a:prstGeom>
            <a:solidFill>
              <a:schemeClr val="bg1"/>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BM Plex Sans" panose="020B0503050203000203" pitchFamily="34" charset="77"/>
              </a:endParaRPr>
            </a:p>
          </p:txBody>
        </p:sp>
        <p:pic>
          <p:nvPicPr>
            <p:cNvPr id="17" name="Picture 16">
              <a:extLst>
                <a:ext uri="{FF2B5EF4-FFF2-40B4-BE49-F238E27FC236}">
                  <a16:creationId xmlns:a16="http://schemas.microsoft.com/office/drawing/2014/main" id="{398D6D7B-9E2B-8D44-A6F5-B543AA6C9532}"/>
                </a:ext>
              </a:extLst>
            </p:cNvPr>
            <p:cNvPicPr>
              <a:picLocks noChangeAspect="1"/>
            </p:cNvPicPr>
            <p:nvPr/>
          </p:nvPicPr>
          <p:blipFill>
            <a:blip r:embed="rId5"/>
            <a:stretch>
              <a:fillRect/>
            </a:stretch>
          </p:blipFill>
          <p:spPr>
            <a:xfrm>
              <a:off x="5486073" y="2628767"/>
              <a:ext cx="780615" cy="657242"/>
            </a:xfrm>
            <a:prstGeom prst="rect">
              <a:avLst/>
            </a:prstGeom>
            <a:ln w="12700">
              <a:noFill/>
            </a:ln>
          </p:spPr>
        </p:pic>
      </p:grpSp>
      <p:sp>
        <p:nvSpPr>
          <p:cNvPr id="18" name="TextBox 17">
            <a:extLst>
              <a:ext uri="{FF2B5EF4-FFF2-40B4-BE49-F238E27FC236}">
                <a16:creationId xmlns:a16="http://schemas.microsoft.com/office/drawing/2014/main" id="{EDE80EDD-BE7B-0B4C-AF55-70B64BBDED34}"/>
              </a:ext>
            </a:extLst>
          </p:cNvPr>
          <p:cNvSpPr txBox="1"/>
          <p:nvPr/>
        </p:nvSpPr>
        <p:spPr>
          <a:xfrm>
            <a:off x="5082804" y="1488842"/>
            <a:ext cx="1374359" cy="307777"/>
          </a:xfrm>
          <a:prstGeom prst="rect">
            <a:avLst/>
          </a:prstGeom>
          <a:noFill/>
        </p:spPr>
        <p:txBody>
          <a:bodyPr wrap="square" rtlCol="0">
            <a:spAutoFit/>
          </a:bodyPr>
          <a:lstStyle/>
          <a:p>
            <a:pPr algn="ctr"/>
            <a:r>
              <a:rPr lang="en-US" sz="1400" b="1">
                <a:solidFill>
                  <a:schemeClr val="bg1">
                    <a:lumMod val="50000"/>
                  </a:schemeClr>
                </a:solidFill>
                <a:latin typeface="IBM Plex Sans" panose="020B0503050203000203" pitchFamily="34" charset="77"/>
              </a:rPr>
              <a:t>K8S-Node</a:t>
            </a:r>
          </a:p>
        </p:txBody>
      </p:sp>
      <p:sp>
        <p:nvSpPr>
          <p:cNvPr id="19" name="TextBox 18">
            <a:extLst>
              <a:ext uri="{FF2B5EF4-FFF2-40B4-BE49-F238E27FC236}">
                <a16:creationId xmlns:a16="http://schemas.microsoft.com/office/drawing/2014/main" id="{F961C0F5-4219-D844-A4E3-B0CDD7FCA7E8}"/>
              </a:ext>
            </a:extLst>
          </p:cNvPr>
          <p:cNvSpPr txBox="1"/>
          <p:nvPr/>
        </p:nvSpPr>
        <p:spPr>
          <a:xfrm>
            <a:off x="4418731" y="1807318"/>
            <a:ext cx="1492169" cy="307777"/>
          </a:xfrm>
          <a:prstGeom prst="rect">
            <a:avLst/>
          </a:prstGeom>
          <a:noFill/>
        </p:spPr>
        <p:txBody>
          <a:bodyPr wrap="square" rtlCol="0">
            <a:spAutoFit/>
          </a:bodyPr>
          <a:lstStyle/>
          <a:p>
            <a:pPr algn="ctr"/>
            <a:r>
              <a:rPr lang="en-US" sz="1400">
                <a:solidFill>
                  <a:schemeClr val="bg1">
                    <a:lumMod val="50000"/>
                  </a:schemeClr>
                </a:solidFill>
                <a:latin typeface="IBM Plex Sans" panose="020B0503050203000203" pitchFamily="34" charset="77"/>
              </a:rPr>
              <a:t>Fleet-</a:t>
            </a:r>
            <a:r>
              <a:rPr lang="en-US" sz="1400" err="1">
                <a:solidFill>
                  <a:schemeClr val="bg1">
                    <a:lumMod val="50000"/>
                  </a:schemeClr>
                </a:solidFill>
                <a:latin typeface="IBM Plex Sans" panose="020B0503050203000203" pitchFamily="34" charset="77"/>
              </a:rPr>
              <a:t>ms</a:t>
            </a:r>
            <a:endParaRPr lang="en-US" sz="1400">
              <a:solidFill>
                <a:schemeClr val="bg1">
                  <a:lumMod val="50000"/>
                </a:schemeClr>
              </a:solidFill>
              <a:latin typeface="IBM Plex Sans" panose="020B0503050203000203" pitchFamily="34" charset="77"/>
            </a:endParaRPr>
          </a:p>
        </p:txBody>
      </p:sp>
      <p:grpSp>
        <p:nvGrpSpPr>
          <p:cNvPr id="20" name="Group 19">
            <a:extLst>
              <a:ext uri="{FF2B5EF4-FFF2-40B4-BE49-F238E27FC236}">
                <a16:creationId xmlns:a16="http://schemas.microsoft.com/office/drawing/2014/main" id="{DDA3A1E7-20BB-644D-9D1B-C038BBF282C8}"/>
              </a:ext>
            </a:extLst>
          </p:cNvPr>
          <p:cNvGrpSpPr/>
          <p:nvPr/>
        </p:nvGrpSpPr>
        <p:grpSpPr>
          <a:xfrm>
            <a:off x="10034418" y="1849110"/>
            <a:ext cx="1254681" cy="1136204"/>
            <a:chOff x="2011680" y="2468880"/>
            <a:chExt cx="640080" cy="600522"/>
          </a:xfrm>
        </p:grpSpPr>
        <p:sp>
          <p:nvSpPr>
            <p:cNvPr id="21" name="Object 61">
              <a:extLst>
                <a:ext uri="{FF2B5EF4-FFF2-40B4-BE49-F238E27FC236}">
                  <a16:creationId xmlns:a16="http://schemas.microsoft.com/office/drawing/2014/main" id="{83224A5A-AF2C-1F49-8FF7-E77E4F8C223E}"/>
                </a:ext>
              </a:extLst>
            </p:cNvPr>
            <p:cNvSpPr/>
            <p:nvPr/>
          </p:nvSpPr>
          <p:spPr>
            <a:xfrm>
              <a:off x="2103120" y="2468880"/>
              <a:ext cx="457200" cy="457200"/>
            </a:xfrm>
            <a:prstGeom prst="ellipse">
              <a:avLst/>
            </a:prstGeom>
            <a:solidFill>
              <a:srgbClr val="FFFFFF"/>
            </a:solidFill>
            <a:ln w="19050">
              <a:solidFill>
                <a:srgbClr val="1A8572"/>
              </a:solidFill>
              <a:prstDash val="solid"/>
            </a:ln>
          </p:spPr>
        </p:sp>
        <p:pic>
          <p:nvPicPr>
            <p:cNvPr id="22" name="Object 62" descr="public/generated/icons/User-https%3A%2F%2Fraw.githubusercontent.com%2FIBM-Design%2Ficons%2Fmaster%2Fdist%2Fsvg%2Fobject-based%2Fuser_64.svg.png">
              <a:extLst>
                <a:ext uri="{FF2B5EF4-FFF2-40B4-BE49-F238E27FC236}">
                  <a16:creationId xmlns:a16="http://schemas.microsoft.com/office/drawing/2014/main" id="{5D31E6AE-3B22-AE42-84E6-243F63E950F8}"/>
                </a:ext>
              </a:extLst>
            </p:cNvPr>
            <p:cNvPicPr>
              <a:picLocks noChangeAspect="1"/>
            </p:cNvPicPr>
            <p:nvPr/>
          </p:nvPicPr>
          <p:blipFill>
            <a:blip r:embed="rId6" cstate="print"/>
            <a:stretch>
              <a:fillRect/>
            </a:stretch>
          </p:blipFill>
          <p:spPr>
            <a:xfrm>
              <a:off x="2194560" y="2560320"/>
              <a:ext cx="274320" cy="274320"/>
            </a:xfrm>
            <a:prstGeom prst="rect">
              <a:avLst/>
            </a:prstGeom>
          </p:spPr>
        </p:pic>
        <p:sp>
          <p:nvSpPr>
            <p:cNvPr id="23" name="Object 63">
              <a:extLst>
                <a:ext uri="{FF2B5EF4-FFF2-40B4-BE49-F238E27FC236}">
                  <a16:creationId xmlns:a16="http://schemas.microsoft.com/office/drawing/2014/main" id="{9D8B9348-DDE0-F641-814D-053F56AB2DF2}"/>
                </a:ext>
              </a:extLst>
            </p:cNvPr>
            <p:cNvSpPr/>
            <p:nvPr/>
          </p:nvSpPr>
          <p:spPr>
            <a:xfrm>
              <a:off x="2011680" y="2971800"/>
              <a:ext cx="640080" cy="97602"/>
            </a:xfrm>
            <a:prstGeom prst="rect">
              <a:avLst/>
            </a:prstGeom>
            <a:noFill/>
          </p:spPr>
          <p:txBody>
            <a:bodyPr wrap="square" lIns="0" tIns="0" rIns="0" bIns="0" rtlCol="0" anchor="t">
              <a:spAutoFit/>
            </a:bodyPr>
            <a:lstStyle/>
            <a:p>
              <a:pPr algn="ctr"/>
              <a:r>
                <a:rPr lang="en-US" sz="1200" b="1">
                  <a:solidFill>
                    <a:srgbClr val="1A8572"/>
                  </a:solidFill>
                  <a:latin typeface="IBM Plex Sans" panose="020B0503050203000203" pitchFamily="34" charset="77"/>
                  <a:cs typeface="Helvetica" pitchFamily="34" charset="-120"/>
                </a:rPr>
                <a:t>DEVELOPER</a:t>
              </a:r>
            </a:p>
          </p:txBody>
        </p:sp>
      </p:grpSp>
      <p:cxnSp>
        <p:nvCxnSpPr>
          <p:cNvPr id="24" name="Straight Connector 23">
            <a:extLst>
              <a:ext uri="{FF2B5EF4-FFF2-40B4-BE49-F238E27FC236}">
                <a16:creationId xmlns:a16="http://schemas.microsoft.com/office/drawing/2014/main" id="{87E318E5-D832-BA45-A274-7ADA38BAC17B}"/>
              </a:ext>
            </a:extLst>
          </p:cNvPr>
          <p:cNvCxnSpPr/>
          <p:nvPr/>
        </p:nvCxnSpPr>
        <p:spPr>
          <a:xfrm>
            <a:off x="9522028" y="1133654"/>
            <a:ext cx="0" cy="4767943"/>
          </a:xfrm>
          <a:prstGeom prst="line">
            <a:avLst/>
          </a:prstGeom>
          <a:noFill/>
          <a:ln w="285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25" name="Object 6">
            <a:extLst>
              <a:ext uri="{FF2B5EF4-FFF2-40B4-BE49-F238E27FC236}">
                <a16:creationId xmlns:a16="http://schemas.microsoft.com/office/drawing/2014/main" id="{E1D54B1F-EE58-2849-8EFD-C5102CFAD393}"/>
              </a:ext>
            </a:extLst>
          </p:cNvPr>
          <p:cNvSpPr/>
          <p:nvPr/>
        </p:nvSpPr>
        <p:spPr>
          <a:xfrm flipH="1">
            <a:off x="8597003" y="2312829"/>
            <a:ext cx="1514506" cy="0"/>
          </a:xfrm>
          <a:prstGeom prst="line">
            <a:avLst/>
          </a:prstGeom>
          <a:noFill/>
          <a:ln w="12700">
            <a:solidFill>
              <a:srgbClr val="646365"/>
            </a:solidFill>
            <a:prstDash val="solid"/>
            <a:tailEnd type="arrow"/>
          </a:ln>
        </p:spPr>
        <p:txBody>
          <a:bodyPr/>
          <a:lstStyle/>
          <a:p>
            <a:endParaRPr lang="en-US" sz="2400"/>
          </a:p>
        </p:txBody>
      </p:sp>
      <p:grpSp>
        <p:nvGrpSpPr>
          <p:cNvPr id="26" name="Group 25">
            <a:extLst>
              <a:ext uri="{FF2B5EF4-FFF2-40B4-BE49-F238E27FC236}">
                <a16:creationId xmlns:a16="http://schemas.microsoft.com/office/drawing/2014/main" id="{43DAAB4F-C871-FF4B-9C03-C5EEBC8D25EE}"/>
              </a:ext>
            </a:extLst>
          </p:cNvPr>
          <p:cNvGrpSpPr/>
          <p:nvPr/>
        </p:nvGrpSpPr>
        <p:grpSpPr>
          <a:xfrm>
            <a:off x="9391188" y="2190909"/>
            <a:ext cx="243840" cy="243840"/>
            <a:chOff x="274320" y="914400"/>
            <a:chExt cx="182880" cy="182880"/>
          </a:xfrm>
        </p:grpSpPr>
        <p:sp>
          <p:nvSpPr>
            <p:cNvPr id="27" name="Object 9">
              <a:extLst>
                <a:ext uri="{FF2B5EF4-FFF2-40B4-BE49-F238E27FC236}">
                  <a16:creationId xmlns:a16="http://schemas.microsoft.com/office/drawing/2014/main" id="{48896C31-A678-9C4A-99B4-161050B2993E}"/>
                </a:ext>
              </a:extLst>
            </p:cNvPr>
            <p:cNvSpPr/>
            <p:nvPr/>
          </p:nvSpPr>
          <p:spPr>
            <a:xfrm>
              <a:off x="274320" y="914400"/>
              <a:ext cx="182880" cy="182880"/>
            </a:xfrm>
            <a:prstGeom prst="ellipse">
              <a:avLst/>
            </a:prstGeom>
            <a:solidFill>
              <a:srgbClr val="FFFFFF"/>
            </a:solidFill>
            <a:ln w="19050">
              <a:solidFill>
                <a:srgbClr val="0C755F"/>
              </a:solidFill>
              <a:prstDash val="solid"/>
            </a:ln>
          </p:spPr>
        </p:sp>
        <p:sp>
          <p:nvSpPr>
            <p:cNvPr id="28" name="Object 10">
              <a:extLst>
                <a:ext uri="{FF2B5EF4-FFF2-40B4-BE49-F238E27FC236}">
                  <a16:creationId xmlns:a16="http://schemas.microsoft.com/office/drawing/2014/main" id="{066F34E0-9B9F-C143-B910-2FA93A998855}"/>
                </a:ext>
              </a:extLst>
            </p:cNvPr>
            <p:cNvSpPr/>
            <p:nvPr/>
          </p:nvSpPr>
          <p:spPr>
            <a:xfrm>
              <a:off x="274320" y="936590"/>
              <a:ext cx="182880" cy="138500"/>
            </a:xfrm>
            <a:prstGeom prst="rect">
              <a:avLst/>
            </a:prstGeom>
            <a:noFill/>
          </p:spPr>
          <p:txBody>
            <a:bodyPr wrap="square" lIns="0" tIns="0" rIns="0" bIns="0" rtlCol="0" anchor="ctr">
              <a:spAutoFit/>
            </a:bodyPr>
            <a:lstStyle/>
            <a:p>
              <a:pPr algn="ctr"/>
              <a:r>
                <a:rPr lang="en-US" sz="1200" b="1">
                  <a:solidFill>
                    <a:srgbClr val="0C755F"/>
                  </a:solidFill>
                  <a:latin typeface="IBM Plex Sans" panose="020B0503050203000203" pitchFamily="34" charset="77"/>
                  <a:cs typeface="Helvetica" pitchFamily="34" charset="-120"/>
                </a:rPr>
                <a:t>1</a:t>
              </a:r>
            </a:p>
          </p:txBody>
        </p:sp>
      </p:grpSp>
      <p:sp>
        <p:nvSpPr>
          <p:cNvPr id="29" name="Object 6">
            <a:extLst>
              <a:ext uri="{FF2B5EF4-FFF2-40B4-BE49-F238E27FC236}">
                <a16:creationId xmlns:a16="http://schemas.microsoft.com/office/drawing/2014/main" id="{6F83EC47-7BAA-B443-B352-50C6097588D1}"/>
              </a:ext>
            </a:extLst>
          </p:cNvPr>
          <p:cNvSpPr/>
          <p:nvPr/>
        </p:nvSpPr>
        <p:spPr>
          <a:xfrm flipH="1">
            <a:off x="6374991" y="2039654"/>
            <a:ext cx="1179890" cy="0"/>
          </a:xfrm>
          <a:prstGeom prst="line">
            <a:avLst/>
          </a:prstGeom>
          <a:noFill/>
          <a:ln w="12700">
            <a:solidFill>
              <a:srgbClr val="646365"/>
            </a:solidFill>
            <a:prstDash val="solid"/>
            <a:tailEnd type="arrow"/>
          </a:ln>
        </p:spPr>
        <p:txBody>
          <a:bodyPr/>
          <a:lstStyle/>
          <a:p>
            <a:endParaRPr lang="en-US" sz="2400"/>
          </a:p>
        </p:txBody>
      </p:sp>
      <p:sp>
        <p:nvSpPr>
          <p:cNvPr id="30" name="Rectangle 29">
            <a:extLst>
              <a:ext uri="{FF2B5EF4-FFF2-40B4-BE49-F238E27FC236}">
                <a16:creationId xmlns:a16="http://schemas.microsoft.com/office/drawing/2014/main" id="{28C5BBD2-034E-7E48-8B52-47DE3B0CBEAC}"/>
              </a:ext>
            </a:extLst>
          </p:cNvPr>
          <p:cNvSpPr/>
          <p:nvPr/>
        </p:nvSpPr>
        <p:spPr>
          <a:xfrm>
            <a:off x="4206411" y="2865138"/>
            <a:ext cx="2257108" cy="1335543"/>
          </a:xfrm>
          <a:prstGeom prst="rect">
            <a:avLst/>
          </a:prstGeom>
          <a:solidFill>
            <a:srgbClr val="DEEAEC"/>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solidFill>
                <a:schemeClr val="tx1">
                  <a:lumMod val="50000"/>
                  <a:lumOff val="50000"/>
                </a:schemeClr>
              </a:solidFill>
              <a:latin typeface="IBM Plex Sans" panose="020B0503050203000203" pitchFamily="34" charset="77"/>
            </a:endParaRPr>
          </a:p>
        </p:txBody>
      </p:sp>
      <p:sp>
        <p:nvSpPr>
          <p:cNvPr id="34" name="TextBox 33">
            <a:extLst>
              <a:ext uri="{FF2B5EF4-FFF2-40B4-BE49-F238E27FC236}">
                <a16:creationId xmlns:a16="http://schemas.microsoft.com/office/drawing/2014/main" id="{524826CF-1814-674A-81E1-74A112EEDC6C}"/>
              </a:ext>
            </a:extLst>
          </p:cNvPr>
          <p:cNvSpPr txBox="1"/>
          <p:nvPr/>
        </p:nvSpPr>
        <p:spPr>
          <a:xfrm>
            <a:off x="5097670" y="2903931"/>
            <a:ext cx="1374359" cy="307777"/>
          </a:xfrm>
          <a:prstGeom prst="rect">
            <a:avLst/>
          </a:prstGeom>
          <a:noFill/>
        </p:spPr>
        <p:txBody>
          <a:bodyPr wrap="square" rtlCol="0">
            <a:spAutoFit/>
          </a:bodyPr>
          <a:lstStyle/>
          <a:p>
            <a:pPr algn="ctr"/>
            <a:r>
              <a:rPr lang="en-US" sz="1400" b="1">
                <a:solidFill>
                  <a:schemeClr val="bg1">
                    <a:lumMod val="50000"/>
                  </a:schemeClr>
                </a:solidFill>
                <a:latin typeface="IBM Plex Sans" panose="020B0503050203000203" pitchFamily="34" charset="77"/>
              </a:rPr>
              <a:t>K8S-Node</a:t>
            </a:r>
          </a:p>
        </p:txBody>
      </p:sp>
      <p:sp>
        <p:nvSpPr>
          <p:cNvPr id="38" name="TextBox 37">
            <a:extLst>
              <a:ext uri="{FF2B5EF4-FFF2-40B4-BE49-F238E27FC236}">
                <a16:creationId xmlns:a16="http://schemas.microsoft.com/office/drawing/2014/main" id="{6B84D656-F6A3-D943-9633-4515EDDACCA1}"/>
              </a:ext>
            </a:extLst>
          </p:cNvPr>
          <p:cNvSpPr txBox="1"/>
          <p:nvPr/>
        </p:nvSpPr>
        <p:spPr>
          <a:xfrm>
            <a:off x="4626677" y="3239394"/>
            <a:ext cx="1950345" cy="307777"/>
          </a:xfrm>
          <a:prstGeom prst="rect">
            <a:avLst/>
          </a:prstGeom>
          <a:noFill/>
        </p:spPr>
        <p:txBody>
          <a:bodyPr wrap="square" rtlCol="0">
            <a:spAutoFit/>
          </a:bodyPr>
          <a:lstStyle/>
          <a:p>
            <a:pPr algn="ctr"/>
            <a:r>
              <a:rPr lang="en-US" sz="1400">
                <a:solidFill>
                  <a:schemeClr val="bg1">
                    <a:lumMod val="50000"/>
                  </a:schemeClr>
                </a:solidFill>
                <a:latin typeface="IBM Plex Sans" panose="020B0503050203000203" pitchFamily="34" charset="77"/>
              </a:rPr>
              <a:t>Orders-command-</a:t>
            </a:r>
            <a:r>
              <a:rPr lang="en-US" sz="1400" err="1">
                <a:solidFill>
                  <a:schemeClr val="bg1">
                    <a:lumMod val="50000"/>
                  </a:schemeClr>
                </a:solidFill>
                <a:latin typeface="IBM Plex Sans" panose="020B0503050203000203" pitchFamily="34" charset="77"/>
              </a:rPr>
              <a:t>ms</a:t>
            </a:r>
            <a:endParaRPr lang="en-US" sz="1200">
              <a:solidFill>
                <a:schemeClr val="bg1">
                  <a:lumMod val="50000"/>
                </a:schemeClr>
              </a:solidFill>
              <a:latin typeface="IBM Plex Sans" panose="020B0503050203000203" pitchFamily="34" charset="77"/>
            </a:endParaRPr>
          </a:p>
        </p:txBody>
      </p:sp>
      <p:sp>
        <p:nvSpPr>
          <p:cNvPr id="39" name="Rectangle 38">
            <a:extLst>
              <a:ext uri="{FF2B5EF4-FFF2-40B4-BE49-F238E27FC236}">
                <a16:creationId xmlns:a16="http://schemas.microsoft.com/office/drawing/2014/main" id="{51600E0A-2C9D-3441-BEDF-18D4F8BE7D22}"/>
              </a:ext>
            </a:extLst>
          </p:cNvPr>
          <p:cNvSpPr/>
          <p:nvPr/>
        </p:nvSpPr>
        <p:spPr>
          <a:xfrm>
            <a:off x="4223347" y="4456871"/>
            <a:ext cx="2257108" cy="1444726"/>
          </a:xfrm>
          <a:prstGeom prst="rect">
            <a:avLst/>
          </a:prstGeom>
          <a:solidFill>
            <a:srgbClr val="DEEAEC"/>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solidFill>
                <a:schemeClr val="tx1">
                  <a:lumMod val="50000"/>
                  <a:lumOff val="50000"/>
                </a:schemeClr>
              </a:solidFill>
              <a:latin typeface="IBM Plex Sans" panose="020B0503050203000203" pitchFamily="34" charset="77"/>
            </a:endParaRPr>
          </a:p>
        </p:txBody>
      </p:sp>
      <p:sp>
        <p:nvSpPr>
          <p:cNvPr id="40" name="TextBox 39">
            <a:extLst>
              <a:ext uri="{FF2B5EF4-FFF2-40B4-BE49-F238E27FC236}">
                <a16:creationId xmlns:a16="http://schemas.microsoft.com/office/drawing/2014/main" id="{D84EAA6C-6BCA-854C-B5E3-3BA477C74B51}"/>
              </a:ext>
            </a:extLst>
          </p:cNvPr>
          <p:cNvSpPr txBox="1"/>
          <p:nvPr/>
        </p:nvSpPr>
        <p:spPr>
          <a:xfrm>
            <a:off x="5114606" y="4495663"/>
            <a:ext cx="1374359" cy="307777"/>
          </a:xfrm>
          <a:prstGeom prst="rect">
            <a:avLst/>
          </a:prstGeom>
          <a:noFill/>
        </p:spPr>
        <p:txBody>
          <a:bodyPr wrap="square" rtlCol="0">
            <a:spAutoFit/>
          </a:bodyPr>
          <a:lstStyle/>
          <a:p>
            <a:pPr algn="ctr"/>
            <a:r>
              <a:rPr lang="en-US" sz="1400" b="1">
                <a:solidFill>
                  <a:schemeClr val="bg1">
                    <a:lumMod val="50000"/>
                  </a:schemeClr>
                </a:solidFill>
                <a:latin typeface="IBM Plex Sans" panose="020B0503050203000203" pitchFamily="34" charset="77"/>
              </a:rPr>
              <a:t>K8S-Node</a:t>
            </a:r>
          </a:p>
        </p:txBody>
      </p:sp>
      <p:sp>
        <p:nvSpPr>
          <p:cNvPr id="44" name="TextBox 43">
            <a:extLst>
              <a:ext uri="{FF2B5EF4-FFF2-40B4-BE49-F238E27FC236}">
                <a16:creationId xmlns:a16="http://schemas.microsoft.com/office/drawing/2014/main" id="{E2547429-9D91-D242-8076-FA87640855F0}"/>
              </a:ext>
            </a:extLst>
          </p:cNvPr>
          <p:cNvSpPr txBox="1"/>
          <p:nvPr/>
        </p:nvSpPr>
        <p:spPr>
          <a:xfrm>
            <a:off x="4613766" y="3769221"/>
            <a:ext cx="1492169" cy="307777"/>
          </a:xfrm>
          <a:prstGeom prst="rect">
            <a:avLst/>
          </a:prstGeom>
          <a:noFill/>
        </p:spPr>
        <p:txBody>
          <a:bodyPr wrap="square" rtlCol="0">
            <a:spAutoFit/>
          </a:bodyPr>
          <a:lstStyle/>
          <a:p>
            <a:pPr algn="ctr"/>
            <a:r>
              <a:rPr lang="en-US" sz="1400">
                <a:solidFill>
                  <a:schemeClr val="bg1">
                    <a:lumMod val="50000"/>
                  </a:schemeClr>
                </a:solidFill>
                <a:latin typeface="IBM Plex Sans" panose="020B0503050203000203" pitchFamily="34" charset="77"/>
              </a:rPr>
              <a:t>voyages-</a:t>
            </a:r>
            <a:r>
              <a:rPr lang="en-US" sz="1400" err="1">
                <a:solidFill>
                  <a:schemeClr val="bg1">
                    <a:lumMod val="50000"/>
                  </a:schemeClr>
                </a:solidFill>
                <a:latin typeface="IBM Plex Sans" panose="020B0503050203000203" pitchFamily="34" charset="77"/>
              </a:rPr>
              <a:t>ms</a:t>
            </a:r>
            <a:endParaRPr lang="en-US" sz="1400">
              <a:solidFill>
                <a:schemeClr val="bg1">
                  <a:lumMod val="50000"/>
                </a:schemeClr>
              </a:solidFill>
              <a:latin typeface="IBM Plex Sans" panose="020B0503050203000203" pitchFamily="34" charset="77"/>
            </a:endParaRPr>
          </a:p>
        </p:txBody>
      </p:sp>
      <p:sp>
        <p:nvSpPr>
          <p:cNvPr id="45" name="Object 6">
            <a:extLst>
              <a:ext uri="{FF2B5EF4-FFF2-40B4-BE49-F238E27FC236}">
                <a16:creationId xmlns:a16="http://schemas.microsoft.com/office/drawing/2014/main" id="{58F0D912-6AFF-C941-9854-14E15122B26D}"/>
              </a:ext>
            </a:extLst>
          </p:cNvPr>
          <p:cNvSpPr/>
          <p:nvPr/>
        </p:nvSpPr>
        <p:spPr>
          <a:xfrm flipV="1">
            <a:off x="1232689" y="2541138"/>
            <a:ext cx="2821321" cy="388976"/>
          </a:xfrm>
          <a:prstGeom prst="line">
            <a:avLst/>
          </a:prstGeom>
          <a:noFill/>
          <a:ln w="12700">
            <a:solidFill>
              <a:srgbClr val="646365"/>
            </a:solidFill>
            <a:prstDash val="solid"/>
            <a:tailEnd type="arrow"/>
          </a:ln>
        </p:spPr>
        <p:txBody>
          <a:bodyPr/>
          <a:lstStyle/>
          <a:p>
            <a:endParaRPr lang="en-US" sz="2400"/>
          </a:p>
        </p:txBody>
      </p:sp>
      <p:sp>
        <p:nvSpPr>
          <p:cNvPr id="46" name="TextBox 45">
            <a:extLst>
              <a:ext uri="{FF2B5EF4-FFF2-40B4-BE49-F238E27FC236}">
                <a16:creationId xmlns:a16="http://schemas.microsoft.com/office/drawing/2014/main" id="{D90EFE4E-A023-7444-9C75-244AC5C64BB0}"/>
              </a:ext>
            </a:extLst>
          </p:cNvPr>
          <p:cNvSpPr txBox="1"/>
          <p:nvPr/>
        </p:nvSpPr>
        <p:spPr>
          <a:xfrm>
            <a:off x="4393054" y="2431822"/>
            <a:ext cx="1492169" cy="307777"/>
          </a:xfrm>
          <a:prstGeom prst="rect">
            <a:avLst/>
          </a:prstGeom>
          <a:noFill/>
        </p:spPr>
        <p:txBody>
          <a:bodyPr wrap="square" rtlCol="0">
            <a:spAutoFit/>
          </a:bodyPr>
          <a:lstStyle/>
          <a:p>
            <a:pPr algn="ctr"/>
            <a:r>
              <a:rPr lang="en-US" sz="1400">
                <a:solidFill>
                  <a:schemeClr val="bg1">
                    <a:lumMod val="50000"/>
                  </a:schemeClr>
                </a:solidFill>
                <a:latin typeface="IBM Plex Sans" panose="020B0503050203000203" pitchFamily="34" charset="77"/>
              </a:rPr>
              <a:t>KC-UI</a:t>
            </a:r>
          </a:p>
        </p:txBody>
      </p:sp>
      <p:pic>
        <p:nvPicPr>
          <p:cNvPr id="52" name="Picture 51">
            <a:extLst>
              <a:ext uri="{FF2B5EF4-FFF2-40B4-BE49-F238E27FC236}">
                <a16:creationId xmlns:a16="http://schemas.microsoft.com/office/drawing/2014/main" id="{A99A1284-6338-464D-B6BB-C4DD4C72727E}"/>
              </a:ext>
            </a:extLst>
          </p:cNvPr>
          <p:cNvPicPr>
            <a:picLocks noChangeAspect="1"/>
          </p:cNvPicPr>
          <p:nvPr/>
        </p:nvPicPr>
        <p:blipFill>
          <a:blip r:embed="rId7"/>
          <a:stretch>
            <a:fillRect/>
          </a:stretch>
        </p:blipFill>
        <p:spPr>
          <a:xfrm>
            <a:off x="7023444" y="4321502"/>
            <a:ext cx="3100288" cy="496841"/>
          </a:xfrm>
          <a:prstGeom prst="rect">
            <a:avLst/>
          </a:prstGeom>
          <a:ln>
            <a:solidFill>
              <a:srgbClr val="7030A0"/>
            </a:solidFill>
          </a:ln>
        </p:spPr>
      </p:pic>
      <p:sp>
        <p:nvSpPr>
          <p:cNvPr id="53" name="Object 6">
            <a:extLst>
              <a:ext uri="{FF2B5EF4-FFF2-40B4-BE49-F238E27FC236}">
                <a16:creationId xmlns:a16="http://schemas.microsoft.com/office/drawing/2014/main" id="{CBD7609C-D53B-7F4B-A6E8-23D8E08DAAC0}"/>
              </a:ext>
            </a:extLst>
          </p:cNvPr>
          <p:cNvSpPr/>
          <p:nvPr/>
        </p:nvSpPr>
        <p:spPr>
          <a:xfrm flipH="1">
            <a:off x="6457163" y="2234112"/>
            <a:ext cx="1093620" cy="1173720"/>
          </a:xfrm>
          <a:prstGeom prst="line">
            <a:avLst/>
          </a:prstGeom>
          <a:noFill/>
          <a:ln w="12700">
            <a:solidFill>
              <a:srgbClr val="646365"/>
            </a:solidFill>
            <a:prstDash val="solid"/>
            <a:tailEnd type="arrow"/>
          </a:ln>
        </p:spPr>
        <p:txBody>
          <a:bodyPr/>
          <a:lstStyle/>
          <a:p>
            <a:endParaRPr lang="en-US" sz="2400"/>
          </a:p>
        </p:txBody>
      </p:sp>
      <p:sp>
        <p:nvSpPr>
          <p:cNvPr id="54" name="Object 6">
            <a:extLst>
              <a:ext uri="{FF2B5EF4-FFF2-40B4-BE49-F238E27FC236}">
                <a16:creationId xmlns:a16="http://schemas.microsoft.com/office/drawing/2014/main" id="{4866F77C-17E4-8C4A-933D-D241C9E922D3}"/>
              </a:ext>
            </a:extLst>
          </p:cNvPr>
          <p:cNvSpPr/>
          <p:nvPr/>
        </p:nvSpPr>
        <p:spPr>
          <a:xfrm flipH="1">
            <a:off x="6508550" y="2386511"/>
            <a:ext cx="1194633" cy="2321589"/>
          </a:xfrm>
          <a:prstGeom prst="line">
            <a:avLst/>
          </a:prstGeom>
          <a:noFill/>
          <a:ln w="12700">
            <a:solidFill>
              <a:srgbClr val="646365"/>
            </a:solidFill>
            <a:prstDash val="solid"/>
            <a:tailEnd type="arrow"/>
          </a:ln>
        </p:spPr>
        <p:txBody>
          <a:bodyPr/>
          <a:lstStyle/>
          <a:p>
            <a:endParaRPr lang="en-US" sz="2400"/>
          </a:p>
        </p:txBody>
      </p:sp>
      <p:pic>
        <p:nvPicPr>
          <p:cNvPr id="51" name="Picture 50">
            <a:extLst>
              <a:ext uri="{FF2B5EF4-FFF2-40B4-BE49-F238E27FC236}">
                <a16:creationId xmlns:a16="http://schemas.microsoft.com/office/drawing/2014/main" id="{47FE92DA-C8B7-BE45-8AA8-9174D35240F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026456" y="3115603"/>
            <a:ext cx="3427945" cy="528883"/>
          </a:xfrm>
          <a:prstGeom prst="rect">
            <a:avLst/>
          </a:prstGeom>
          <a:ln>
            <a:solidFill>
              <a:schemeClr val="accent5">
                <a:lumMod val="60000"/>
                <a:lumOff val="40000"/>
              </a:schemeClr>
            </a:solidFill>
          </a:ln>
        </p:spPr>
      </p:pic>
      <p:grpSp>
        <p:nvGrpSpPr>
          <p:cNvPr id="50" name="Group 49">
            <a:extLst>
              <a:ext uri="{FF2B5EF4-FFF2-40B4-BE49-F238E27FC236}">
                <a16:creationId xmlns:a16="http://schemas.microsoft.com/office/drawing/2014/main" id="{F3E98450-AB62-3E4E-B5D6-7FA88DB6160A}"/>
              </a:ext>
            </a:extLst>
          </p:cNvPr>
          <p:cNvGrpSpPr/>
          <p:nvPr/>
        </p:nvGrpSpPr>
        <p:grpSpPr>
          <a:xfrm>
            <a:off x="4258565" y="3086159"/>
            <a:ext cx="467710" cy="493646"/>
            <a:chOff x="5314620" y="2462068"/>
            <a:chExt cx="1121412" cy="1059928"/>
          </a:xfrm>
        </p:grpSpPr>
        <p:sp>
          <p:nvSpPr>
            <p:cNvPr id="55" name="Oval 54">
              <a:extLst>
                <a:ext uri="{FF2B5EF4-FFF2-40B4-BE49-F238E27FC236}">
                  <a16:creationId xmlns:a16="http://schemas.microsoft.com/office/drawing/2014/main" id="{26B24B8B-0DA1-8648-84EC-8F6329F1547A}"/>
                </a:ext>
              </a:extLst>
            </p:cNvPr>
            <p:cNvSpPr/>
            <p:nvPr/>
          </p:nvSpPr>
          <p:spPr>
            <a:xfrm>
              <a:off x="5314620" y="2462068"/>
              <a:ext cx="1121412" cy="1059928"/>
            </a:xfrm>
            <a:prstGeom prst="ellipse">
              <a:avLst/>
            </a:prstGeom>
            <a:solidFill>
              <a:schemeClr val="bg1"/>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BM Plex Sans" panose="020B0503050203000203" pitchFamily="34" charset="77"/>
              </a:endParaRPr>
            </a:p>
          </p:txBody>
        </p:sp>
        <p:pic>
          <p:nvPicPr>
            <p:cNvPr id="56" name="Picture 55">
              <a:extLst>
                <a:ext uri="{FF2B5EF4-FFF2-40B4-BE49-F238E27FC236}">
                  <a16:creationId xmlns:a16="http://schemas.microsoft.com/office/drawing/2014/main" id="{90BFA420-A04B-1249-B5C5-C6859EC1F2B6}"/>
                </a:ext>
              </a:extLst>
            </p:cNvPr>
            <p:cNvPicPr>
              <a:picLocks noChangeAspect="1"/>
            </p:cNvPicPr>
            <p:nvPr/>
          </p:nvPicPr>
          <p:blipFill>
            <a:blip r:embed="rId5"/>
            <a:stretch>
              <a:fillRect/>
            </a:stretch>
          </p:blipFill>
          <p:spPr>
            <a:xfrm>
              <a:off x="5486073" y="2628767"/>
              <a:ext cx="780615" cy="657242"/>
            </a:xfrm>
            <a:prstGeom prst="rect">
              <a:avLst/>
            </a:prstGeom>
            <a:ln w="12700">
              <a:noFill/>
            </a:ln>
          </p:spPr>
        </p:pic>
      </p:grpSp>
      <p:grpSp>
        <p:nvGrpSpPr>
          <p:cNvPr id="57" name="Group 56">
            <a:extLst>
              <a:ext uri="{FF2B5EF4-FFF2-40B4-BE49-F238E27FC236}">
                <a16:creationId xmlns:a16="http://schemas.microsoft.com/office/drawing/2014/main" id="{B1492D7B-DB43-C640-81A7-244C543B2984}"/>
              </a:ext>
            </a:extLst>
          </p:cNvPr>
          <p:cNvGrpSpPr/>
          <p:nvPr/>
        </p:nvGrpSpPr>
        <p:grpSpPr>
          <a:xfrm>
            <a:off x="4261065" y="3643291"/>
            <a:ext cx="467710" cy="493646"/>
            <a:chOff x="5314620" y="2462068"/>
            <a:chExt cx="1121412" cy="1059928"/>
          </a:xfrm>
        </p:grpSpPr>
        <p:sp>
          <p:nvSpPr>
            <p:cNvPr id="58" name="Oval 57">
              <a:extLst>
                <a:ext uri="{FF2B5EF4-FFF2-40B4-BE49-F238E27FC236}">
                  <a16:creationId xmlns:a16="http://schemas.microsoft.com/office/drawing/2014/main" id="{D98F4641-C9D3-F749-B7A2-EEB89A9F27EA}"/>
                </a:ext>
              </a:extLst>
            </p:cNvPr>
            <p:cNvSpPr/>
            <p:nvPr/>
          </p:nvSpPr>
          <p:spPr>
            <a:xfrm>
              <a:off x="5314620" y="2462068"/>
              <a:ext cx="1121412" cy="1059928"/>
            </a:xfrm>
            <a:prstGeom prst="ellipse">
              <a:avLst/>
            </a:prstGeom>
            <a:solidFill>
              <a:schemeClr val="bg1"/>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BM Plex Sans" panose="020B0503050203000203" pitchFamily="34" charset="77"/>
              </a:endParaRPr>
            </a:p>
          </p:txBody>
        </p:sp>
        <p:pic>
          <p:nvPicPr>
            <p:cNvPr id="59" name="Picture 58">
              <a:extLst>
                <a:ext uri="{FF2B5EF4-FFF2-40B4-BE49-F238E27FC236}">
                  <a16:creationId xmlns:a16="http://schemas.microsoft.com/office/drawing/2014/main" id="{9B133A5A-226E-C042-8212-199B564F5E3D}"/>
                </a:ext>
              </a:extLst>
            </p:cNvPr>
            <p:cNvPicPr>
              <a:picLocks noChangeAspect="1"/>
            </p:cNvPicPr>
            <p:nvPr/>
          </p:nvPicPr>
          <p:blipFill>
            <a:blip r:embed="rId5"/>
            <a:stretch>
              <a:fillRect/>
            </a:stretch>
          </p:blipFill>
          <p:spPr>
            <a:xfrm>
              <a:off x="5486073" y="2628767"/>
              <a:ext cx="780615" cy="657242"/>
            </a:xfrm>
            <a:prstGeom prst="rect">
              <a:avLst/>
            </a:prstGeom>
            <a:ln w="12700">
              <a:noFill/>
            </a:ln>
          </p:spPr>
        </p:pic>
      </p:grpSp>
      <p:grpSp>
        <p:nvGrpSpPr>
          <p:cNvPr id="60" name="Group 59">
            <a:extLst>
              <a:ext uri="{FF2B5EF4-FFF2-40B4-BE49-F238E27FC236}">
                <a16:creationId xmlns:a16="http://schemas.microsoft.com/office/drawing/2014/main" id="{42538024-FE46-A44C-AFEE-1884F205D958}"/>
              </a:ext>
            </a:extLst>
          </p:cNvPr>
          <p:cNvGrpSpPr/>
          <p:nvPr/>
        </p:nvGrpSpPr>
        <p:grpSpPr>
          <a:xfrm>
            <a:off x="4231126" y="4664844"/>
            <a:ext cx="467710" cy="493646"/>
            <a:chOff x="5314620" y="2462068"/>
            <a:chExt cx="1121412" cy="1059928"/>
          </a:xfrm>
        </p:grpSpPr>
        <p:sp>
          <p:nvSpPr>
            <p:cNvPr id="61" name="Oval 60">
              <a:extLst>
                <a:ext uri="{FF2B5EF4-FFF2-40B4-BE49-F238E27FC236}">
                  <a16:creationId xmlns:a16="http://schemas.microsoft.com/office/drawing/2014/main" id="{A24018C6-2FBD-4148-A14A-BACAEBFE3D6E}"/>
                </a:ext>
              </a:extLst>
            </p:cNvPr>
            <p:cNvSpPr/>
            <p:nvPr/>
          </p:nvSpPr>
          <p:spPr>
            <a:xfrm>
              <a:off x="5314620" y="2462068"/>
              <a:ext cx="1121412" cy="1059928"/>
            </a:xfrm>
            <a:prstGeom prst="ellipse">
              <a:avLst/>
            </a:prstGeom>
            <a:solidFill>
              <a:schemeClr val="bg1"/>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BM Plex Sans" panose="020B0503050203000203" pitchFamily="34" charset="77"/>
              </a:endParaRPr>
            </a:p>
          </p:txBody>
        </p:sp>
        <p:pic>
          <p:nvPicPr>
            <p:cNvPr id="62" name="Picture 61">
              <a:extLst>
                <a:ext uri="{FF2B5EF4-FFF2-40B4-BE49-F238E27FC236}">
                  <a16:creationId xmlns:a16="http://schemas.microsoft.com/office/drawing/2014/main" id="{8D81A8A8-789E-F348-8964-26C54A19E28F}"/>
                </a:ext>
              </a:extLst>
            </p:cNvPr>
            <p:cNvPicPr>
              <a:picLocks noChangeAspect="1"/>
            </p:cNvPicPr>
            <p:nvPr/>
          </p:nvPicPr>
          <p:blipFill>
            <a:blip r:embed="rId5"/>
            <a:stretch>
              <a:fillRect/>
            </a:stretch>
          </p:blipFill>
          <p:spPr>
            <a:xfrm>
              <a:off x="5486073" y="2628767"/>
              <a:ext cx="780615" cy="657242"/>
            </a:xfrm>
            <a:prstGeom prst="rect">
              <a:avLst/>
            </a:prstGeom>
            <a:ln w="12700">
              <a:noFill/>
            </a:ln>
          </p:spPr>
        </p:pic>
      </p:grpSp>
      <p:grpSp>
        <p:nvGrpSpPr>
          <p:cNvPr id="63" name="Group 62">
            <a:extLst>
              <a:ext uri="{FF2B5EF4-FFF2-40B4-BE49-F238E27FC236}">
                <a16:creationId xmlns:a16="http://schemas.microsoft.com/office/drawing/2014/main" id="{2D195844-C800-7D4C-8CC9-6A20795BB469}"/>
              </a:ext>
            </a:extLst>
          </p:cNvPr>
          <p:cNvGrpSpPr/>
          <p:nvPr/>
        </p:nvGrpSpPr>
        <p:grpSpPr>
          <a:xfrm>
            <a:off x="4258565" y="5335268"/>
            <a:ext cx="467710" cy="493646"/>
            <a:chOff x="5314620" y="2462068"/>
            <a:chExt cx="1121412" cy="1059928"/>
          </a:xfrm>
        </p:grpSpPr>
        <p:sp>
          <p:nvSpPr>
            <p:cNvPr id="64" name="Oval 63">
              <a:extLst>
                <a:ext uri="{FF2B5EF4-FFF2-40B4-BE49-F238E27FC236}">
                  <a16:creationId xmlns:a16="http://schemas.microsoft.com/office/drawing/2014/main" id="{BD9A1A10-6F79-484C-921F-6799295A7385}"/>
                </a:ext>
              </a:extLst>
            </p:cNvPr>
            <p:cNvSpPr/>
            <p:nvPr/>
          </p:nvSpPr>
          <p:spPr>
            <a:xfrm>
              <a:off x="5314620" y="2462068"/>
              <a:ext cx="1121412" cy="1059928"/>
            </a:xfrm>
            <a:prstGeom prst="ellipse">
              <a:avLst/>
            </a:prstGeom>
            <a:solidFill>
              <a:schemeClr val="bg1"/>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BM Plex Sans" panose="020B0503050203000203" pitchFamily="34" charset="77"/>
              </a:endParaRPr>
            </a:p>
          </p:txBody>
        </p:sp>
        <p:pic>
          <p:nvPicPr>
            <p:cNvPr id="65" name="Picture 64">
              <a:extLst>
                <a:ext uri="{FF2B5EF4-FFF2-40B4-BE49-F238E27FC236}">
                  <a16:creationId xmlns:a16="http://schemas.microsoft.com/office/drawing/2014/main" id="{10D10562-B36A-4846-B56F-9F7640560D90}"/>
                </a:ext>
              </a:extLst>
            </p:cNvPr>
            <p:cNvPicPr>
              <a:picLocks noChangeAspect="1"/>
            </p:cNvPicPr>
            <p:nvPr/>
          </p:nvPicPr>
          <p:blipFill>
            <a:blip r:embed="rId5"/>
            <a:stretch>
              <a:fillRect/>
            </a:stretch>
          </p:blipFill>
          <p:spPr>
            <a:xfrm>
              <a:off x="5486073" y="2628767"/>
              <a:ext cx="780615" cy="657242"/>
            </a:xfrm>
            <a:prstGeom prst="rect">
              <a:avLst/>
            </a:prstGeom>
            <a:ln w="12700">
              <a:noFill/>
            </a:ln>
          </p:spPr>
        </p:pic>
      </p:grpSp>
      <p:sp>
        <p:nvSpPr>
          <p:cNvPr id="66" name="TextBox 65">
            <a:extLst>
              <a:ext uri="{FF2B5EF4-FFF2-40B4-BE49-F238E27FC236}">
                <a16:creationId xmlns:a16="http://schemas.microsoft.com/office/drawing/2014/main" id="{B61EF943-F40C-CD47-8586-74D0F94915E7}"/>
              </a:ext>
            </a:extLst>
          </p:cNvPr>
          <p:cNvSpPr txBox="1"/>
          <p:nvPr/>
        </p:nvSpPr>
        <p:spPr>
          <a:xfrm>
            <a:off x="4628688" y="4814595"/>
            <a:ext cx="1950345" cy="307777"/>
          </a:xfrm>
          <a:prstGeom prst="rect">
            <a:avLst/>
          </a:prstGeom>
          <a:noFill/>
        </p:spPr>
        <p:txBody>
          <a:bodyPr wrap="square" rtlCol="0">
            <a:spAutoFit/>
          </a:bodyPr>
          <a:lstStyle/>
          <a:p>
            <a:pPr algn="ctr"/>
            <a:r>
              <a:rPr lang="en-US" sz="1400">
                <a:solidFill>
                  <a:schemeClr val="bg1">
                    <a:lumMod val="50000"/>
                  </a:schemeClr>
                </a:solidFill>
                <a:latin typeface="IBM Plex Sans" panose="020B0503050203000203" pitchFamily="34" charset="77"/>
              </a:rPr>
              <a:t>Orders-query-</a:t>
            </a:r>
            <a:r>
              <a:rPr lang="en-US" sz="1400" err="1">
                <a:solidFill>
                  <a:schemeClr val="bg1">
                    <a:lumMod val="50000"/>
                  </a:schemeClr>
                </a:solidFill>
                <a:latin typeface="IBM Plex Sans" panose="020B0503050203000203" pitchFamily="34" charset="77"/>
              </a:rPr>
              <a:t>ms</a:t>
            </a:r>
            <a:endParaRPr lang="en-US" sz="1200">
              <a:solidFill>
                <a:schemeClr val="bg1">
                  <a:lumMod val="50000"/>
                </a:schemeClr>
              </a:solidFill>
              <a:latin typeface="IBM Plex Sans" panose="020B0503050203000203" pitchFamily="34" charset="77"/>
            </a:endParaRPr>
          </a:p>
        </p:txBody>
      </p:sp>
      <p:sp>
        <p:nvSpPr>
          <p:cNvPr id="67" name="TextBox 66">
            <a:extLst>
              <a:ext uri="{FF2B5EF4-FFF2-40B4-BE49-F238E27FC236}">
                <a16:creationId xmlns:a16="http://schemas.microsoft.com/office/drawing/2014/main" id="{FB9D6F19-4127-2F49-82B6-4C5768685665}"/>
              </a:ext>
            </a:extLst>
          </p:cNvPr>
          <p:cNvSpPr txBox="1"/>
          <p:nvPr/>
        </p:nvSpPr>
        <p:spPr>
          <a:xfrm>
            <a:off x="4705287" y="5460915"/>
            <a:ext cx="1950345" cy="307777"/>
          </a:xfrm>
          <a:prstGeom prst="rect">
            <a:avLst/>
          </a:prstGeom>
          <a:noFill/>
        </p:spPr>
        <p:txBody>
          <a:bodyPr wrap="square" rtlCol="0">
            <a:spAutoFit/>
          </a:bodyPr>
          <a:lstStyle/>
          <a:p>
            <a:pPr algn="ctr"/>
            <a:r>
              <a:rPr lang="en-US" sz="1400">
                <a:solidFill>
                  <a:schemeClr val="bg1">
                    <a:lumMod val="50000"/>
                  </a:schemeClr>
                </a:solidFill>
                <a:latin typeface="IBM Plex Sans" panose="020B0503050203000203" pitchFamily="34" charset="77"/>
              </a:rPr>
              <a:t>Containers-</a:t>
            </a:r>
            <a:r>
              <a:rPr lang="en-US" sz="1400" err="1">
                <a:solidFill>
                  <a:schemeClr val="bg1">
                    <a:lumMod val="50000"/>
                  </a:schemeClr>
                </a:solidFill>
                <a:latin typeface="IBM Plex Sans" panose="020B0503050203000203" pitchFamily="34" charset="77"/>
              </a:rPr>
              <a:t>ms</a:t>
            </a:r>
            <a:endParaRPr lang="en-US" sz="1200">
              <a:solidFill>
                <a:schemeClr val="bg1">
                  <a:lumMod val="50000"/>
                </a:schemeClr>
              </a:solidFill>
              <a:latin typeface="IBM Plex Sans" panose="020B0503050203000203" pitchFamily="34" charset="77"/>
            </a:endParaRPr>
          </a:p>
        </p:txBody>
      </p:sp>
      <p:grpSp>
        <p:nvGrpSpPr>
          <p:cNvPr id="68" name="Group 67">
            <a:extLst>
              <a:ext uri="{FF2B5EF4-FFF2-40B4-BE49-F238E27FC236}">
                <a16:creationId xmlns:a16="http://schemas.microsoft.com/office/drawing/2014/main" id="{505A4CB4-0C05-CA4D-91F4-1157E5AAFB57}"/>
              </a:ext>
            </a:extLst>
          </p:cNvPr>
          <p:cNvGrpSpPr/>
          <p:nvPr/>
        </p:nvGrpSpPr>
        <p:grpSpPr>
          <a:xfrm>
            <a:off x="4358136" y="2268977"/>
            <a:ext cx="467710" cy="493646"/>
            <a:chOff x="5314620" y="2462068"/>
            <a:chExt cx="1121412" cy="1059928"/>
          </a:xfrm>
        </p:grpSpPr>
        <p:sp>
          <p:nvSpPr>
            <p:cNvPr id="69" name="Oval 68">
              <a:extLst>
                <a:ext uri="{FF2B5EF4-FFF2-40B4-BE49-F238E27FC236}">
                  <a16:creationId xmlns:a16="http://schemas.microsoft.com/office/drawing/2014/main" id="{CE135309-541B-2742-AB24-04FA6F9300FF}"/>
                </a:ext>
              </a:extLst>
            </p:cNvPr>
            <p:cNvSpPr/>
            <p:nvPr/>
          </p:nvSpPr>
          <p:spPr>
            <a:xfrm>
              <a:off x="5314620" y="2462068"/>
              <a:ext cx="1121412" cy="1059928"/>
            </a:xfrm>
            <a:prstGeom prst="ellipse">
              <a:avLst/>
            </a:prstGeom>
            <a:solidFill>
              <a:schemeClr val="bg1"/>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BM Plex Sans" panose="020B0503050203000203" pitchFamily="34" charset="77"/>
              </a:endParaRPr>
            </a:p>
          </p:txBody>
        </p:sp>
        <p:pic>
          <p:nvPicPr>
            <p:cNvPr id="70" name="Picture 69">
              <a:extLst>
                <a:ext uri="{FF2B5EF4-FFF2-40B4-BE49-F238E27FC236}">
                  <a16:creationId xmlns:a16="http://schemas.microsoft.com/office/drawing/2014/main" id="{5DA0193D-4B94-B74D-80E5-0945A82C111E}"/>
                </a:ext>
              </a:extLst>
            </p:cNvPr>
            <p:cNvPicPr>
              <a:picLocks noChangeAspect="1"/>
            </p:cNvPicPr>
            <p:nvPr/>
          </p:nvPicPr>
          <p:blipFill>
            <a:blip r:embed="rId5"/>
            <a:stretch>
              <a:fillRect/>
            </a:stretch>
          </p:blipFill>
          <p:spPr>
            <a:xfrm>
              <a:off x="5486073" y="2628767"/>
              <a:ext cx="780615" cy="657242"/>
            </a:xfrm>
            <a:prstGeom prst="rect">
              <a:avLst/>
            </a:prstGeom>
            <a:ln w="12700">
              <a:noFill/>
            </a:ln>
          </p:spPr>
        </p:pic>
      </p:grpSp>
      <p:pic>
        <p:nvPicPr>
          <p:cNvPr id="5" name="Picture 4">
            <a:extLst>
              <a:ext uri="{FF2B5EF4-FFF2-40B4-BE49-F238E27FC236}">
                <a16:creationId xmlns:a16="http://schemas.microsoft.com/office/drawing/2014/main" id="{95B0FB55-8B32-D64E-9556-1B7C55D9F0C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964936" y="5495360"/>
            <a:ext cx="3162403" cy="421030"/>
          </a:xfrm>
          <a:prstGeom prst="rect">
            <a:avLst/>
          </a:prstGeom>
        </p:spPr>
      </p:pic>
    </p:spTree>
    <p:extLst>
      <p:ext uri="{BB962C8B-B14F-4D97-AF65-F5344CB8AC3E}">
        <p14:creationId xmlns:p14="http://schemas.microsoft.com/office/powerpoint/2010/main" val="3917461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0B014B-8D04-8444-967B-CB936B305886}"/>
              </a:ext>
            </a:extLst>
          </p:cNvPr>
          <p:cNvSpPr>
            <a:spLocks noGrp="1"/>
          </p:cNvSpPr>
          <p:nvPr>
            <p:ph type="title"/>
          </p:nvPr>
        </p:nvSpPr>
        <p:spPr/>
        <p:txBody>
          <a:bodyPr/>
          <a:lstStyle/>
          <a:p>
            <a:r>
              <a:rPr lang="en-US"/>
              <a:t>Dependency graph</a:t>
            </a:r>
          </a:p>
        </p:txBody>
      </p:sp>
      <p:sp>
        <p:nvSpPr>
          <p:cNvPr id="4" name="Slide Number Placeholder 3">
            <a:extLst>
              <a:ext uri="{FF2B5EF4-FFF2-40B4-BE49-F238E27FC236}">
                <a16:creationId xmlns:a16="http://schemas.microsoft.com/office/drawing/2014/main" id="{9A9A89FF-0174-0B40-8BE5-8692C378E48D}"/>
              </a:ext>
            </a:extLst>
          </p:cNvPr>
          <p:cNvSpPr>
            <a:spLocks noGrp="1"/>
          </p:cNvSpPr>
          <p:nvPr>
            <p:ph type="sldNum" sz="quarter" idx="12"/>
          </p:nvPr>
        </p:nvSpPr>
        <p:spPr/>
        <p:txBody>
          <a:bodyPr/>
          <a:lstStyle/>
          <a:p>
            <a:fld id="{E9549862-13E2-C34D-815E-8545BD36FC59}" type="slidenum">
              <a:rPr lang="en-US" smtClean="0">
                <a:solidFill>
                  <a:srgbClr val="6D7777"/>
                </a:solidFill>
              </a:rPr>
              <a:pPr/>
              <a:t>27</a:t>
            </a:fld>
            <a:endParaRPr lang="en-US">
              <a:solidFill>
                <a:srgbClr val="6D7777"/>
              </a:solidFill>
            </a:endParaRPr>
          </a:p>
        </p:txBody>
      </p:sp>
      <p:sp>
        <p:nvSpPr>
          <p:cNvPr id="5" name="Rounded Rectangle 4">
            <a:extLst>
              <a:ext uri="{FF2B5EF4-FFF2-40B4-BE49-F238E27FC236}">
                <a16:creationId xmlns:a16="http://schemas.microsoft.com/office/drawing/2014/main" id="{7573B639-7817-6B4D-AFD3-2F074F611EF7}"/>
              </a:ext>
            </a:extLst>
          </p:cNvPr>
          <p:cNvSpPr/>
          <p:nvPr/>
        </p:nvSpPr>
        <p:spPr>
          <a:xfrm>
            <a:off x="889369" y="2987046"/>
            <a:ext cx="1568107" cy="914400"/>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5">
                    <a:lumMod val="50000"/>
                  </a:schemeClr>
                </a:solidFill>
              </a:rPr>
              <a:t>Fleet / Ships</a:t>
            </a:r>
          </a:p>
          <a:p>
            <a:pPr algn="ctr"/>
            <a:r>
              <a:rPr lang="en-US" sz="1200">
                <a:solidFill>
                  <a:schemeClr val="accent5">
                    <a:lumMod val="50000"/>
                  </a:schemeClr>
                </a:solidFill>
              </a:rPr>
              <a:t>Simulator MS</a:t>
            </a:r>
          </a:p>
        </p:txBody>
      </p:sp>
      <p:sp>
        <p:nvSpPr>
          <p:cNvPr id="6" name="Rounded Rectangle 5">
            <a:extLst>
              <a:ext uri="{FF2B5EF4-FFF2-40B4-BE49-F238E27FC236}">
                <a16:creationId xmlns:a16="http://schemas.microsoft.com/office/drawing/2014/main" id="{EB334698-9393-C14C-81A6-4A5A0CB7B7D5}"/>
              </a:ext>
            </a:extLst>
          </p:cNvPr>
          <p:cNvSpPr/>
          <p:nvPr/>
        </p:nvSpPr>
        <p:spPr>
          <a:xfrm>
            <a:off x="8132429" y="4708841"/>
            <a:ext cx="1384432" cy="615251"/>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5">
                    <a:lumMod val="50000"/>
                  </a:schemeClr>
                </a:solidFill>
              </a:rPr>
              <a:t>Container</a:t>
            </a:r>
          </a:p>
          <a:p>
            <a:pPr algn="ctr"/>
            <a:r>
              <a:rPr lang="en-US" sz="1200">
                <a:solidFill>
                  <a:schemeClr val="accent5">
                    <a:lumMod val="50000"/>
                  </a:schemeClr>
                </a:solidFill>
              </a:rPr>
              <a:t>MS</a:t>
            </a:r>
          </a:p>
        </p:txBody>
      </p:sp>
      <p:sp>
        <p:nvSpPr>
          <p:cNvPr id="7" name="Rounded Rectangle 6">
            <a:extLst>
              <a:ext uri="{FF2B5EF4-FFF2-40B4-BE49-F238E27FC236}">
                <a16:creationId xmlns:a16="http://schemas.microsoft.com/office/drawing/2014/main" id="{417694D0-995F-B745-9F0E-986F1C1D241F}"/>
              </a:ext>
            </a:extLst>
          </p:cNvPr>
          <p:cNvSpPr/>
          <p:nvPr/>
        </p:nvSpPr>
        <p:spPr>
          <a:xfrm>
            <a:off x="2945309" y="2974987"/>
            <a:ext cx="1486840" cy="926457"/>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5">
                    <a:lumMod val="50000"/>
                  </a:schemeClr>
                </a:solidFill>
              </a:rPr>
              <a:t>Order Command MS</a:t>
            </a:r>
          </a:p>
        </p:txBody>
      </p:sp>
      <p:sp>
        <p:nvSpPr>
          <p:cNvPr id="8" name="Rounded Rectangle 7">
            <a:extLst>
              <a:ext uri="{FF2B5EF4-FFF2-40B4-BE49-F238E27FC236}">
                <a16:creationId xmlns:a16="http://schemas.microsoft.com/office/drawing/2014/main" id="{EAC51CB7-B500-9F48-A7E8-FD12A39A87C7}"/>
              </a:ext>
            </a:extLst>
          </p:cNvPr>
          <p:cNvSpPr/>
          <p:nvPr/>
        </p:nvSpPr>
        <p:spPr>
          <a:xfrm>
            <a:off x="6645592" y="2995373"/>
            <a:ext cx="1486837" cy="918130"/>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5">
                    <a:lumMod val="50000"/>
                  </a:schemeClr>
                </a:solidFill>
              </a:rPr>
              <a:t>Voyages MS</a:t>
            </a:r>
          </a:p>
        </p:txBody>
      </p:sp>
      <p:pic>
        <p:nvPicPr>
          <p:cNvPr id="9" name="Picture 8">
            <a:extLst>
              <a:ext uri="{FF2B5EF4-FFF2-40B4-BE49-F238E27FC236}">
                <a16:creationId xmlns:a16="http://schemas.microsoft.com/office/drawing/2014/main" id="{59C7E611-1E46-4247-8B86-A0CB2CEA9E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1534" y="5124526"/>
            <a:ext cx="3427945" cy="528883"/>
          </a:xfrm>
          <a:prstGeom prst="rect">
            <a:avLst/>
          </a:prstGeom>
          <a:ln>
            <a:solidFill>
              <a:schemeClr val="accent5">
                <a:lumMod val="60000"/>
                <a:lumOff val="40000"/>
              </a:schemeClr>
            </a:solidFill>
          </a:ln>
        </p:spPr>
      </p:pic>
      <p:cxnSp>
        <p:nvCxnSpPr>
          <p:cNvPr id="11" name="Elbow Connector 10">
            <a:extLst>
              <a:ext uri="{FF2B5EF4-FFF2-40B4-BE49-F238E27FC236}">
                <a16:creationId xmlns:a16="http://schemas.microsoft.com/office/drawing/2014/main" id="{5D5F3604-1B6A-C741-A0C1-D90837F8BCE7}"/>
              </a:ext>
            </a:extLst>
          </p:cNvPr>
          <p:cNvCxnSpPr>
            <a:stCxn id="5" idx="2"/>
            <a:endCxn id="9" idx="0"/>
          </p:cNvCxnSpPr>
          <p:nvPr/>
        </p:nvCxnSpPr>
        <p:spPr>
          <a:xfrm rot="16200000" flipH="1">
            <a:off x="1562925" y="4011944"/>
            <a:ext cx="1223080" cy="1002084"/>
          </a:xfrm>
          <a:prstGeom prst="bentConnector3">
            <a:avLst/>
          </a:prstGeom>
          <a:ln w="31750">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12" name="Rounded Rectangle 11">
            <a:extLst>
              <a:ext uri="{FF2B5EF4-FFF2-40B4-BE49-F238E27FC236}">
                <a16:creationId xmlns:a16="http://schemas.microsoft.com/office/drawing/2014/main" id="{A2204662-B493-604E-9381-34BCB5744B7C}"/>
              </a:ext>
            </a:extLst>
          </p:cNvPr>
          <p:cNvSpPr/>
          <p:nvPr/>
        </p:nvSpPr>
        <p:spPr>
          <a:xfrm>
            <a:off x="4774116" y="2987046"/>
            <a:ext cx="1486840" cy="926457"/>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5">
                    <a:lumMod val="50000"/>
                  </a:schemeClr>
                </a:solidFill>
              </a:rPr>
              <a:t>Order Query MS</a:t>
            </a:r>
          </a:p>
        </p:txBody>
      </p:sp>
      <p:cxnSp>
        <p:nvCxnSpPr>
          <p:cNvPr id="13" name="Elbow Connector 12">
            <a:extLst>
              <a:ext uri="{FF2B5EF4-FFF2-40B4-BE49-F238E27FC236}">
                <a16:creationId xmlns:a16="http://schemas.microsoft.com/office/drawing/2014/main" id="{4306A53F-AE9F-E34D-B9B5-59D6DAA54ACA}"/>
              </a:ext>
            </a:extLst>
          </p:cNvPr>
          <p:cNvCxnSpPr>
            <a:cxnSpLocks/>
            <a:stCxn id="7" idx="2"/>
          </p:cNvCxnSpPr>
          <p:nvPr/>
        </p:nvCxnSpPr>
        <p:spPr>
          <a:xfrm rot="5400000">
            <a:off x="2764206" y="4228413"/>
            <a:ext cx="1251493" cy="597554"/>
          </a:xfrm>
          <a:prstGeom prst="bentConnector3">
            <a:avLst/>
          </a:prstGeom>
          <a:ln w="31750">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6" name="Elbow Connector 15">
            <a:extLst>
              <a:ext uri="{FF2B5EF4-FFF2-40B4-BE49-F238E27FC236}">
                <a16:creationId xmlns:a16="http://schemas.microsoft.com/office/drawing/2014/main" id="{7921239D-9DD2-9F49-A708-122A304817C3}"/>
              </a:ext>
            </a:extLst>
          </p:cNvPr>
          <p:cNvCxnSpPr>
            <a:cxnSpLocks/>
            <a:stCxn id="12" idx="2"/>
            <a:endCxn id="9" idx="3"/>
          </p:cNvCxnSpPr>
          <p:nvPr/>
        </p:nvCxnSpPr>
        <p:spPr>
          <a:xfrm rot="5400000">
            <a:off x="4215776" y="4087207"/>
            <a:ext cx="1475465" cy="1128057"/>
          </a:xfrm>
          <a:prstGeom prst="bentConnector2">
            <a:avLst/>
          </a:prstGeom>
          <a:ln w="31750">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23" name="Rounded Rectangle 22">
            <a:extLst>
              <a:ext uri="{FF2B5EF4-FFF2-40B4-BE49-F238E27FC236}">
                <a16:creationId xmlns:a16="http://schemas.microsoft.com/office/drawing/2014/main" id="{CBC99723-DC9F-0A46-9E9E-A32017D13484}"/>
              </a:ext>
            </a:extLst>
          </p:cNvPr>
          <p:cNvSpPr/>
          <p:nvPr/>
        </p:nvSpPr>
        <p:spPr>
          <a:xfrm>
            <a:off x="4432149" y="1511581"/>
            <a:ext cx="1568107" cy="914400"/>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5">
                    <a:lumMod val="50000"/>
                  </a:schemeClr>
                </a:solidFill>
              </a:rPr>
              <a:t>User Interface</a:t>
            </a:r>
          </a:p>
          <a:p>
            <a:pPr algn="ctr"/>
            <a:r>
              <a:rPr lang="en-US" sz="1200">
                <a:solidFill>
                  <a:schemeClr val="accent5">
                    <a:lumMod val="50000"/>
                  </a:schemeClr>
                </a:solidFill>
              </a:rPr>
              <a:t>KC-UI</a:t>
            </a:r>
          </a:p>
        </p:txBody>
      </p:sp>
      <p:cxnSp>
        <p:nvCxnSpPr>
          <p:cNvPr id="24" name="Elbow Connector 23">
            <a:extLst>
              <a:ext uri="{FF2B5EF4-FFF2-40B4-BE49-F238E27FC236}">
                <a16:creationId xmlns:a16="http://schemas.microsoft.com/office/drawing/2014/main" id="{CA90851A-50DF-C648-95FE-E32371E4C7FC}"/>
              </a:ext>
            </a:extLst>
          </p:cNvPr>
          <p:cNvCxnSpPr>
            <a:cxnSpLocks/>
            <a:stCxn id="23" idx="2"/>
            <a:endCxn id="5" idx="0"/>
          </p:cNvCxnSpPr>
          <p:nvPr/>
        </p:nvCxnSpPr>
        <p:spPr>
          <a:xfrm rot="5400000">
            <a:off x="3164281" y="935123"/>
            <a:ext cx="561065" cy="3542780"/>
          </a:xfrm>
          <a:prstGeom prst="bentConnector3">
            <a:avLst/>
          </a:prstGeom>
          <a:ln w="31750">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pic>
        <p:nvPicPr>
          <p:cNvPr id="28" name="Picture 27">
            <a:extLst>
              <a:ext uri="{FF2B5EF4-FFF2-40B4-BE49-F238E27FC236}">
                <a16:creationId xmlns:a16="http://schemas.microsoft.com/office/drawing/2014/main" id="{B7BC6A58-FD41-0341-9078-B5BAB79D6A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92239" y="5890047"/>
            <a:ext cx="3162403" cy="421030"/>
          </a:xfrm>
          <a:prstGeom prst="rect">
            <a:avLst/>
          </a:prstGeom>
        </p:spPr>
      </p:pic>
      <p:cxnSp>
        <p:nvCxnSpPr>
          <p:cNvPr id="29" name="Elbow Connector 28">
            <a:extLst>
              <a:ext uri="{FF2B5EF4-FFF2-40B4-BE49-F238E27FC236}">
                <a16:creationId xmlns:a16="http://schemas.microsoft.com/office/drawing/2014/main" id="{102AAE42-BA0E-BE49-BD2E-B95C8A90466A}"/>
              </a:ext>
            </a:extLst>
          </p:cNvPr>
          <p:cNvCxnSpPr>
            <a:cxnSpLocks/>
            <a:stCxn id="6" idx="2"/>
            <a:endCxn id="28" idx="0"/>
          </p:cNvCxnSpPr>
          <p:nvPr/>
        </p:nvCxnSpPr>
        <p:spPr>
          <a:xfrm rot="16200000" flipH="1">
            <a:off x="8616066" y="5532671"/>
            <a:ext cx="565955" cy="148796"/>
          </a:xfrm>
          <a:prstGeom prst="bentConnector3">
            <a:avLst>
              <a:gd name="adj1" fmla="val 50000"/>
            </a:avLst>
          </a:prstGeom>
          <a:ln w="31750">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3" name="Elbow Connector 32">
            <a:extLst>
              <a:ext uri="{FF2B5EF4-FFF2-40B4-BE49-F238E27FC236}">
                <a16:creationId xmlns:a16="http://schemas.microsoft.com/office/drawing/2014/main" id="{AAEA6774-C5E1-8943-9D20-0CFDB8645639}"/>
              </a:ext>
            </a:extLst>
          </p:cNvPr>
          <p:cNvCxnSpPr>
            <a:cxnSpLocks/>
            <a:stCxn id="8" idx="2"/>
          </p:cNvCxnSpPr>
          <p:nvPr/>
        </p:nvCxnSpPr>
        <p:spPr>
          <a:xfrm rot="5400000">
            <a:off x="5151515" y="3303871"/>
            <a:ext cx="1627864" cy="2847129"/>
          </a:xfrm>
          <a:prstGeom prst="bentConnector2">
            <a:avLst/>
          </a:prstGeom>
          <a:ln w="31750">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5" name="Elbow Connector 34">
            <a:extLst>
              <a:ext uri="{FF2B5EF4-FFF2-40B4-BE49-F238E27FC236}">
                <a16:creationId xmlns:a16="http://schemas.microsoft.com/office/drawing/2014/main" id="{7591B8F6-9498-8F47-BEAD-39CACF78D745}"/>
              </a:ext>
            </a:extLst>
          </p:cNvPr>
          <p:cNvCxnSpPr>
            <a:cxnSpLocks/>
            <a:stCxn id="23" idx="2"/>
            <a:endCxn id="7" idx="0"/>
          </p:cNvCxnSpPr>
          <p:nvPr/>
        </p:nvCxnSpPr>
        <p:spPr>
          <a:xfrm rot="5400000">
            <a:off x="4177963" y="1936747"/>
            <a:ext cx="549006" cy="1527474"/>
          </a:xfrm>
          <a:prstGeom prst="bentConnector3">
            <a:avLst>
              <a:gd name="adj1" fmla="val 50000"/>
            </a:avLst>
          </a:prstGeom>
          <a:ln w="31750">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8" name="Elbow Connector 37">
            <a:extLst>
              <a:ext uri="{FF2B5EF4-FFF2-40B4-BE49-F238E27FC236}">
                <a16:creationId xmlns:a16="http://schemas.microsoft.com/office/drawing/2014/main" id="{DC33C8C8-B216-5F42-B123-3DC25D23B789}"/>
              </a:ext>
            </a:extLst>
          </p:cNvPr>
          <p:cNvCxnSpPr>
            <a:cxnSpLocks/>
            <a:stCxn id="23" idx="2"/>
            <a:endCxn id="12" idx="0"/>
          </p:cNvCxnSpPr>
          <p:nvPr/>
        </p:nvCxnSpPr>
        <p:spPr>
          <a:xfrm rot="16200000" flipH="1">
            <a:off x="5086337" y="2555846"/>
            <a:ext cx="561065" cy="301333"/>
          </a:xfrm>
          <a:prstGeom prst="bentConnector3">
            <a:avLst>
              <a:gd name="adj1" fmla="val 50000"/>
            </a:avLst>
          </a:prstGeom>
          <a:ln w="31750">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1" name="Elbow Connector 40">
            <a:extLst>
              <a:ext uri="{FF2B5EF4-FFF2-40B4-BE49-F238E27FC236}">
                <a16:creationId xmlns:a16="http://schemas.microsoft.com/office/drawing/2014/main" id="{AA81F216-3D47-B748-96D7-4634E82567BF}"/>
              </a:ext>
            </a:extLst>
          </p:cNvPr>
          <p:cNvCxnSpPr>
            <a:cxnSpLocks/>
            <a:stCxn id="6" idx="1"/>
            <a:endCxn id="9" idx="2"/>
          </p:cNvCxnSpPr>
          <p:nvPr/>
        </p:nvCxnSpPr>
        <p:spPr>
          <a:xfrm rot="10800000" flipV="1">
            <a:off x="2675507" y="5016467"/>
            <a:ext cx="5456922" cy="636942"/>
          </a:xfrm>
          <a:prstGeom prst="bentConnector4">
            <a:avLst>
              <a:gd name="adj1" fmla="val 6246"/>
              <a:gd name="adj2" fmla="val 135890"/>
            </a:avLst>
          </a:prstGeom>
          <a:ln w="31750">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6" name="Elbow Connector 45">
            <a:extLst>
              <a:ext uri="{FF2B5EF4-FFF2-40B4-BE49-F238E27FC236}">
                <a16:creationId xmlns:a16="http://schemas.microsoft.com/office/drawing/2014/main" id="{E333E517-8757-B348-8ABA-F8B118DB911D}"/>
              </a:ext>
            </a:extLst>
          </p:cNvPr>
          <p:cNvCxnSpPr>
            <a:cxnSpLocks/>
            <a:stCxn id="23" idx="3"/>
            <a:endCxn id="8" idx="0"/>
          </p:cNvCxnSpPr>
          <p:nvPr/>
        </p:nvCxnSpPr>
        <p:spPr>
          <a:xfrm>
            <a:off x="6000256" y="1968781"/>
            <a:ext cx="1388755" cy="1026592"/>
          </a:xfrm>
          <a:prstGeom prst="bentConnector2">
            <a:avLst/>
          </a:prstGeom>
          <a:ln w="31750">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461797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Kafka Architecture</a:t>
            </a:r>
          </a:p>
        </p:txBody>
      </p:sp>
      <p:sp>
        <p:nvSpPr>
          <p:cNvPr id="4" name="Slide Number Placeholder 3"/>
          <p:cNvSpPr>
            <a:spLocks noGrp="1"/>
          </p:cNvSpPr>
          <p:nvPr>
            <p:ph type="sldNum" sz="quarter" idx="10"/>
          </p:nvPr>
        </p:nvSpPr>
        <p:spPr>
          <a:xfrm>
            <a:off x="8537575" y="4822825"/>
            <a:ext cx="400050" cy="274638"/>
          </a:xfrm>
          <a:prstGeom prst="rect">
            <a:avLst/>
          </a:prstGeom>
        </p:spPr>
        <p:txBody>
          <a:bodyPr vert="horz" wrap="square" lIns="91438" tIns="45719" rIns="91438" bIns="45719" numCol="1" anchor="ctr" anchorCtr="0" compatLnSpc="1">
            <a:prstTxWarp prst="textNoShape">
              <a:avLst/>
            </a:prstTxWarp>
          </a:bodyPr>
          <a:lstStyle>
            <a:defPPr>
              <a:defRPr lang="en-US"/>
            </a:defPPr>
            <a:lvl1pPr marL="0" algn="r" defTabSz="685800" rtl="0" eaLnBrk="1" latinLnBrk="0" hangingPunct="1">
              <a:defRPr sz="900" kern="1200">
                <a:solidFill>
                  <a:schemeClr val="accent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eaLnBrk="0" fontAlgn="base" hangingPunct="0">
              <a:spcBef>
                <a:spcPct val="0"/>
              </a:spcBef>
              <a:spcAft>
                <a:spcPct val="0"/>
              </a:spcAft>
            </a:pPr>
            <a:fld id="{2F63A97E-D605-DC42-8452-C14CD1FA87FA}" type="slidenum">
              <a:rPr lang="en-US" smtClean="0">
                <a:solidFill>
                  <a:srgbClr val="5AAAFA"/>
                </a:solidFill>
              </a:rPr>
              <a:pPr eaLnBrk="0" fontAlgn="base" hangingPunct="0">
                <a:spcBef>
                  <a:spcPct val="0"/>
                </a:spcBef>
                <a:spcAft>
                  <a:spcPct val="0"/>
                </a:spcAft>
              </a:pPr>
              <a:t>28</a:t>
            </a:fld>
            <a:endParaRPr lang="en-US">
              <a:solidFill>
                <a:srgbClr val="6D7777"/>
              </a:solidFill>
              <a:latin typeface="Arial" panose="020B0604020202020204" pitchFamily="34" charset="0"/>
              <a:cs typeface="Arial" panose="020B0604020202020204" pitchFamily="34" charset="0"/>
            </a:endParaRPr>
          </a:p>
        </p:txBody>
      </p:sp>
      <p:sp>
        <p:nvSpPr>
          <p:cNvPr id="20" name="Rectangle 19"/>
          <p:cNvSpPr/>
          <p:nvPr/>
        </p:nvSpPr>
        <p:spPr>
          <a:xfrm>
            <a:off x="1036248" y="2171663"/>
            <a:ext cx="1304065" cy="312585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a:solidFill>
                <a:srgbClr val="FFFFFF"/>
              </a:solidFill>
              <a:latin typeface="Arial"/>
            </a:endParaRPr>
          </a:p>
        </p:txBody>
      </p:sp>
      <p:sp>
        <p:nvSpPr>
          <p:cNvPr id="21" name="Rounded Rectangle 20"/>
          <p:cNvSpPr/>
          <p:nvPr/>
        </p:nvSpPr>
        <p:spPr>
          <a:xfrm>
            <a:off x="1118157" y="2510217"/>
            <a:ext cx="1092632" cy="433952"/>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400">
                <a:solidFill>
                  <a:srgbClr val="325C80">
                    <a:lumMod val="50000"/>
                  </a:srgbClr>
                </a:solidFill>
                <a:latin typeface="Arial"/>
              </a:rPr>
              <a:t>Producer</a:t>
            </a:r>
          </a:p>
        </p:txBody>
      </p:sp>
      <p:sp>
        <p:nvSpPr>
          <p:cNvPr id="22" name="Rounded Rectangle 21"/>
          <p:cNvSpPr/>
          <p:nvPr/>
        </p:nvSpPr>
        <p:spPr>
          <a:xfrm>
            <a:off x="1115573" y="3220556"/>
            <a:ext cx="1092632" cy="433952"/>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400">
                <a:solidFill>
                  <a:srgbClr val="325C80">
                    <a:lumMod val="50000"/>
                  </a:srgbClr>
                </a:solidFill>
                <a:latin typeface="Arial"/>
              </a:rPr>
              <a:t>Producer</a:t>
            </a:r>
          </a:p>
        </p:txBody>
      </p:sp>
      <p:sp>
        <p:nvSpPr>
          <p:cNvPr id="23" name="Rounded Rectangle 22"/>
          <p:cNvSpPr/>
          <p:nvPr/>
        </p:nvSpPr>
        <p:spPr>
          <a:xfrm>
            <a:off x="1115577" y="4227947"/>
            <a:ext cx="1092632" cy="433952"/>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400">
                <a:solidFill>
                  <a:srgbClr val="325C80">
                    <a:lumMod val="50000"/>
                  </a:srgbClr>
                </a:solidFill>
                <a:latin typeface="Arial"/>
              </a:rPr>
              <a:t>Producer</a:t>
            </a:r>
          </a:p>
        </p:txBody>
      </p:sp>
      <p:sp>
        <p:nvSpPr>
          <p:cNvPr id="16" name="Rectangle 15"/>
          <p:cNvSpPr/>
          <p:nvPr/>
        </p:nvSpPr>
        <p:spPr>
          <a:xfrm>
            <a:off x="2958354" y="1939357"/>
            <a:ext cx="4769831" cy="914400"/>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a:solidFill>
                  <a:srgbClr val="325C80">
                    <a:lumMod val="50000"/>
                  </a:srgbClr>
                </a:solidFill>
                <a:latin typeface="Arial"/>
              </a:rPr>
              <a:t>Broker-0 Server</a:t>
            </a:r>
          </a:p>
        </p:txBody>
      </p:sp>
      <p:sp>
        <p:nvSpPr>
          <p:cNvPr id="28" name="Rectangle 27"/>
          <p:cNvSpPr/>
          <p:nvPr/>
        </p:nvSpPr>
        <p:spPr>
          <a:xfrm>
            <a:off x="8934025" y="2215745"/>
            <a:ext cx="1304065" cy="312585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a:solidFill>
                <a:srgbClr val="FFFFFF"/>
              </a:solidFill>
              <a:latin typeface="Arial"/>
            </a:endParaRPr>
          </a:p>
        </p:txBody>
      </p:sp>
      <p:sp>
        <p:nvSpPr>
          <p:cNvPr id="29" name="Rounded Rectangle 28"/>
          <p:cNvSpPr/>
          <p:nvPr/>
        </p:nvSpPr>
        <p:spPr>
          <a:xfrm>
            <a:off x="9015935" y="2554299"/>
            <a:ext cx="1092632" cy="433952"/>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rgbClr val="325C80">
                    <a:lumMod val="50000"/>
                  </a:srgbClr>
                </a:solidFill>
                <a:latin typeface="Arial"/>
              </a:rPr>
              <a:t>Consumer</a:t>
            </a:r>
          </a:p>
        </p:txBody>
      </p:sp>
      <p:sp>
        <p:nvSpPr>
          <p:cNvPr id="30" name="Rounded Rectangle 29"/>
          <p:cNvSpPr/>
          <p:nvPr/>
        </p:nvSpPr>
        <p:spPr>
          <a:xfrm>
            <a:off x="9013351" y="3264639"/>
            <a:ext cx="1092632" cy="433952"/>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rgbClr val="325C80">
                    <a:lumMod val="50000"/>
                  </a:srgbClr>
                </a:solidFill>
                <a:latin typeface="Arial"/>
              </a:rPr>
              <a:t>Consumer</a:t>
            </a:r>
          </a:p>
        </p:txBody>
      </p:sp>
      <p:sp>
        <p:nvSpPr>
          <p:cNvPr id="32" name="Rounded Rectangle 31"/>
          <p:cNvSpPr/>
          <p:nvPr/>
        </p:nvSpPr>
        <p:spPr>
          <a:xfrm>
            <a:off x="9013351" y="4086143"/>
            <a:ext cx="1092632" cy="433952"/>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rgbClr val="325C80">
                    <a:lumMod val="50000"/>
                  </a:srgbClr>
                </a:solidFill>
                <a:latin typeface="Arial"/>
              </a:rPr>
              <a:t>Consumer</a:t>
            </a:r>
          </a:p>
        </p:txBody>
      </p:sp>
      <p:sp>
        <p:nvSpPr>
          <p:cNvPr id="33" name="TextBox 32"/>
          <p:cNvSpPr txBox="1"/>
          <p:nvPr/>
        </p:nvSpPr>
        <p:spPr>
          <a:xfrm>
            <a:off x="8721520" y="1785470"/>
            <a:ext cx="1516762" cy="307777"/>
          </a:xfrm>
          <a:prstGeom prst="rect">
            <a:avLst/>
          </a:prstGeom>
          <a:noFill/>
        </p:spPr>
        <p:txBody>
          <a:bodyPr wrap="none" rtlCol="0">
            <a:spAutoFit/>
          </a:bodyPr>
          <a:lstStyle/>
          <a:p>
            <a:pPr eaLnBrk="0" fontAlgn="base" hangingPunct="0">
              <a:spcBef>
                <a:spcPct val="0"/>
              </a:spcBef>
              <a:spcAft>
                <a:spcPct val="0"/>
              </a:spcAft>
            </a:pPr>
            <a:r>
              <a:rPr lang="en-US" sz="1400">
                <a:solidFill>
                  <a:srgbClr val="325C80">
                    <a:lumMod val="50000"/>
                  </a:srgbClr>
                </a:solidFill>
              </a:rPr>
              <a:t>Consumer group</a:t>
            </a:r>
          </a:p>
        </p:txBody>
      </p:sp>
      <p:cxnSp>
        <p:nvCxnSpPr>
          <p:cNvPr id="43" name="Straight Arrow Connector 42"/>
          <p:cNvCxnSpPr>
            <a:stCxn id="21" idx="3"/>
            <a:endCxn id="24" idx="1"/>
          </p:cNvCxnSpPr>
          <p:nvPr/>
        </p:nvCxnSpPr>
        <p:spPr>
          <a:xfrm flipV="1">
            <a:off x="2210790" y="2496361"/>
            <a:ext cx="1211231" cy="230833"/>
          </a:xfrm>
          <a:prstGeom prst="straightConnector1">
            <a:avLst/>
          </a:prstGeom>
          <a:ln>
            <a:solidFill>
              <a:srgbClr val="7030A0"/>
            </a:solidFill>
            <a:prstDash val="sysDot"/>
            <a:tailEnd type="triangle"/>
          </a:ln>
          <a:effectLst/>
        </p:spPr>
        <p:style>
          <a:lnRef idx="2">
            <a:schemeClr val="accent1"/>
          </a:lnRef>
          <a:fillRef idx="0">
            <a:schemeClr val="accent1"/>
          </a:fillRef>
          <a:effectRef idx="1">
            <a:schemeClr val="accent1"/>
          </a:effectRef>
          <a:fontRef idx="minor">
            <a:schemeClr val="tx1"/>
          </a:fontRef>
        </p:style>
      </p:cxnSp>
      <p:sp>
        <p:nvSpPr>
          <p:cNvPr id="52" name="Rectangle 51"/>
          <p:cNvSpPr/>
          <p:nvPr/>
        </p:nvSpPr>
        <p:spPr>
          <a:xfrm>
            <a:off x="2904421" y="3000960"/>
            <a:ext cx="4769831" cy="914400"/>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a:solidFill>
                  <a:srgbClr val="325C80">
                    <a:lumMod val="50000"/>
                  </a:srgbClr>
                </a:solidFill>
                <a:latin typeface="Arial"/>
              </a:rPr>
              <a:t>Broker-1 Server</a:t>
            </a:r>
          </a:p>
        </p:txBody>
      </p:sp>
      <p:sp>
        <p:nvSpPr>
          <p:cNvPr id="55" name="Rectangle 54"/>
          <p:cNvSpPr/>
          <p:nvPr/>
        </p:nvSpPr>
        <p:spPr>
          <a:xfrm>
            <a:off x="2938494" y="4185743"/>
            <a:ext cx="4769831" cy="914400"/>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a:solidFill>
                  <a:srgbClr val="325C80">
                    <a:lumMod val="50000"/>
                  </a:srgbClr>
                </a:solidFill>
                <a:latin typeface="Arial"/>
              </a:rPr>
              <a:t>Broker-2 Server</a:t>
            </a:r>
          </a:p>
        </p:txBody>
      </p:sp>
      <p:sp>
        <p:nvSpPr>
          <p:cNvPr id="71" name="Rectangle 70">
            <a:extLst>
              <a:ext uri="{FF2B5EF4-FFF2-40B4-BE49-F238E27FC236}">
                <a16:creationId xmlns:a16="http://schemas.microsoft.com/office/drawing/2014/main" id="{4F632A3F-A8F5-1644-9262-78549B4E1189}"/>
              </a:ext>
            </a:extLst>
          </p:cNvPr>
          <p:cNvSpPr/>
          <p:nvPr/>
        </p:nvSpPr>
        <p:spPr>
          <a:xfrm>
            <a:off x="5468131" y="2269697"/>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rgbClr val="FFFFFF"/>
                </a:solidFill>
                <a:latin typeface="Arial"/>
              </a:rPr>
              <a:t> Partition 2 Replica 1</a:t>
            </a:r>
          </a:p>
        </p:txBody>
      </p:sp>
      <p:cxnSp>
        <p:nvCxnSpPr>
          <p:cNvPr id="49" name="Straight Arrow Connector 48"/>
          <p:cNvCxnSpPr>
            <a:cxnSpLocks/>
            <a:stCxn id="24" idx="3"/>
            <a:endCxn id="29" idx="1"/>
          </p:cNvCxnSpPr>
          <p:nvPr/>
        </p:nvCxnSpPr>
        <p:spPr>
          <a:xfrm>
            <a:off x="4638172" y="2496361"/>
            <a:ext cx="4377763" cy="274915"/>
          </a:xfrm>
          <a:prstGeom prst="straightConnector1">
            <a:avLst/>
          </a:prstGeom>
          <a:ln>
            <a:solidFill>
              <a:srgbClr val="7030A0"/>
            </a:solidFill>
            <a:prstDash val="sysDot"/>
            <a:tailEnd type="triangle"/>
          </a:ln>
          <a:effectLst/>
        </p:spPr>
        <p:style>
          <a:lnRef idx="2">
            <a:schemeClr val="accent1"/>
          </a:lnRef>
          <a:fillRef idx="0">
            <a:schemeClr val="accent1"/>
          </a:fillRef>
          <a:effectRef idx="1">
            <a:schemeClr val="accent1"/>
          </a:effectRef>
          <a:fontRef idx="minor">
            <a:schemeClr val="tx1"/>
          </a:fontRef>
        </p:style>
      </p:cxnSp>
      <p:cxnSp>
        <p:nvCxnSpPr>
          <p:cNvPr id="58" name="Straight Arrow Connector 57"/>
          <p:cNvCxnSpPr>
            <a:cxnSpLocks/>
            <a:stCxn id="25" idx="3"/>
            <a:endCxn id="30" idx="1"/>
          </p:cNvCxnSpPr>
          <p:nvPr/>
        </p:nvCxnSpPr>
        <p:spPr>
          <a:xfrm flipV="1">
            <a:off x="4630198" y="3481615"/>
            <a:ext cx="4383153" cy="119269"/>
          </a:xfrm>
          <a:prstGeom prst="straightConnector1">
            <a:avLst/>
          </a:prstGeom>
          <a:ln>
            <a:solidFill>
              <a:srgbClr val="7030A0"/>
            </a:solidFill>
            <a:prstDash val="sysDot"/>
            <a:tailEnd type="triangle"/>
          </a:ln>
          <a:effectLst/>
        </p:spPr>
        <p:style>
          <a:lnRef idx="2">
            <a:schemeClr val="accent1"/>
          </a:lnRef>
          <a:fillRef idx="0">
            <a:schemeClr val="accent1"/>
          </a:fillRef>
          <a:effectRef idx="1">
            <a:schemeClr val="accent1"/>
          </a:effectRef>
          <a:fontRef idx="minor">
            <a:schemeClr val="tx1"/>
          </a:fontRef>
        </p:style>
      </p:cxnSp>
      <p:cxnSp>
        <p:nvCxnSpPr>
          <p:cNvPr id="61" name="Straight Arrow Connector 60"/>
          <p:cNvCxnSpPr>
            <a:cxnSpLocks/>
            <a:stCxn id="26" idx="3"/>
            <a:endCxn id="32" idx="1"/>
          </p:cNvCxnSpPr>
          <p:nvPr/>
        </p:nvCxnSpPr>
        <p:spPr>
          <a:xfrm flipV="1">
            <a:off x="4402319" y="4303119"/>
            <a:ext cx="4611032" cy="337196"/>
          </a:xfrm>
          <a:prstGeom prst="straightConnector1">
            <a:avLst/>
          </a:prstGeom>
          <a:ln>
            <a:solidFill>
              <a:srgbClr val="7030A0"/>
            </a:solidFill>
            <a:prstDash val="sysDot"/>
            <a:tailEnd type="triangle"/>
          </a:ln>
          <a:effectLst/>
        </p:spPr>
        <p:style>
          <a:lnRef idx="2">
            <a:schemeClr val="accent1"/>
          </a:lnRef>
          <a:fillRef idx="0">
            <a:schemeClr val="accent1"/>
          </a:fillRef>
          <a:effectRef idx="1">
            <a:schemeClr val="accent1"/>
          </a:effectRef>
          <a:fontRef idx="minor">
            <a:schemeClr val="tx1"/>
          </a:fontRef>
        </p:style>
      </p:cxnSp>
      <p:sp>
        <p:nvSpPr>
          <p:cNvPr id="35" name="Rectangle 34"/>
          <p:cNvSpPr/>
          <p:nvPr/>
        </p:nvSpPr>
        <p:spPr>
          <a:xfrm>
            <a:off x="5441233" y="3336498"/>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rgbClr val="FFFFFF"/>
                </a:solidFill>
                <a:latin typeface="Arial"/>
              </a:rPr>
              <a:t> Partition 1 Replica 1</a:t>
            </a:r>
          </a:p>
        </p:txBody>
      </p:sp>
      <p:sp>
        <p:nvSpPr>
          <p:cNvPr id="76" name="Rectangle 75"/>
          <p:cNvSpPr/>
          <p:nvPr/>
        </p:nvSpPr>
        <p:spPr>
          <a:xfrm>
            <a:off x="2732715" y="5428645"/>
            <a:ext cx="6560800" cy="1012907"/>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eaLnBrk="0" fontAlgn="base" hangingPunct="0">
              <a:spcBef>
                <a:spcPct val="0"/>
              </a:spcBef>
              <a:spcAft>
                <a:spcPct val="0"/>
              </a:spcAft>
            </a:pPr>
            <a:r>
              <a:rPr lang="en-US" sz="1400" err="1">
                <a:solidFill>
                  <a:srgbClr val="325C80">
                    <a:lumMod val="50000"/>
                  </a:srgbClr>
                </a:solidFill>
                <a:latin typeface="Arial"/>
              </a:rPr>
              <a:t>ZooKeeper</a:t>
            </a:r>
            <a:r>
              <a:rPr lang="en-US" sz="1400">
                <a:solidFill>
                  <a:srgbClr val="325C80">
                    <a:lumMod val="50000"/>
                  </a:srgbClr>
                </a:solidFill>
                <a:latin typeface="Arial"/>
              </a:rPr>
              <a:t> Ensemble</a:t>
            </a:r>
          </a:p>
        </p:txBody>
      </p:sp>
      <p:grpSp>
        <p:nvGrpSpPr>
          <p:cNvPr id="10" name="Group 9">
            <a:extLst>
              <a:ext uri="{FF2B5EF4-FFF2-40B4-BE49-F238E27FC236}">
                <a16:creationId xmlns:a16="http://schemas.microsoft.com/office/drawing/2014/main" id="{90417BD2-0197-E343-BACA-4BB9573CB896}"/>
              </a:ext>
            </a:extLst>
          </p:cNvPr>
          <p:cNvGrpSpPr/>
          <p:nvPr/>
        </p:nvGrpSpPr>
        <p:grpSpPr>
          <a:xfrm>
            <a:off x="3134171" y="5832296"/>
            <a:ext cx="5450804" cy="454699"/>
            <a:chOff x="2488712" y="5928190"/>
            <a:chExt cx="5450804" cy="454699"/>
          </a:xfrm>
        </p:grpSpPr>
        <p:sp>
          <p:nvSpPr>
            <p:cNvPr id="78" name="Rectangle 77"/>
            <p:cNvSpPr/>
            <p:nvPr/>
          </p:nvSpPr>
          <p:spPr>
            <a:xfrm>
              <a:off x="2488712" y="5943600"/>
              <a:ext cx="1509851" cy="4392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eaLnBrk="0" fontAlgn="base" hangingPunct="0">
                <a:spcBef>
                  <a:spcPct val="0"/>
                </a:spcBef>
                <a:spcAft>
                  <a:spcPct val="0"/>
                </a:spcAft>
              </a:pPr>
              <a:r>
                <a:rPr lang="en-US" sz="1200">
                  <a:solidFill>
                    <a:srgbClr val="325C80">
                      <a:lumMod val="50000"/>
                    </a:srgbClr>
                  </a:solidFill>
                  <a:latin typeface="Arial"/>
                </a:rPr>
                <a:t>Node 1</a:t>
              </a:r>
            </a:p>
          </p:txBody>
        </p:sp>
        <p:sp>
          <p:nvSpPr>
            <p:cNvPr id="79" name="Rectangle 78"/>
            <p:cNvSpPr/>
            <p:nvPr/>
          </p:nvSpPr>
          <p:spPr>
            <a:xfrm>
              <a:off x="4518356" y="5943599"/>
              <a:ext cx="1509851" cy="4392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eaLnBrk="0" fontAlgn="base" hangingPunct="0">
                <a:spcBef>
                  <a:spcPct val="0"/>
                </a:spcBef>
                <a:spcAft>
                  <a:spcPct val="0"/>
                </a:spcAft>
              </a:pPr>
              <a:r>
                <a:rPr lang="en-US" sz="1200">
                  <a:solidFill>
                    <a:srgbClr val="325C80">
                      <a:lumMod val="50000"/>
                    </a:srgbClr>
                  </a:solidFill>
                  <a:latin typeface="Arial"/>
                </a:rPr>
                <a:t>Node 2</a:t>
              </a:r>
            </a:p>
          </p:txBody>
        </p:sp>
        <p:sp>
          <p:nvSpPr>
            <p:cNvPr id="80" name="Rectangle 79"/>
            <p:cNvSpPr/>
            <p:nvPr/>
          </p:nvSpPr>
          <p:spPr>
            <a:xfrm>
              <a:off x="6429665" y="5928190"/>
              <a:ext cx="1509851" cy="4392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eaLnBrk="0" fontAlgn="base" hangingPunct="0">
                <a:spcBef>
                  <a:spcPct val="0"/>
                </a:spcBef>
                <a:spcAft>
                  <a:spcPct val="0"/>
                </a:spcAft>
              </a:pPr>
              <a:r>
                <a:rPr lang="en-US" sz="1200">
                  <a:solidFill>
                    <a:srgbClr val="325C80">
                      <a:lumMod val="50000"/>
                    </a:srgbClr>
                  </a:solidFill>
                  <a:latin typeface="Arial"/>
                </a:rPr>
                <a:t>Node 3</a:t>
              </a:r>
            </a:p>
          </p:txBody>
        </p:sp>
      </p:grpSp>
      <p:sp>
        <p:nvSpPr>
          <p:cNvPr id="38" name="TextBox 37"/>
          <p:cNvSpPr txBox="1"/>
          <p:nvPr/>
        </p:nvSpPr>
        <p:spPr>
          <a:xfrm>
            <a:off x="3360335" y="4173293"/>
            <a:ext cx="990977" cy="307777"/>
          </a:xfrm>
          <a:prstGeom prst="rect">
            <a:avLst/>
          </a:prstGeom>
          <a:noFill/>
        </p:spPr>
        <p:txBody>
          <a:bodyPr wrap="none" rtlCol="0">
            <a:spAutoFit/>
          </a:bodyPr>
          <a:lstStyle/>
          <a:p>
            <a:pPr eaLnBrk="0" fontAlgn="base" hangingPunct="0">
              <a:spcBef>
                <a:spcPct val="0"/>
              </a:spcBef>
              <a:spcAft>
                <a:spcPct val="0"/>
              </a:spcAft>
            </a:pPr>
            <a:r>
              <a:rPr lang="en-US" sz="1400">
                <a:solidFill>
                  <a:srgbClr val="325C80">
                    <a:lumMod val="50000"/>
                  </a:srgbClr>
                </a:solidFill>
              </a:rPr>
              <a:t>Partition 3</a:t>
            </a:r>
          </a:p>
        </p:txBody>
      </p:sp>
      <p:sp>
        <p:nvSpPr>
          <p:cNvPr id="37" name="TextBox 36"/>
          <p:cNvSpPr txBox="1"/>
          <p:nvPr/>
        </p:nvSpPr>
        <p:spPr>
          <a:xfrm>
            <a:off x="3346265" y="3119606"/>
            <a:ext cx="990977" cy="307777"/>
          </a:xfrm>
          <a:prstGeom prst="rect">
            <a:avLst/>
          </a:prstGeom>
          <a:noFill/>
        </p:spPr>
        <p:txBody>
          <a:bodyPr wrap="none" rtlCol="0">
            <a:spAutoFit/>
          </a:bodyPr>
          <a:lstStyle/>
          <a:p>
            <a:pPr eaLnBrk="0" fontAlgn="base" hangingPunct="0">
              <a:spcBef>
                <a:spcPct val="0"/>
              </a:spcBef>
              <a:spcAft>
                <a:spcPct val="0"/>
              </a:spcAft>
            </a:pPr>
            <a:r>
              <a:rPr lang="en-US" sz="1400">
                <a:solidFill>
                  <a:srgbClr val="325C80">
                    <a:lumMod val="50000"/>
                  </a:srgbClr>
                </a:solidFill>
              </a:rPr>
              <a:t>Partition 2</a:t>
            </a:r>
          </a:p>
        </p:txBody>
      </p:sp>
      <p:sp>
        <p:nvSpPr>
          <p:cNvPr id="36" name="TextBox 35"/>
          <p:cNvSpPr txBox="1"/>
          <p:nvPr/>
        </p:nvSpPr>
        <p:spPr>
          <a:xfrm>
            <a:off x="3393609" y="1946188"/>
            <a:ext cx="990977" cy="307777"/>
          </a:xfrm>
          <a:prstGeom prst="rect">
            <a:avLst/>
          </a:prstGeom>
          <a:noFill/>
        </p:spPr>
        <p:txBody>
          <a:bodyPr wrap="none" rtlCol="0">
            <a:spAutoFit/>
          </a:bodyPr>
          <a:lstStyle/>
          <a:p>
            <a:pPr eaLnBrk="0" fontAlgn="base" hangingPunct="0">
              <a:spcBef>
                <a:spcPct val="0"/>
              </a:spcBef>
              <a:spcAft>
                <a:spcPct val="0"/>
              </a:spcAft>
            </a:pPr>
            <a:r>
              <a:rPr lang="en-US" sz="1400">
                <a:solidFill>
                  <a:srgbClr val="325C80">
                    <a:lumMod val="50000"/>
                  </a:srgbClr>
                </a:solidFill>
              </a:rPr>
              <a:t>Partition 1</a:t>
            </a:r>
          </a:p>
        </p:txBody>
      </p:sp>
      <p:sp>
        <p:nvSpPr>
          <p:cNvPr id="25" name="Can 24"/>
          <p:cNvSpPr/>
          <p:nvPr/>
        </p:nvSpPr>
        <p:spPr>
          <a:xfrm rot="16200000">
            <a:off x="3826244" y="2992808"/>
            <a:ext cx="391755" cy="1216152"/>
          </a:xfrm>
          <a:prstGeom prst="can">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eaLnBrk="0" fontAlgn="base" hangingPunct="0">
              <a:spcBef>
                <a:spcPct val="0"/>
              </a:spcBef>
              <a:spcAft>
                <a:spcPct val="0"/>
              </a:spcAft>
            </a:pPr>
            <a:r>
              <a:rPr lang="en-US">
                <a:solidFill>
                  <a:srgbClr val="FFFFFF"/>
                </a:solidFill>
                <a:latin typeface="Arial"/>
              </a:rPr>
              <a:t>a b</a:t>
            </a:r>
          </a:p>
        </p:txBody>
      </p:sp>
      <p:sp>
        <p:nvSpPr>
          <p:cNvPr id="26" name="Can 25"/>
          <p:cNvSpPr/>
          <p:nvPr/>
        </p:nvSpPr>
        <p:spPr>
          <a:xfrm rot="16200000">
            <a:off x="3716667" y="4144825"/>
            <a:ext cx="380324" cy="990979"/>
          </a:xfrm>
          <a:prstGeom prst="can">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eaLnBrk="0" fontAlgn="base" hangingPunct="0">
              <a:spcBef>
                <a:spcPct val="0"/>
              </a:spcBef>
              <a:spcAft>
                <a:spcPct val="0"/>
              </a:spcAft>
            </a:pPr>
            <a:r>
              <a:rPr lang="en-US">
                <a:solidFill>
                  <a:srgbClr val="FFFFFF"/>
                </a:solidFill>
                <a:latin typeface="Arial"/>
              </a:rPr>
              <a:t>a</a:t>
            </a:r>
          </a:p>
        </p:txBody>
      </p:sp>
      <p:cxnSp>
        <p:nvCxnSpPr>
          <p:cNvPr id="70" name="Straight Arrow Connector 69"/>
          <p:cNvCxnSpPr>
            <a:cxnSpLocks/>
            <a:stCxn id="22" idx="3"/>
            <a:endCxn id="26" idx="0"/>
          </p:cNvCxnSpPr>
          <p:nvPr/>
        </p:nvCxnSpPr>
        <p:spPr>
          <a:xfrm>
            <a:off x="2208205" y="3437533"/>
            <a:ext cx="1298216" cy="1202783"/>
          </a:xfrm>
          <a:prstGeom prst="straightConnector1">
            <a:avLst/>
          </a:prstGeom>
          <a:ln>
            <a:solidFill>
              <a:srgbClr val="7030A0"/>
            </a:solidFill>
            <a:prstDash val="sysDot"/>
            <a:tailEnd type="triangle"/>
          </a:ln>
          <a:effectLst/>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cxnSpLocks/>
            <a:stCxn id="21" idx="3"/>
            <a:endCxn id="25" idx="0"/>
          </p:cNvCxnSpPr>
          <p:nvPr/>
        </p:nvCxnSpPr>
        <p:spPr>
          <a:xfrm>
            <a:off x="2210789" y="2727193"/>
            <a:ext cx="1301195" cy="873691"/>
          </a:xfrm>
          <a:prstGeom prst="straightConnector1">
            <a:avLst/>
          </a:prstGeom>
          <a:ln>
            <a:solidFill>
              <a:srgbClr val="7030A0"/>
            </a:solidFill>
            <a:prstDash val="sysDot"/>
            <a:tailEnd type="triangle"/>
          </a:ln>
          <a:effectLst/>
        </p:spPr>
        <p:style>
          <a:lnRef idx="2">
            <a:schemeClr val="accent1"/>
          </a:lnRef>
          <a:fillRef idx="0">
            <a:schemeClr val="accent1"/>
          </a:fillRef>
          <a:effectRef idx="1">
            <a:schemeClr val="accent1"/>
          </a:effectRef>
          <a:fontRef idx="minor">
            <a:schemeClr val="tx1"/>
          </a:fontRef>
        </p:style>
      </p:cxnSp>
      <p:sp>
        <p:nvSpPr>
          <p:cNvPr id="24" name="Can 23"/>
          <p:cNvSpPr/>
          <p:nvPr/>
        </p:nvSpPr>
        <p:spPr>
          <a:xfrm rot="16200000">
            <a:off x="3834217" y="1888284"/>
            <a:ext cx="391755" cy="1216152"/>
          </a:xfrm>
          <a:prstGeom prst="can">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eaLnBrk="0" fontAlgn="base" hangingPunct="0">
              <a:spcBef>
                <a:spcPct val="0"/>
              </a:spcBef>
              <a:spcAft>
                <a:spcPct val="0"/>
              </a:spcAft>
            </a:pPr>
            <a:r>
              <a:rPr lang="en-US">
                <a:solidFill>
                  <a:srgbClr val="FFFFFF"/>
                </a:solidFill>
                <a:latin typeface="Arial"/>
              </a:rPr>
              <a:t>a b c d e</a:t>
            </a:r>
          </a:p>
        </p:txBody>
      </p:sp>
      <p:sp>
        <p:nvSpPr>
          <p:cNvPr id="13" name="Rectangle 12"/>
          <p:cNvSpPr/>
          <p:nvPr/>
        </p:nvSpPr>
        <p:spPr>
          <a:xfrm>
            <a:off x="2723617" y="1400363"/>
            <a:ext cx="2514833" cy="3941239"/>
          </a:xfrm>
          <a:prstGeom prst="rect">
            <a:avLst/>
          </a:prstGeom>
          <a:noFill/>
          <a:ln>
            <a:solidFill>
              <a:schemeClr val="accent5">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eaLnBrk="0" fontAlgn="base" hangingPunct="0">
              <a:spcBef>
                <a:spcPct val="0"/>
              </a:spcBef>
              <a:spcAft>
                <a:spcPct val="0"/>
              </a:spcAft>
            </a:pPr>
            <a:r>
              <a:rPr lang="en-US">
                <a:solidFill>
                  <a:srgbClr val="325C80">
                    <a:lumMod val="50000"/>
                  </a:srgbClr>
                </a:solidFill>
                <a:latin typeface="Arial"/>
              </a:rPr>
              <a:t>A topic</a:t>
            </a:r>
          </a:p>
        </p:txBody>
      </p:sp>
      <p:sp>
        <p:nvSpPr>
          <p:cNvPr id="69" name="Rectangle 68">
            <a:extLst>
              <a:ext uri="{FF2B5EF4-FFF2-40B4-BE49-F238E27FC236}">
                <a16:creationId xmlns:a16="http://schemas.microsoft.com/office/drawing/2014/main" id="{603233C6-4655-7147-8236-E1F9CB5DDA0C}"/>
              </a:ext>
            </a:extLst>
          </p:cNvPr>
          <p:cNvSpPr/>
          <p:nvPr/>
        </p:nvSpPr>
        <p:spPr>
          <a:xfrm>
            <a:off x="5450201" y="4600521"/>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rgbClr val="FFFFFF"/>
                </a:solidFill>
                <a:latin typeface="Arial"/>
              </a:rPr>
              <a:t> Partition 1 Replica 2</a:t>
            </a:r>
          </a:p>
        </p:txBody>
      </p:sp>
      <p:sp>
        <p:nvSpPr>
          <p:cNvPr id="3" name="Can 2">
            <a:extLst>
              <a:ext uri="{FF2B5EF4-FFF2-40B4-BE49-F238E27FC236}">
                <a16:creationId xmlns:a16="http://schemas.microsoft.com/office/drawing/2014/main" id="{34A9EB8E-7A82-2B4B-8CCE-6DCF54508E88}"/>
              </a:ext>
            </a:extLst>
          </p:cNvPr>
          <p:cNvSpPr/>
          <p:nvPr/>
        </p:nvSpPr>
        <p:spPr>
          <a:xfrm>
            <a:off x="7622937" y="1798824"/>
            <a:ext cx="258129" cy="710339"/>
          </a:xfrm>
          <a:prstGeom prst="can">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sp>
        <p:nvSpPr>
          <p:cNvPr id="39" name="Can 38">
            <a:extLst>
              <a:ext uri="{FF2B5EF4-FFF2-40B4-BE49-F238E27FC236}">
                <a16:creationId xmlns:a16="http://schemas.microsoft.com/office/drawing/2014/main" id="{3A643662-226A-E746-B897-D497D282660B}"/>
              </a:ext>
            </a:extLst>
          </p:cNvPr>
          <p:cNvSpPr/>
          <p:nvPr/>
        </p:nvSpPr>
        <p:spPr>
          <a:xfrm>
            <a:off x="7622937" y="2814824"/>
            <a:ext cx="258129" cy="710339"/>
          </a:xfrm>
          <a:prstGeom prst="can">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sp>
        <p:nvSpPr>
          <p:cNvPr id="40" name="Can 39">
            <a:extLst>
              <a:ext uri="{FF2B5EF4-FFF2-40B4-BE49-F238E27FC236}">
                <a16:creationId xmlns:a16="http://schemas.microsoft.com/office/drawing/2014/main" id="{80494E68-C9EF-0E43-B12F-088E2AAD7777}"/>
              </a:ext>
            </a:extLst>
          </p:cNvPr>
          <p:cNvSpPr/>
          <p:nvPr/>
        </p:nvSpPr>
        <p:spPr>
          <a:xfrm>
            <a:off x="7597537" y="4491224"/>
            <a:ext cx="258129" cy="710339"/>
          </a:xfrm>
          <a:prstGeom prst="can">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spTree>
    <p:extLst>
      <p:ext uri="{BB962C8B-B14F-4D97-AF65-F5344CB8AC3E}">
        <p14:creationId xmlns:p14="http://schemas.microsoft.com/office/powerpoint/2010/main" val="5267665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p:nvPr/>
        </p:nvSpPr>
        <p:spPr>
          <a:xfrm>
            <a:off x="4739874" y="1090445"/>
            <a:ext cx="1916446" cy="305404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400">
                <a:solidFill>
                  <a:schemeClr val="accent3">
                    <a:lumMod val="50000"/>
                  </a:schemeClr>
                </a:solidFill>
              </a:rPr>
              <a:t>Broker</a:t>
            </a:r>
          </a:p>
        </p:txBody>
      </p:sp>
      <p:sp>
        <p:nvSpPr>
          <p:cNvPr id="22" name="Rectangle 21"/>
          <p:cNvSpPr/>
          <p:nvPr/>
        </p:nvSpPr>
        <p:spPr>
          <a:xfrm>
            <a:off x="7708793" y="1090445"/>
            <a:ext cx="1916446" cy="305404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400">
                <a:solidFill>
                  <a:schemeClr val="accent3">
                    <a:lumMod val="50000"/>
                  </a:schemeClr>
                </a:solidFill>
              </a:rPr>
              <a:t>Broker</a:t>
            </a:r>
          </a:p>
        </p:txBody>
      </p:sp>
      <p:sp>
        <p:nvSpPr>
          <p:cNvPr id="2" name="Title 1"/>
          <p:cNvSpPr>
            <a:spLocks noGrp="1"/>
          </p:cNvSpPr>
          <p:nvPr>
            <p:ph type="title"/>
          </p:nvPr>
        </p:nvSpPr>
        <p:spPr>
          <a:xfrm>
            <a:off x="390788" y="60119"/>
            <a:ext cx="10886813" cy="482323"/>
          </a:xfrm>
        </p:spPr>
        <p:txBody>
          <a:bodyPr/>
          <a:lstStyle/>
          <a:p>
            <a:r>
              <a:rPr lang="en-US" dirty="0"/>
              <a:t>Kafka Topic / Partition/ Replicas</a:t>
            </a:r>
          </a:p>
        </p:txBody>
      </p:sp>
      <p:sp>
        <p:nvSpPr>
          <p:cNvPr id="4" name="Slide Number Placeholder 3"/>
          <p:cNvSpPr>
            <a:spLocks noGrp="1"/>
          </p:cNvSpPr>
          <p:nvPr>
            <p:ph type="sldNum" sz="quarter" idx="12"/>
          </p:nvPr>
        </p:nvSpPr>
        <p:spPr/>
        <p:txBody>
          <a:bodyPr/>
          <a:lstStyle/>
          <a:p>
            <a:fld id="{E9549862-13E2-C34D-815E-8545BD36FC59}" type="slidenum">
              <a:rPr lang="en-US" smtClean="0">
                <a:solidFill>
                  <a:srgbClr val="6D7777"/>
                </a:solidFill>
              </a:rPr>
              <a:pPr/>
              <a:t>29</a:t>
            </a:fld>
            <a:endParaRPr lang="en-US">
              <a:solidFill>
                <a:srgbClr val="6D7777"/>
              </a:solidFill>
            </a:endParaRPr>
          </a:p>
        </p:txBody>
      </p:sp>
      <p:sp>
        <p:nvSpPr>
          <p:cNvPr id="6" name="Rectangle 5"/>
          <p:cNvSpPr/>
          <p:nvPr/>
        </p:nvSpPr>
        <p:spPr>
          <a:xfrm>
            <a:off x="8243616" y="2058691"/>
            <a:ext cx="914400" cy="263471"/>
          </a:xfrm>
          <a:prstGeom prst="rect">
            <a:avLst/>
          </a:prstGeom>
          <a:pattFill prst="dkVert">
            <a:fgClr>
              <a:schemeClr val="tx2">
                <a:lumMod val="7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5240897" y="2717005"/>
            <a:ext cx="914400" cy="263471"/>
          </a:xfrm>
          <a:prstGeom prst="rect">
            <a:avLst/>
          </a:prstGeom>
          <a:pattFill prst="dkVert">
            <a:fgClr>
              <a:schemeClr val="tx2">
                <a:lumMod val="7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5240897" y="1433326"/>
            <a:ext cx="914400" cy="263471"/>
          </a:xfrm>
          <a:prstGeom prst="rect">
            <a:avLst/>
          </a:prstGeom>
          <a:pattFill prst="dkVert">
            <a:fgClr>
              <a:srgbClr val="7030A0"/>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1969942" y="1111005"/>
            <a:ext cx="1916446" cy="303348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400">
                <a:solidFill>
                  <a:schemeClr val="accent3">
                    <a:lumMod val="50000"/>
                  </a:schemeClr>
                </a:solidFill>
              </a:rPr>
              <a:t>Broker</a:t>
            </a:r>
          </a:p>
        </p:txBody>
      </p:sp>
      <p:sp>
        <p:nvSpPr>
          <p:cNvPr id="5" name="Rectangle 4"/>
          <p:cNvSpPr/>
          <p:nvPr/>
        </p:nvSpPr>
        <p:spPr>
          <a:xfrm>
            <a:off x="2264510" y="1438760"/>
            <a:ext cx="914400" cy="263471"/>
          </a:xfrm>
          <a:prstGeom prst="rect">
            <a:avLst/>
          </a:prstGeom>
          <a:pattFill prst="dkVert">
            <a:fgClr>
              <a:schemeClr val="tx2">
                <a:lumMod val="7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ed Rectangle 19"/>
          <p:cNvSpPr/>
          <p:nvPr/>
        </p:nvSpPr>
        <p:spPr>
          <a:xfrm>
            <a:off x="795647" y="1348353"/>
            <a:ext cx="9025247" cy="425873"/>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a:solidFill>
                  <a:schemeClr val="accent3">
                    <a:lumMod val="50000"/>
                  </a:schemeClr>
                </a:solidFill>
              </a:rPr>
              <a:t>Partition 0</a:t>
            </a:r>
          </a:p>
        </p:txBody>
      </p:sp>
      <p:sp>
        <p:nvSpPr>
          <p:cNvPr id="23" name="Rectangle 22"/>
          <p:cNvSpPr/>
          <p:nvPr/>
        </p:nvSpPr>
        <p:spPr>
          <a:xfrm>
            <a:off x="8209816" y="1428235"/>
            <a:ext cx="914400" cy="263471"/>
          </a:xfrm>
          <a:prstGeom prst="rect">
            <a:avLst/>
          </a:prstGeom>
          <a:pattFill prst="dkVert">
            <a:fgClr>
              <a:srgbClr val="7030A0"/>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2309952" y="2113880"/>
            <a:ext cx="914400" cy="263471"/>
          </a:xfrm>
          <a:prstGeom prst="rect">
            <a:avLst/>
          </a:prstGeom>
          <a:pattFill prst="dkVert">
            <a:fgClr>
              <a:srgbClr val="7030A0"/>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5240897" y="2113064"/>
            <a:ext cx="914400" cy="263471"/>
          </a:xfrm>
          <a:prstGeom prst="rect">
            <a:avLst/>
          </a:prstGeom>
          <a:pattFill prst="dkVert">
            <a:fgClr>
              <a:srgbClr val="7030A0"/>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2309952" y="2738325"/>
            <a:ext cx="914400" cy="263471"/>
          </a:xfrm>
          <a:prstGeom prst="rect">
            <a:avLst/>
          </a:prstGeom>
          <a:pattFill prst="dkVert">
            <a:fgClr>
              <a:srgbClr val="7030A0"/>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8209816" y="2706628"/>
            <a:ext cx="914400" cy="263471"/>
          </a:xfrm>
          <a:prstGeom prst="rect">
            <a:avLst/>
          </a:prstGeom>
          <a:pattFill prst="dkVert">
            <a:fgClr>
              <a:srgbClr val="7030A0"/>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ounded Rectangle 27"/>
          <p:cNvSpPr/>
          <p:nvPr/>
        </p:nvSpPr>
        <p:spPr>
          <a:xfrm>
            <a:off x="805547" y="1987641"/>
            <a:ext cx="9025247" cy="425873"/>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a:solidFill>
                  <a:schemeClr val="accent3">
                    <a:lumMod val="50000"/>
                  </a:schemeClr>
                </a:solidFill>
              </a:rPr>
              <a:t>Partition 1</a:t>
            </a:r>
          </a:p>
        </p:txBody>
      </p:sp>
      <p:sp>
        <p:nvSpPr>
          <p:cNvPr id="29" name="Rounded Rectangle 28"/>
          <p:cNvSpPr/>
          <p:nvPr/>
        </p:nvSpPr>
        <p:spPr>
          <a:xfrm>
            <a:off x="841172" y="2617039"/>
            <a:ext cx="9025247" cy="425873"/>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a:solidFill>
                  <a:schemeClr val="accent3">
                    <a:lumMod val="50000"/>
                  </a:schemeClr>
                </a:solidFill>
              </a:rPr>
              <a:t>Partition 2</a:t>
            </a:r>
          </a:p>
        </p:txBody>
      </p:sp>
      <p:sp>
        <p:nvSpPr>
          <p:cNvPr id="3" name="Left Brace 2"/>
          <p:cNvSpPr/>
          <p:nvPr/>
        </p:nvSpPr>
        <p:spPr>
          <a:xfrm>
            <a:off x="154379" y="1348353"/>
            <a:ext cx="409988" cy="1694559"/>
          </a:xfrm>
          <a:prstGeom prst="leftBrace">
            <a:avLst>
              <a:gd name="adj1" fmla="val 0"/>
              <a:gd name="adj2" fmla="val 50000"/>
            </a:avLst>
          </a:prstGeom>
          <a:ln>
            <a:solidFill>
              <a:srgbClr val="7030A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accent3">
                  <a:lumMod val="50000"/>
                </a:schemeClr>
              </a:solidFill>
            </a:endParaRPr>
          </a:p>
        </p:txBody>
      </p:sp>
      <p:sp>
        <p:nvSpPr>
          <p:cNvPr id="30" name="TextBox 29"/>
          <p:cNvSpPr txBox="1"/>
          <p:nvPr/>
        </p:nvSpPr>
        <p:spPr>
          <a:xfrm>
            <a:off x="178131" y="1009402"/>
            <a:ext cx="661463" cy="276999"/>
          </a:xfrm>
          <a:prstGeom prst="rect">
            <a:avLst/>
          </a:prstGeom>
          <a:noFill/>
        </p:spPr>
        <p:txBody>
          <a:bodyPr wrap="none" rtlCol="0">
            <a:spAutoFit/>
          </a:bodyPr>
          <a:lstStyle/>
          <a:p>
            <a:r>
              <a:rPr lang="en-US" sz="1200">
                <a:solidFill>
                  <a:schemeClr val="accent3">
                    <a:lumMod val="50000"/>
                  </a:schemeClr>
                </a:solidFill>
              </a:rPr>
              <a:t>inTopic</a:t>
            </a:r>
          </a:p>
        </p:txBody>
      </p:sp>
      <p:sp>
        <p:nvSpPr>
          <p:cNvPr id="32" name="Rectangle 31"/>
          <p:cNvSpPr/>
          <p:nvPr/>
        </p:nvSpPr>
        <p:spPr>
          <a:xfrm>
            <a:off x="1969942" y="4581316"/>
            <a:ext cx="914400" cy="263471"/>
          </a:xfrm>
          <a:prstGeom prst="rect">
            <a:avLst/>
          </a:prstGeom>
          <a:pattFill prst="dkVert">
            <a:fgClr>
              <a:srgbClr val="7030A0"/>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p:cNvSpPr txBox="1"/>
          <p:nvPr/>
        </p:nvSpPr>
        <p:spPr>
          <a:xfrm>
            <a:off x="2868161" y="4593736"/>
            <a:ext cx="696024" cy="261610"/>
          </a:xfrm>
          <a:prstGeom prst="rect">
            <a:avLst/>
          </a:prstGeom>
          <a:noFill/>
        </p:spPr>
        <p:txBody>
          <a:bodyPr wrap="none" rtlCol="0">
            <a:spAutoFit/>
          </a:bodyPr>
          <a:lstStyle/>
          <a:p>
            <a:r>
              <a:rPr lang="en-US" sz="1100">
                <a:solidFill>
                  <a:schemeClr val="accent3">
                    <a:lumMod val="50000"/>
                  </a:schemeClr>
                </a:solidFill>
              </a:rPr>
              <a:t>Replicat</a:t>
            </a:r>
          </a:p>
        </p:txBody>
      </p:sp>
      <p:sp>
        <p:nvSpPr>
          <p:cNvPr id="34" name="Rectangle 33"/>
          <p:cNvSpPr/>
          <p:nvPr/>
        </p:nvSpPr>
        <p:spPr>
          <a:xfrm>
            <a:off x="1953761" y="4955004"/>
            <a:ext cx="914400" cy="263471"/>
          </a:xfrm>
          <a:prstGeom prst="rect">
            <a:avLst/>
          </a:prstGeom>
          <a:pattFill prst="dkVert">
            <a:fgClr>
              <a:schemeClr val="tx2">
                <a:lumMod val="7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p:cNvSpPr txBox="1"/>
          <p:nvPr/>
        </p:nvSpPr>
        <p:spPr>
          <a:xfrm>
            <a:off x="2878057" y="4936140"/>
            <a:ext cx="670376" cy="261610"/>
          </a:xfrm>
          <a:prstGeom prst="rect">
            <a:avLst/>
          </a:prstGeom>
          <a:noFill/>
        </p:spPr>
        <p:txBody>
          <a:bodyPr wrap="none" rtlCol="0">
            <a:spAutoFit/>
          </a:bodyPr>
          <a:lstStyle/>
          <a:p>
            <a:r>
              <a:rPr lang="en-US" sz="1100">
                <a:solidFill>
                  <a:schemeClr val="accent3">
                    <a:lumMod val="50000"/>
                  </a:schemeClr>
                </a:solidFill>
              </a:rPr>
              <a:t>Primary</a:t>
            </a:r>
          </a:p>
        </p:txBody>
      </p:sp>
      <p:cxnSp>
        <p:nvCxnSpPr>
          <p:cNvPr id="37" name="Straight Arrow Connector 36"/>
          <p:cNvCxnSpPr/>
          <p:nvPr/>
        </p:nvCxnSpPr>
        <p:spPr>
          <a:xfrm>
            <a:off x="1953761" y="5367647"/>
            <a:ext cx="924296" cy="0"/>
          </a:xfrm>
          <a:prstGeom prst="straightConnector1">
            <a:avLst/>
          </a:prstGeom>
          <a:ln>
            <a:solidFill>
              <a:srgbClr val="002060"/>
            </a:solidFill>
            <a:tailEnd type="triangle"/>
          </a:ln>
          <a:effectLst/>
        </p:spPr>
        <p:style>
          <a:lnRef idx="2">
            <a:schemeClr val="accent1"/>
          </a:lnRef>
          <a:fillRef idx="0">
            <a:schemeClr val="accent1"/>
          </a:fillRef>
          <a:effectRef idx="1">
            <a:schemeClr val="accent1"/>
          </a:effectRef>
          <a:fontRef idx="minor">
            <a:schemeClr val="tx1"/>
          </a:fontRef>
        </p:style>
      </p:cxnSp>
      <p:sp>
        <p:nvSpPr>
          <p:cNvPr id="38" name="TextBox 37"/>
          <p:cNvSpPr txBox="1"/>
          <p:nvPr/>
        </p:nvSpPr>
        <p:spPr>
          <a:xfrm>
            <a:off x="1886736" y="5409081"/>
            <a:ext cx="1062571" cy="246221"/>
          </a:xfrm>
          <a:prstGeom prst="rect">
            <a:avLst/>
          </a:prstGeom>
          <a:noFill/>
        </p:spPr>
        <p:txBody>
          <a:bodyPr wrap="square" rtlCol="0">
            <a:spAutoFit/>
          </a:bodyPr>
          <a:lstStyle/>
          <a:p>
            <a:r>
              <a:rPr lang="en-US" sz="1000">
                <a:solidFill>
                  <a:schemeClr val="accent3">
                    <a:lumMod val="50000"/>
                  </a:schemeClr>
                </a:solidFill>
              </a:rPr>
              <a:t>old             new</a:t>
            </a:r>
          </a:p>
        </p:txBody>
      </p:sp>
    </p:spTree>
    <p:extLst>
      <p:ext uri="{BB962C8B-B14F-4D97-AF65-F5344CB8AC3E}">
        <p14:creationId xmlns:p14="http://schemas.microsoft.com/office/powerpoint/2010/main" val="23065539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0788" y="60120"/>
            <a:ext cx="10886813" cy="615570"/>
          </a:xfrm>
        </p:spPr>
        <p:txBody>
          <a:bodyPr/>
          <a:lstStyle/>
          <a:p>
            <a:pPr algn="l"/>
            <a:r>
              <a:rPr lang="en-US" dirty="0"/>
              <a:t>Why Event Driven Architecture: app today</a:t>
            </a:r>
          </a:p>
        </p:txBody>
      </p:sp>
      <p:sp>
        <p:nvSpPr>
          <p:cNvPr id="4" name="Slide Number Placeholder 3"/>
          <p:cNvSpPr>
            <a:spLocks noGrp="1"/>
          </p:cNvSpPr>
          <p:nvPr>
            <p:ph type="sldNum" sz="quarter" idx="4294967295"/>
          </p:nvPr>
        </p:nvSpPr>
        <p:spPr/>
        <p:txBody>
          <a:bodyPr/>
          <a:lstStyle/>
          <a:p>
            <a:pPr defTabSz="911231" eaLnBrk="1" fontAlgn="auto" hangingPunct="1">
              <a:spcBef>
                <a:spcPts val="0"/>
              </a:spcBef>
              <a:spcAft>
                <a:spcPts val="0"/>
              </a:spcAft>
              <a:defRPr/>
            </a:pPr>
            <a:fld id="{3AD35F64-7BFE-4AA6-B41F-771B1133FB22}"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3</a:t>
            </a:fld>
            <a:endParaRPr lang="en-US" altLang="en-US" dirty="0">
              <a:solidFill>
                <a:srgbClr val="FFFFFF"/>
              </a:solidFill>
              <a:latin typeface="Arial"/>
              <a:ea typeface="ＭＳ Ｐゴシック" charset="0"/>
              <a:cs typeface="Arial"/>
              <a:sym typeface="Helvetica" charset="0"/>
            </a:endParaRPr>
          </a:p>
        </p:txBody>
      </p:sp>
      <p:sp>
        <p:nvSpPr>
          <p:cNvPr id="5" name="Rectangle 4"/>
          <p:cNvSpPr/>
          <p:nvPr/>
        </p:nvSpPr>
        <p:spPr>
          <a:xfrm>
            <a:off x="1224477" y="2789323"/>
            <a:ext cx="1714500" cy="8740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Browsers</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4477" y="1784377"/>
            <a:ext cx="1714500" cy="762000"/>
          </a:xfrm>
          <a:prstGeom prst="rect">
            <a:avLst/>
          </a:prstGeom>
        </p:spPr>
      </p:pic>
      <p:sp>
        <p:nvSpPr>
          <p:cNvPr id="7" name="Rectangle 6"/>
          <p:cNvSpPr/>
          <p:nvPr/>
        </p:nvSpPr>
        <p:spPr>
          <a:xfrm>
            <a:off x="1224477" y="4022377"/>
            <a:ext cx="895267" cy="5566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Server Pages</a:t>
            </a:r>
          </a:p>
        </p:txBody>
      </p:sp>
      <p:sp>
        <p:nvSpPr>
          <p:cNvPr id="8" name="Rectangle 7"/>
          <p:cNvSpPr/>
          <p:nvPr/>
        </p:nvSpPr>
        <p:spPr>
          <a:xfrm>
            <a:off x="2350653" y="4022377"/>
            <a:ext cx="895267" cy="5566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BFF</a:t>
            </a:r>
          </a:p>
        </p:txBody>
      </p:sp>
      <p:sp>
        <p:nvSpPr>
          <p:cNvPr id="9" name="Rectangle 8"/>
          <p:cNvSpPr/>
          <p:nvPr/>
        </p:nvSpPr>
        <p:spPr>
          <a:xfrm>
            <a:off x="2061851" y="3385069"/>
            <a:ext cx="877126" cy="278330"/>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SPA</a:t>
            </a:r>
          </a:p>
        </p:txBody>
      </p:sp>
      <p:sp>
        <p:nvSpPr>
          <p:cNvPr id="10" name="Rectangle 9"/>
          <p:cNvSpPr/>
          <p:nvPr/>
        </p:nvSpPr>
        <p:spPr>
          <a:xfrm>
            <a:off x="4272477" y="4022377"/>
            <a:ext cx="1128510" cy="5566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Shared APIs</a:t>
            </a:r>
          </a:p>
        </p:txBody>
      </p:sp>
      <p:sp>
        <p:nvSpPr>
          <p:cNvPr id="11" name="Rectangle 10"/>
          <p:cNvSpPr/>
          <p:nvPr/>
        </p:nvSpPr>
        <p:spPr>
          <a:xfrm>
            <a:off x="5745090" y="4022377"/>
            <a:ext cx="1124784" cy="5566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7030A0"/>
                </a:solidFill>
              </a:rPr>
              <a:t>Channel Specific APIs</a:t>
            </a:r>
          </a:p>
        </p:txBody>
      </p:sp>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07642" y="1264006"/>
            <a:ext cx="493345" cy="797462"/>
          </a:xfrm>
          <a:prstGeom prst="rect">
            <a:avLst/>
          </a:prstGeom>
        </p:spPr>
      </p:pic>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45090" y="1281447"/>
            <a:ext cx="577161" cy="686749"/>
          </a:xfrm>
          <a:prstGeom prst="rect">
            <a:avLst/>
          </a:prstGeom>
        </p:spPr>
      </p:pic>
      <p:sp>
        <p:nvSpPr>
          <p:cNvPr id="15" name="Rectangle 14"/>
          <p:cNvSpPr/>
          <p:nvPr/>
        </p:nvSpPr>
        <p:spPr>
          <a:xfrm>
            <a:off x="1224477" y="5074334"/>
            <a:ext cx="4809193" cy="5566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7030A0"/>
                </a:solidFill>
              </a:rPr>
              <a:t>Backend Web APIs</a:t>
            </a:r>
          </a:p>
        </p:txBody>
      </p:sp>
      <p:sp>
        <p:nvSpPr>
          <p:cNvPr id="16" name="Rectangle 15"/>
          <p:cNvSpPr/>
          <p:nvPr/>
        </p:nvSpPr>
        <p:spPr>
          <a:xfrm>
            <a:off x="4907641" y="2187701"/>
            <a:ext cx="1414609" cy="358676"/>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Mobile Apps</a:t>
            </a:r>
          </a:p>
        </p:txBody>
      </p:sp>
      <p:sp>
        <p:nvSpPr>
          <p:cNvPr id="17" name="Rectangle 16"/>
          <p:cNvSpPr/>
          <p:nvPr/>
        </p:nvSpPr>
        <p:spPr>
          <a:xfrm>
            <a:off x="7328228" y="2232879"/>
            <a:ext cx="1414609" cy="358676"/>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B2B</a:t>
            </a:r>
          </a:p>
        </p:txBody>
      </p:sp>
      <p:sp>
        <p:nvSpPr>
          <p:cNvPr id="18" name="Rectangle 17"/>
          <p:cNvSpPr/>
          <p:nvPr/>
        </p:nvSpPr>
        <p:spPr>
          <a:xfrm>
            <a:off x="7539520" y="4022377"/>
            <a:ext cx="992023" cy="5566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7030A0"/>
                </a:solidFill>
              </a:rPr>
              <a:t>Partner APIs</a:t>
            </a:r>
          </a:p>
        </p:txBody>
      </p:sp>
      <p:sp>
        <p:nvSpPr>
          <p:cNvPr id="19" name="Rectangle 18"/>
          <p:cNvSpPr/>
          <p:nvPr/>
        </p:nvSpPr>
        <p:spPr>
          <a:xfrm>
            <a:off x="6417252" y="5074334"/>
            <a:ext cx="2484357" cy="5566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7030A0"/>
                </a:solidFill>
              </a:rPr>
              <a:t>Backend Processing</a:t>
            </a:r>
          </a:p>
        </p:txBody>
      </p:sp>
      <p:cxnSp>
        <p:nvCxnSpPr>
          <p:cNvPr id="21" name="Elbow Connector 20"/>
          <p:cNvCxnSpPr>
            <a:stCxn id="16" idx="2"/>
            <a:endCxn id="12" idx="0"/>
          </p:cNvCxnSpPr>
          <p:nvPr/>
        </p:nvCxnSpPr>
        <p:spPr>
          <a:xfrm rot="16200000" flipH="1">
            <a:off x="5658715" y="2502607"/>
            <a:ext cx="699527" cy="787065"/>
          </a:xfrm>
          <a:prstGeom prst="bentConnector3">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Elbow Connector 21"/>
          <p:cNvCxnSpPr>
            <a:stCxn id="17" idx="2"/>
            <a:endCxn id="18" idx="0"/>
          </p:cNvCxnSpPr>
          <p:nvPr/>
        </p:nvCxnSpPr>
        <p:spPr>
          <a:xfrm rot="5400000">
            <a:off x="7320122" y="3306966"/>
            <a:ext cx="1430822" cy="1"/>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Elbow Connector 24"/>
          <p:cNvCxnSpPr>
            <a:stCxn id="16" idx="2"/>
            <a:endCxn id="10" idx="0"/>
          </p:cNvCxnSpPr>
          <p:nvPr/>
        </p:nvCxnSpPr>
        <p:spPr>
          <a:xfrm rot="5400000">
            <a:off x="4487839" y="2895270"/>
            <a:ext cx="1476000" cy="778214"/>
          </a:xfrm>
          <a:prstGeom prst="bentConnector3">
            <a:avLst>
              <a:gd name="adj1" fmla="val 23449"/>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Elbow Connector 28"/>
          <p:cNvCxnSpPr>
            <a:endCxn id="8" idx="0"/>
          </p:cNvCxnSpPr>
          <p:nvPr/>
        </p:nvCxnSpPr>
        <p:spPr>
          <a:xfrm rot="16200000" flipH="1">
            <a:off x="2451578" y="3675668"/>
            <a:ext cx="358978" cy="334440"/>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Elbow Connector 31"/>
          <p:cNvCxnSpPr>
            <a:stCxn id="5" idx="2"/>
            <a:endCxn id="7" idx="0"/>
          </p:cNvCxnSpPr>
          <p:nvPr/>
        </p:nvCxnSpPr>
        <p:spPr>
          <a:xfrm rot="5400000">
            <a:off x="1697430" y="3638080"/>
            <a:ext cx="358978" cy="409616"/>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Elbow Connector 34"/>
          <p:cNvCxnSpPr>
            <a:stCxn id="7" idx="2"/>
            <a:endCxn id="15" idx="0"/>
          </p:cNvCxnSpPr>
          <p:nvPr/>
        </p:nvCxnSpPr>
        <p:spPr>
          <a:xfrm rot="16200000" flipH="1">
            <a:off x="2402944" y="3848203"/>
            <a:ext cx="495297" cy="1956963"/>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Elbow Connector 37"/>
          <p:cNvCxnSpPr>
            <a:stCxn id="8" idx="3"/>
            <a:endCxn id="15" idx="0"/>
          </p:cNvCxnSpPr>
          <p:nvPr/>
        </p:nvCxnSpPr>
        <p:spPr>
          <a:xfrm>
            <a:off x="3245920" y="4300707"/>
            <a:ext cx="383154" cy="773627"/>
          </a:xfrm>
          <a:prstGeom prst="bentConnector2">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4272478" y="3245904"/>
            <a:ext cx="4259066" cy="5566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API Gateway</a:t>
            </a:r>
          </a:p>
        </p:txBody>
      </p:sp>
      <p:cxnSp>
        <p:nvCxnSpPr>
          <p:cNvPr id="42" name="Elbow Connector 41"/>
          <p:cNvCxnSpPr>
            <a:stCxn id="10" idx="2"/>
          </p:cNvCxnSpPr>
          <p:nvPr/>
        </p:nvCxnSpPr>
        <p:spPr>
          <a:xfrm rot="5400000">
            <a:off x="4566724" y="4849045"/>
            <a:ext cx="540016" cy="1"/>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Elbow Connector 43"/>
          <p:cNvCxnSpPr>
            <a:stCxn id="11" idx="2"/>
            <a:endCxn id="15" idx="0"/>
          </p:cNvCxnSpPr>
          <p:nvPr/>
        </p:nvCxnSpPr>
        <p:spPr>
          <a:xfrm rot="5400000">
            <a:off x="4720630" y="3487481"/>
            <a:ext cx="495297" cy="2678408"/>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Elbow Connector 47"/>
          <p:cNvCxnSpPr>
            <a:stCxn id="19" idx="1"/>
            <a:endCxn id="15" idx="3"/>
          </p:cNvCxnSpPr>
          <p:nvPr/>
        </p:nvCxnSpPr>
        <p:spPr>
          <a:xfrm rot="10800000">
            <a:off x="6033670" y="5352664"/>
            <a:ext cx="383582" cy="12700"/>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52" name="Elbow Connector 51"/>
          <p:cNvCxnSpPr>
            <a:stCxn id="18" idx="2"/>
            <a:endCxn id="15" idx="0"/>
          </p:cNvCxnSpPr>
          <p:nvPr/>
        </p:nvCxnSpPr>
        <p:spPr>
          <a:xfrm rot="5400000">
            <a:off x="5584655" y="2623456"/>
            <a:ext cx="495297" cy="4406458"/>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78526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1FF596-DD2F-9D4A-9353-14FD3654C706}"/>
              </a:ext>
            </a:extLst>
          </p:cNvPr>
          <p:cNvSpPr>
            <a:spLocks noGrp="1"/>
          </p:cNvSpPr>
          <p:nvPr>
            <p:ph type="title"/>
          </p:nvPr>
        </p:nvSpPr>
        <p:spPr/>
        <p:txBody>
          <a:bodyPr/>
          <a:lstStyle/>
          <a:p>
            <a:r>
              <a:rPr lang="en-US" dirty="0"/>
              <a:t>Exactly once: happy path</a:t>
            </a:r>
          </a:p>
        </p:txBody>
      </p:sp>
      <p:sp>
        <p:nvSpPr>
          <p:cNvPr id="4" name="Slide Number Placeholder 3">
            <a:extLst>
              <a:ext uri="{FF2B5EF4-FFF2-40B4-BE49-F238E27FC236}">
                <a16:creationId xmlns:a16="http://schemas.microsoft.com/office/drawing/2014/main" id="{47A2324A-5546-E640-9D17-930C3A0A747E}"/>
              </a:ext>
            </a:extLst>
          </p:cNvPr>
          <p:cNvSpPr>
            <a:spLocks noGrp="1"/>
          </p:cNvSpPr>
          <p:nvPr>
            <p:ph type="sldNum" sz="quarter" idx="12"/>
          </p:nvPr>
        </p:nvSpPr>
        <p:spPr>
          <a:xfrm>
            <a:off x="11383212" y="6441552"/>
            <a:ext cx="533845" cy="365125"/>
          </a:xfrm>
          <a:prstGeom prst="rect">
            <a:avLst/>
          </a:prstGeom>
        </p:spPr>
        <p:txBody>
          <a:bodyPr vert="horz" lIns="121920" tIns="60960" rIns="121920" bIns="60960" rtlCol="0" anchor="ctr"/>
          <a:lstStyle>
            <a:defPPr>
              <a:defRPr lang="en-US"/>
            </a:defPPr>
            <a:lvl1pPr marL="0" algn="r" defTabSz="914377" rtl="0" eaLnBrk="1" latinLnBrk="0" hangingPunct="1">
              <a:defRPr sz="12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eaLnBrk="0" hangingPunct="0">
              <a:defRPr/>
            </a:pPr>
            <a:fld id="{E9549862-13E2-C34D-815E-8545BD36FC59}" type="slidenum">
              <a:rPr lang="en-US" smtClean="0">
                <a:solidFill>
                  <a:srgbClr val="6D7777"/>
                </a:solidFill>
              </a:rPr>
              <a:pPr eaLnBrk="0" hangingPunct="0">
                <a:defRPr/>
              </a:pPr>
              <a:t>30</a:t>
            </a:fld>
            <a:endParaRPr lang="en-US">
              <a:solidFill>
                <a:srgbClr val="6D7777"/>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C489061B-CD8C-E64C-B522-00ED8E74E7A5}"/>
              </a:ext>
            </a:extLst>
          </p:cNvPr>
          <p:cNvPicPr>
            <a:picLocks noChangeAspect="1"/>
          </p:cNvPicPr>
          <p:nvPr/>
        </p:nvPicPr>
        <p:blipFill>
          <a:blip r:embed="rId3">
            <a:biLevel thresh="75000"/>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tretch>
            <a:fillRect/>
          </a:stretch>
        </p:blipFill>
        <p:spPr>
          <a:xfrm>
            <a:off x="9399765" y="4343254"/>
            <a:ext cx="959343" cy="504271"/>
          </a:xfrm>
          <a:prstGeom prst="rect">
            <a:avLst/>
          </a:prstGeom>
        </p:spPr>
      </p:pic>
      <p:sp>
        <p:nvSpPr>
          <p:cNvPr id="7" name="Rectangle 6">
            <a:extLst>
              <a:ext uri="{FF2B5EF4-FFF2-40B4-BE49-F238E27FC236}">
                <a16:creationId xmlns:a16="http://schemas.microsoft.com/office/drawing/2014/main" id="{FF093D17-C6F9-D24C-AB04-8EADCF68B5FB}"/>
              </a:ext>
            </a:extLst>
          </p:cNvPr>
          <p:cNvSpPr/>
          <p:nvPr/>
        </p:nvSpPr>
        <p:spPr>
          <a:xfrm>
            <a:off x="4514398" y="3112111"/>
            <a:ext cx="1916447" cy="1534787"/>
          </a:xfrm>
          <a:prstGeom prst="rect">
            <a:avLst/>
          </a:prstGeom>
          <a:solidFill>
            <a:schemeClr val="bg1">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a:defRPr/>
            </a:pPr>
            <a:r>
              <a:rPr lang="en-US" sz="1200">
                <a:solidFill>
                  <a:srgbClr val="1D3649">
                    <a:lumMod val="50000"/>
                  </a:srgbClr>
                </a:solidFill>
                <a:latin typeface="Arial"/>
              </a:rPr>
              <a:t>Broker</a:t>
            </a:r>
          </a:p>
        </p:txBody>
      </p:sp>
      <p:sp>
        <p:nvSpPr>
          <p:cNvPr id="8" name="Rectangle 7">
            <a:extLst>
              <a:ext uri="{FF2B5EF4-FFF2-40B4-BE49-F238E27FC236}">
                <a16:creationId xmlns:a16="http://schemas.microsoft.com/office/drawing/2014/main" id="{0672290C-FA24-7047-B220-B761BD73116B}"/>
              </a:ext>
            </a:extLst>
          </p:cNvPr>
          <p:cNvSpPr/>
          <p:nvPr/>
        </p:nvSpPr>
        <p:spPr>
          <a:xfrm>
            <a:off x="7483318" y="3112111"/>
            <a:ext cx="1916447" cy="1534787"/>
          </a:xfrm>
          <a:prstGeom prst="rect">
            <a:avLst/>
          </a:prstGeom>
          <a:solidFill>
            <a:schemeClr val="bg1">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a:defRPr/>
            </a:pPr>
            <a:r>
              <a:rPr lang="en-US" sz="1200">
                <a:solidFill>
                  <a:srgbClr val="1D3649">
                    <a:lumMod val="50000"/>
                  </a:srgbClr>
                </a:solidFill>
                <a:latin typeface="Arial"/>
              </a:rPr>
              <a:t>Broker</a:t>
            </a:r>
          </a:p>
        </p:txBody>
      </p:sp>
      <p:sp>
        <p:nvSpPr>
          <p:cNvPr id="9" name="Rectangle 8">
            <a:extLst>
              <a:ext uri="{FF2B5EF4-FFF2-40B4-BE49-F238E27FC236}">
                <a16:creationId xmlns:a16="http://schemas.microsoft.com/office/drawing/2014/main" id="{DDFCD721-4E4D-4B4E-BB26-D18EABFB65E7}"/>
              </a:ext>
            </a:extLst>
          </p:cNvPr>
          <p:cNvSpPr/>
          <p:nvPr/>
        </p:nvSpPr>
        <p:spPr>
          <a:xfrm>
            <a:off x="1744466" y="3112111"/>
            <a:ext cx="1916447" cy="1454119"/>
          </a:xfrm>
          <a:prstGeom prst="rect">
            <a:avLst/>
          </a:prstGeom>
          <a:solidFill>
            <a:schemeClr val="bg1">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a:defRPr/>
            </a:pPr>
            <a:r>
              <a:rPr lang="en-US" sz="1200">
                <a:solidFill>
                  <a:srgbClr val="1D3649">
                    <a:lumMod val="50000"/>
                  </a:srgbClr>
                </a:solidFill>
                <a:latin typeface="Arial"/>
              </a:rPr>
              <a:t>Broker</a:t>
            </a:r>
          </a:p>
        </p:txBody>
      </p:sp>
      <p:sp>
        <p:nvSpPr>
          <p:cNvPr id="10" name="Rounded Rectangle 9">
            <a:extLst>
              <a:ext uri="{FF2B5EF4-FFF2-40B4-BE49-F238E27FC236}">
                <a16:creationId xmlns:a16="http://schemas.microsoft.com/office/drawing/2014/main" id="{2EAAD543-FA98-1043-A209-5F3FE966A6E3}"/>
              </a:ext>
            </a:extLst>
          </p:cNvPr>
          <p:cNvSpPr/>
          <p:nvPr/>
        </p:nvSpPr>
        <p:spPr>
          <a:xfrm>
            <a:off x="570173" y="3355960"/>
            <a:ext cx="9025247" cy="425873"/>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377">
              <a:defRPr/>
            </a:pPr>
            <a:r>
              <a:rPr lang="en-US" sz="1100">
                <a:solidFill>
                  <a:srgbClr val="1D3649">
                    <a:lumMod val="50000"/>
                  </a:srgbClr>
                </a:solidFill>
                <a:latin typeface="Arial"/>
              </a:rPr>
              <a:t>Partition 0</a:t>
            </a:r>
          </a:p>
        </p:txBody>
      </p:sp>
      <p:sp>
        <p:nvSpPr>
          <p:cNvPr id="13" name="Rectangle 12">
            <a:extLst>
              <a:ext uri="{FF2B5EF4-FFF2-40B4-BE49-F238E27FC236}">
                <a16:creationId xmlns:a16="http://schemas.microsoft.com/office/drawing/2014/main" id="{7C765694-A278-2846-BDA8-F21372E2D931}"/>
              </a:ext>
            </a:extLst>
          </p:cNvPr>
          <p:cNvSpPr/>
          <p:nvPr/>
        </p:nvSpPr>
        <p:spPr>
          <a:xfrm>
            <a:off x="1399787" y="1517905"/>
            <a:ext cx="941077" cy="276283"/>
          </a:xfrm>
          <a:prstGeom prst="rect">
            <a:avLst/>
          </a:prstGeom>
          <a:solidFill>
            <a:schemeClr val="accent1">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77">
              <a:defRPr/>
            </a:pPr>
            <a:r>
              <a:rPr lang="en-US" sz="1100">
                <a:solidFill>
                  <a:srgbClr val="7030A0"/>
                </a:solidFill>
                <a:latin typeface="Arial"/>
              </a:rPr>
              <a:t>Producer-id</a:t>
            </a:r>
          </a:p>
        </p:txBody>
      </p:sp>
      <p:sp>
        <p:nvSpPr>
          <p:cNvPr id="14" name="Rectangle 13">
            <a:extLst>
              <a:ext uri="{FF2B5EF4-FFF2-40B4-BE49-F238E27FC236}">
                <a16:creationId xmlns:a16="http://schemas.microsoft.com/office/drawing/2014/main" id="{B1C53771-8F41-B942-808C-1C984498D65E}"/>
              </a:ext>
            </a:extLst>
          </p:cNvPr>
          <p:cNvSpPr/>
          <p:nvPr/>
        </p:nvSpPr>
        <p:spPr>
          <a:xfrm>
            <a:off x="2377441" y="1517904"/>
            <a:ext cx="585217" cy="268317"/>
          </a:xfrm>
          <a:prstGeom prst="rect">
            <a:avLst/>
          </a:prstGeom>
          <a:solidFill>
            <a:schemeClr val="accent1">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77">
              <a:defRPr/>
            </a:pPr>
            <a:r>
              <a:rPr lang="en-US" sz="1100">
                <a:solidFill>
                  <a:srgbClr val="7030A0"/>
                </a:solidFill>
                <a:latin typeface="Arial"/>
              </a:rPr>
              <a:t>Seq 1</a:t>
            </a:r>
          </a:p>
        </p:txBody>
      </p:sp>
      <p:sp>
        <p:nvSpPr>
          <p:cNvPr id="15" name="Rectangle 14">
            <a:extLst>
              <a:ext uri="{FF2B5EF4-FFF2-40B4-BE49-F238E27FC236}">
                <a16:creationId xmlns:a16="http://schemas.microsoft.com/office/drawing/2014/main" id="{2993026A-2543-DD49-8739-1D02FB90F727}"/>
              </a:ext>
            </a:extLst>
          </p:cNvPr>
          <p:cNvSpPr/>
          <p:nvPr/>
        </p:nvSpPr>
        <p:spPr>
          <a:xfrm>
            <a:off x="3023617" y="1524000"/>
            <a:ext cx="585217" cy="268317"/>
          </a:xfrm>
          <a:prstGeom prst="rect">
            <a:avLst/>
          </a:prstGeom>
          <a:solidFill>
            <a:schemeClr val="accent1">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77">
              <a:defRPr/>
            </a:pPr>
            <a:r>
              <a:rPr lang="en-US" sz="1100">
                <a:solidFill>
                  <a:srgbClr val="7030A0"/>
                </a:solidFill>
                <a:latin typeface="Arial"/>
              </a:rPr>
              <a:t>Key 1</a:t>
            </a:r>
          </a:p>
        </p:txBody>
      </p:sp>
      <p:sp>
        <p:nvSpPr>
          <p:cNvPr id="16" name="Rectangle 15">
            <a:extLst>
              <a:ext uri="{FF2B5EF4-FFF2-40B4-BE49-F238E27FC236}">
                <a16:creationId xmlns:a16="http://schemas.microsoft.com/office/drawing/2014/main" id="{D3FB8AFD-51CF-8F42-AF5C-0C2ED7DBBB89}"/>
              </a:ext>
            </a:extLst>
          </p:cNvPr>
          <p:cNvSpPr/>
          <p:nvPr/>
        </p:nvSpPr>
        <p:spPr>
          <a:xfrm>
            <a:off x="3651503" y="1517904"/>
            <a:ext cx="1916447" cy="280509"/>
          </a:xfrm>
          <a:prstGeom prst="rect">
            <a:avLst/>
          </a:prstGeom>
          <a:solidFill>
            <a:schemeClr val="accent1">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77">
              <a:defRPr/>
            </a:pPr>
            <a:r>
              <a:rPr lang="en-US" sz="1100">
                <a:solidFill>
                  <a:srgbClr val="7030A0"/>
                </a:solidFill>
                <a:latin typeface="Arial"/>
              </a:rPr>
              <a:t>Value</a:t>
            </a:r>
          </a:p>
        </p:txBody>
      </p:sp>
      <p:sp>
        <p:nvSpPr>
          <p:cNvPr id="25" name="Rectangle 24">
            <a:extLst>
              <a:ext uri="{FF2B5EF4-FFF2-40B4-BE49-F238E27FC236}">
                <a16:creationId xmlns:a16="http://schemas.microsoft.com/office/drawing/2014/main" id="{3832311D-BB8B-A14E-B2F6-047070419C0E}"/>
              </a:ext>
            </a:extLst>
          </p:cNvPr>
          <p:cNvSpPr/>
          <p:nvPr/>
        </p:nvSpPr>
        <p:spPr>
          <a:xfrm>
            <a:off x="5816849" y="1462626"/>
            <a:ext cx="6096000" cy="307777"/>
          </a:xfrm>
          <a:prstGeom prst="rect">
            <a:avLst/>
          </a:prstGeom>
        </p:spPr>
        <p:txBody>
          <a:bodyPr>
            <a:spAutoFit/>
          </a:bodyPr>
          <a:lstStyle/>
          <a:p>
            <a:pPr eaLnBrk="0" fontAlgn="base" hangingPunct="0">
              <a:spcBef>
                <a:spcPct val="0"/>
              </a:spcBef>
              <a:spcAft>
                <a:spcPct val="0"/>
              </a:spcAft>
              <a:defRPr/>
            </a:pPr>
            <a:r>
              <a:rPr lang="en-US" sz="1400" dirty="0">
                <a:solidFill>
                  <a:srgbClr val="1D3649">
                    <a:lumMod val="50000"/>
                  </a:srgbClr>
                </a:solidFill>
                <a:latin typeface="Menlo" panose="020B0609030804020204" pitchFamily="49" charset="0"/>
              </a:rPr>
              <a:t>producerProps.put</a:t>
            </a:r>
            <a:r>
              <a:rPr lang="en-US" sz="1400" dirty="0">
                <a:solidFill>
                  <a:srgbClr val="D4D4D4"/>
                </a:solidFill>
                <a:latin typeface="Menlo" panose="020B0609030804020204" pitchFamily="49" charset="0"/>
              </a:rPr>
              <a:t>(</a:t>
            </a:r>
            <a:r>
              <a:rPr lang="en-US" sz="1400" dirty="0">
                <a:solidFill>
                  <a:srgbClr val="CE9178"/>
                </a:solidFill>
                <a:latin typeface="Menlo" panose="020B0609030804020204" pitchFamily="49" charset="0"/>
              </a:rPr>
              <a:t>”acks"</a:t>
            </a:r>
            <a:r>
              <a:rPr lang="en-US" sz="1400" dirty="0">
                <a:solidFill>
                  <a:srgbClr val="D4D4D4"/>
                </a:solidFill>
                <a:latin typeface="Menlo" panose="020B0609030804020204" pitchFamily="49" charset="0"/>
              </a:rPr>
              <a:t>, </a:t>
            </a:r>
            <a:r>
              <a:rPr lang="en-US" sz="1400" dirty="0">
                <a:solidFill>
                  <a:srgbClr val="CE9178"/>
                </a:solidFill>
                <a:latin typeface="Menlo" panose="020B0609030804020204" pitchFamily="49" charset="0"/>
              </a:rPr>
              <a:t>”all"</a:t>
            </a:r>
            <a:r>
              <a:rPr lang="en-US" sz="1400" dirty="0">
                <a:solidFill>
                  <a:srgbClr val="D4D4D4"/>
                </a:solidFill>
                <a:latin typeface="Menlo" panose="020B0609030804020204" pitchFamily="49" charset="0"/>
              </a:rPr>
              <a:t>);</a:t>
            </a:r>
          </a:p>
        </p:txBody>
      </p:sp>
      <p:cxnSp>
        <p:nvCxnSpPr>
          <p:cNvPr id="30" name="Curved Connector 29">
            <a:extLst>
              <a:ext uri="{FF2B5EF4-FFF2-40B4-BE49-F238E27FC236}">
                <a16:creationId xmlns:a16="http://schemas.microsoft.com/office/drawing/2014/main" id="{ECC903AD-10EB-FA44-93A2-FA01AFF5552B}"/>
              </a:ext>
            </a:extLst>
          </p:cNvPr>
          <p:cNvCxnSpPr>
            <a:cxnSpLocks/>
            <a:endCxn id="73" idx="0"/>
          </p:cNvCxnSpPr>
          <p:nvPr/>
        </p:nvCxnSpPr>
        <p:spPr>
          <a:xfrm rot="5400000">
            <a:off x="2492273" y="2676583"/>
            <a:ext cx="947648" cy="484951"/>
          </a:xfrm>
          <a:prstGeom prst="curvedConnector3">
            <a:avLst>
              <a:gd name="adj1" fmla="val 50000"/>
            </a:avLst>
          </a:prstGeom>
          <a:ln w="127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44" name="Rectangle 43">
            <a:extLst>
              <a:ext uri="{FF2B5EF4-FFF2-40B4-BE49-F238E27FC236}">
                <a16:creationId xmlns:a16="http://schemas.microsoft.com/office/drawing/2014/main" id="{1C1F5B64-2D22-4F44-B084-4D3DAB1E0D0E}"/>
              </a:ext>
            </a:extLst>
          </p:cNvPr>
          <p:cNvSpPr/>
          <p:nvPr/>
        </p:nvSpPr>
        <p:spPr>
          <a:xfrm>
            <a:off x="3208572" y="2770463"/>
            <a:ext cx="573977" cy="2840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77">
              <a:defRPr/>
            </a:pPr>
            <a:endParaRPr lang="en-US">
              <a:solidFill>
                <a:srgbClr val="FFFFFF"/>
              </a:solidFill>
              <a:latin typeface="Arial"/>
            </a:endParaRPr>
          </a:p>
        </p:txBody>
      </p:sp>
      <p:sp>
        <p:nvSpPr>
          <p:cNvPr id="47" name="TextBox 46">
            <a:extLst>
              <a:ext uri="{FF2B5EF4-FFF2-40B4-BE49-F238E27FC236}">
                <a16:creationId xmlns:a16="http://schemas.microsoft.com/office/drawing/2014/main" id="{94D6DA43-281B-B44A-ABBD-2793D340FA4F}"/>
              </a:ext>
            </a:extLst>
          </p:cNvPr>
          <p:cNvSpPr txBox="1"/>
          <p:nvPr/>
        </p:nvSpPr>
        <p:spPr>
          <a:xfrm>
            <a:off x="2024436" y="2558446"/>
            <a:ext cx="534121" cy="297454"/>
          </a:xfrm>
          <a:prstGeom prst="rect">
            <a:avLst/>
          </a:prstGeom>
          <a:noFill/>
        </p:spPr>
        <p:txBody>
          <a:bodyPr wrap="none" rtlCol="0">
            <a:spAutoFit/>
          </a:bodyPr>
          <a:lstStyle/>
          <a:p>
            <a:pPr defTabSz="914377">
              <a:defRPr/>
            </a:pPr>
            <a:r>
              <a:rPr lang="en-US" sz="1333" dirty="0"/>
              <a:t>acks</a:t>
            </a:r>
          </a:p>
        </p:txBody>
      </p:sp>
      <p:cxnSp>
        <p:nvCxnSpPr>
          <p:cNvPr id="53" name="Curved Connector 52">
            <a:extLst>
              <a:ext uri="{FF2B5EF4-FFF2-40B4-BE49-F238E27FC236}">
                <a16:creationId xmlns:a16="http://schemas.microsoft.com/office/drawing/2014/main" id="{F0868D55-B66D-2649-B03F-4AAE7F7A13EF}"/>
              </a:ext>
            </a:extLst>
          </p:cNvPr>
          <p:cNvCxnSpPr>
            <a:cxnSpLocks/>
            <a:stCxn id="9" idx="0"/>
          </p:cNvCxnSpPr>
          <p:nvPr/>
        </p:nvCxnSpPr>
        <p:spPr>
          <a:xfrm rot="5400000" flipH="1" flipV="1">
            <a:off x="2430391" y="2791932"/>
            <a:ext cx="592477" cy="47880"/>
          </a:xfrm>
          <a:prstGeom prst="curvedConnector3">
            <a:avLst>
              <a:gd name="adj1" fmla="val 50000"/>
            </a:avLst>
          </a:prstGeom>
          <a:ln w="12700">
            <a:solidFill>
              <a:srgbClr val="7030A0"/>
            </a:solidFill>
            <a:prstDash val="dashDot"/>
            <a:tailEnd type="triangle"/>
          </a:ln>
          <a:effectLst/>
        </p:spPr>
        <p:style>
          <a:lnRef idx="2">
            <a:schemeClr val="accent1"/>
          </a:lnRef>
          <a:fillRef idx="0">
            <a:schemeClr val="accent1"/>
          </a:fillRef>
          <a:effectRef idx="1">
            <a:schemeClr val="accent1"/>
          </a:effectRef>
          <a:fontRef idx="minor">
            <a:schemeClr val="tx1"/>
          </a:fontRef>
        </p:style>
      </p:cxnSp>
      <p:sp>
        <p:nvSpPr>
          <p:cNvPr id="66" name="Left Brace 65">
            <a:extLst>
              <a:ext uri="{FF2B5EF4-FFF2-40B4-BE49-F238E27FC236}">
                <a16:creationId xmlns:a16="http://schemas.microsoft.com/office/drawing/2014/main" id="{5723F0DC-D44C-6749-ADCA-B73E5987FD4D}"/>
              </a:ext>
            </a:extLst>
          </p:cNvPr>
          <p:cNvSpPr/>
          <p:nvPr/>
        </p:nvSpPr>
        <p:spPr>
          <a:xfrm>
            <a:off x="305699" y="3293830"/>
            <a:ext cx="252895" cy="894473"/>
          </a:xfrm>
          <a:prstGeom prst="leftBrace">
            <a:avLst/>
          </a:prstGeom>
          <a:ln>
            <a:solidFill>
              <a:srgbClr val="7030A0"/>
            </a:solidFill>
          </a:ln>
          <a:effectLst/>
        </p:spPr>
        <p:style>
          <a:lnRef idx="2">
            <a:schemeClr val="accent1"/>
          </a:lnRef>
          <a:fillRef idx="0">
            <a:schemeClr val="accent1"/>
          </a:fillRef>
          <a:effectRef idx="1">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77">
              <a:defRPr/>
            </a:pPr>
            <a:endParaRPr lang="en-US">
              <a:solidFill>
                <a:srgbClr val="6D7777"/>
              </a:solidFill>
              <a:latin typeface="Arial"/>
            </a:endParaRPr>
          </a:p>
        </p:txBody>
      </p:sp>
      <p:sp>
        <p:nvSpPr>
          <p:cNvPr id="67" name="TextBox 66">
            <a:extLst>
              <a:ext uri="{FF2B5EF4-FFF2-40B4-BE49-F238E27FC236}">
                <a16:creationId xmlns:a16="http://schemas.microsoft.com/office/drawing/2014/main" id="{6F46BB51-E4F7-794F-A6AB-AD841205990E}"/>
              </a:ext>
            </a:extLst>
          </p:cNvPr>
          <p:cNvSpPr txBox="1"/>
          <p:nvPr/>
        </p:nvSpPr>
        <p:spPr>
          <a:xfrm rot="16200000">
            <a:off x="-196551" y="3351163"/>
            <a:ext cx="671979" cy="369332"/>
          </a:xfrm>
          <a:prstGeom prst="rect">
            <a:avLst/>
          </a:prstGeom>
          <a:noFill/>
        </p:spPr>
        <p:txBody>
          <a:bodyPr wrap="none" rtlCol="0">
            <a:spAutoFit/>
          </a:bodyPr>
          <a:lstStyle/>
          <a:p>
            <a:pPr defTabSz="914377">
              <a:defRPr/>
            </a:pPr>
            <a:r>
              <a:rPr lang="en-US" dirty="0">
                <a:solidFill>
                  <a:srgbClr val="7030A0"/>
                </a:solidFill>
              </a:rPr>
              <a:t>topic</a:t>
            </a:r>
          </a:p>
        </p:txBody>
      </p:sp>
      <p:sp>
        <p:nvSpPr>
          <p:cNvPr id="57" name="Rectangle 56">
            <a:extLst>
              <a:ext uri="{FF2B5EF4-FFF2-40B4-BE49-F238E27FC236}">
                <a16:creationId xmlns:a16="http://schemas.microsoft.com/office/drawing/2014/main" id="{41DF75F8-6ED8-CD4A-846D-16FBFC55CEFC}"/>
              </a:ext>
            </a:extLst>
          </p:cNvPr>
          <p:cNvSpPr/>
          <p:nvPr/>
        </p:nvSpPr>
        <p:spPr>
          <a:xfrm>
            <a:off x="3321427" y="5884003"/>
            <a:ext cx="1321819" cy="313987"/>
          </a:xfrm>
          <a:prstGeom prst="rect">
            <a:avLst/>
          </a:prstGeom>
          <a:solidFill>
            <a:schemeClr val="bg1">
              <a:lumMod val="95000"/>
              <a:alpha val="79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t"/>
          <a:lstStyle/>
          <a:p>
            <a:pPr eaLnBrk="0" fontAlgn="base" hangingPunct="0">
              <a:spcBef>
                <a:spcPct val="0"/>
              </a:spcBef>
              <a:spcAft>
                <a:spcPct val="0"/>
              </a:spcAft>
            </a:pPr>
            <a:r>
              <a:rPr lang="en-US" sz="1200">
                <a:solidFill>
                  <a:srgbClr val="5596E6">
                    <a:lumMod val="75000"/>
                  </a:srgbClr>
                </a:solidFill>
                <a:latin typeface="Arial"/>
              </a:rPr>
              <a:t>Event Producer</a:t>
            </a:r>
          </a:p>
        </p:txBody>
      </p:sp>
      <p:grpSp>
        <p:nvGrpSpPr>
          <p:cNvPr id="58" name="Group 57">
            <a:extLst>
              <a:ext uri="{FF2B5EF4-FFF2-40B4-BE49-F238E27FC236}">
                <a16:creationId xmlns:a16="http://schemas.microsoft.com/office/drawing/2014/main" id="{4F8A0D42-BF10-AB44-8379-80757E80BDAB}"/>
              </a:ext>
            </a:extLst>
          </p:cNvPr>
          <p:cNvGrpSpPr/>
          <p:nvPr/>
        </p:nvGrpSpPr>
        <p:grpSpPr>
          <a:xfrm>
            <a:off x="2245239" y="3392882"/>
            <a:ext cx="546997" cy="308301"/>
            <a:chOff x="3106671" y="1627717"/>
            <a:chExt cx="550574" cy="411476"/>
          </a:xfrm>
        </p:grpSpPr>
        <p:sp>
          <p:nvSpPr>
            <p:cNvPr id="65" name="Rounded Rectangle 64">
              <a:extLst>
                <a:ext uri="{FF2B5EF4-FFF2-40B4-BE49-F238E27FC236}">
                  <a16:creationId xmlns:a16="http://schemas.microsoft.com/office/drawing/2014/main" id="{47FB8A46-6B44-B941-BD3E-7361A060ED35}"/>
                </a:ext>
              </a:extLst>
            </p:cNvPr>
            <p:cNvSpPr/>
            <p:nvPr/>
          </p:nvSpPr>
          <p:spPr bwMode="auto">
            <a:xfrm>
              <a:off x="3106671" y="1627717"/>
              <a:ext cx="138128" cy="411476"/>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7030A0"/>
                  </a:solidFill>
                </a:rPr>
                <a:t>0</a:t>
              </a:r>
              <a:endParaRPr lang="en-US" sz="500">
                <a:solidFill>
                  <a:srgbClr val="7030A0"/>
                </a:solidFill>
              </a:endParaRPr>
            </a:p>
          </p:txBody>
        </p:sp>
        <p:sp>
          <p:nvSpPr>
            <p:cNvPr id="71" name="Rounded Rectangle 70">
              <a:extLst>
                <a:ext uri="{FF2B5EF4-FFF2-40B4-BE49-F238E27FC236}">
                  <a16:creationId xmlns:a16="http://schemas.microsoft.com/office/drawing/2014/main" id="{B3C1638B-09C9-8848-AC9D-8243247FB1D2}"/>
                </a:ext>
              </a:extLst>
            </p:cNvPr>
            <p:cNvSpPr/>
            <p:nvPr/>
          </p:nvSpPr>
          <p:spPr bwMode="auto">
            <a:xfrm>
              <a:off x="3243829" y="1627717"/>
              <a:ext cx="138128" cy="411476"/>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7030A0"/>
                  </a:solidFill>
                </a:rPr>
                <a:t>1</a:t>
              </a:r>
              <a:endParaRPr lang="en-US" sz="500">
                <a:solidFill>
                  <a:srgbClr val="7030A0"/>
                </a:solidFill>
              </a:endParaRPr>
            </a:p>
          </p:txBody>
        </p:sp>
        <p:sp>
          <p:nvSpPr>
            <p:cNvPr id="72" name="Rounded Rectangle 71">
              <a:extLst>
                <a:ext uri="{FF2B5EF4-FFF2-40B4-BE49-F238E27FC236}">
                  <a16:creationId xmlns:a16="http://schemas.microsoft.com/office/drawing/2014/main" id="{BF301093-309F-9B46-8D5B-ED6EB7EE1DED}"/>
                </a:ext>
              </a:extLst>
            </p:cNvPr>
            <p:cNvSpPr/>
            <p:nvPr/>
          </p:nvSpPr>
          <p:spPr bwMode="auto">
            <a:xfrm>
              <a:off x="3381958" y="1627717"/>
              <a:ext cx="138128" cy="411476"/>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dirty="0">
                  <a:solidFill>
                    <a:srgbClr val="7030A0"/>
                  </a:solidFill>
                </a:rPr>
                <a:t>2</a:t>
              </a:r>
              <a:endParaRPr lang="en-US" sz="500" dirty="0">
                <a:solidFill>
                  <a:srgbClr val="7030A0"/>
                </a:solidFill>
              </a:endParaRPr>
            </a:p>
          </p:txBody>
        </p:sp>
        <p:sp>
          <p:nvSpPr>
            <p:cNvPr id="73" name="Rounded Rectangle 72">
              <a:extLst>
                <a:ext uri="{FF2B5EF4-FFF2-40B4-BE49-F238E27FC236}">
                  <a16:creationId xmlns:a16="http://schemas.microsoft.com/office/drawing/2014/main" id="{BDB309F8-B446-B14A-B1FF-D0FF81DAE5BE}"/>
                </a:ext>
              </a:extLst>
            </p:cNvPr>
            <p:cNvSpPr/>
            <p:nvPr/>
          </p:nvSpPr>
          <p:spPr bwMode="auto">
            <a:xfrm>
              <a:off x="3519117" y="1627717"/>
              <a:ext cx="138128" cy="411476"/>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7030A0"/>
                  </a:solidFill>
                </a:rPr>
                <a:t>3</a:t>
              </a:r>
              <a:endParaRPr lang="en-US" sz="500">
                <a:solidFill>
                  <a:srgbClr val="7030A0"/>
                </a:solidFill>
              </a:endParaRPr>
            </a:p>
          </p:txBody>
        </p:sp>
      </p:grpSp>
      <p:cxnSp>
        <p:nvCxnSpPr>
          <p:cNvPr id="74" name="Elbow Connector 73">
            <a:extLst>
              <a:ext uri="{FF2B5EF4-FFF2-40B4-BE49-F238E27FC236}">
                <a16:creationId xmlns:a16="http://schemas.microsoft.com/office/drawing/2014/main" id="{1E52C999-9CDF-C844-9E25-E7001347A0F7}"/>
              </a:ext>
            </a:extLst>
          </p:cNvPr>
          <p:cNvCxnSpPr>
            <a:cxnSpLocks/>
            <a:stCxn id="57" idx="0"/>
            <a:endCxn id="72" idx="2"/>
          </p:cNvCxnSpPr>
          <p:nvPr/>
        </p:nvCxnSpPr>
        <p:spPr>
          <a:xfrm rot="16200000" flipV="1">
            <a:off x="2193437" y="4095102"/>
            <a:ext cx="2182820" cy="1394983"/>
          </a:xfrm>
          <a:prstGeom prst="bentConnector3">
            <a:avLst>
              <a:gd name="adj1" fmla="val 77927"/>
            </a:avLst>
          </a:prstGeom>
          <a:ln w="12700">
            <a:solidFill>
              <a:srgbClr val="7030A0"/>
            </a:solidFill>
            <a:prstDash val="dash"/>
            <a:tailEnd type="triangle"/>
          </a:ln>
          <a:effectLst/>
        </p:spPr>
        <p:style>
          <a:lnRef idx="2">
            <a:schemeClr val="accent1"/>
          </a:lnRef>
          <a:fillRef idx="0">
            <a:schemeClr val="accent1"/>
          </a:fillRef>
          <a:effectRef idx="1">
            <a:schemeClr val="accent1"/>
          </a:effectRef>
          <a:fontRef idx="minor">
            <a:schemeClr val="tx1"/>
          </a:fontRef>
        </p:style>
      </p:cxnSp>
      <p:grpSp>
        <p:nvGrpSpPr>
          <p:cNvPr id="75" name="Group 74">
            <a:extLst>
              <a:ext uri="{FF2B5EF4-FFF2-40B4-BE49-F238E27FC236}">
                <a16:creationId xmlns:a16="http://schemas.microsoft.com/office/drawing/2014/main" id="{2DFD2F9F-6D93-A14C-9DF0-D4D6DD407B54}"/>
              </a:ext>
            </a:extLst>
          </p:cNvPr>
          <p:cNvGrpSpPr/>
          <p:nvPr/>
        </p:nvGrpSpPr>
        <p:grpSpPr>
          <a:xfrm>
            <a:off x="4959691" y="3395119"/>
            <a:ext cx="546997" cy="308301"/>
            <a:chOff x="3106671" y="1627717"/>
            <a:chExt cx="550574" cy="411476"/>
          </a:xfrm>
        </p:grpSpPr>
        <p:sp>
          <p:nvSpPr>
            <p:cNvPr id="76" name="Rounded Rectangle 75">
              <a:extLst>
                <a:ext uri="{FF2B5EF4-FFF2-40B4-BE49-F238E27FC236}">
                  <a16:creationId xmlns:a16="http://schemas.microsoft.com/office/drawing/2014/main" id="{3004F372-72D0-6940-B859-A24D5A863223}"/>
                </a:ext>
              </a:extLst>
            </p:cNvPr>
            <p:cNvSpPr/>
            <p:nvPr/>
          </p:nvSpPr>
          <p:spPr bwMode="auto">
            <a:xfrm>
              <a:off x="3106671" y="1627717"/>
              <a:ext cx="138128" cy="411476"/>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7030A0"/>
                  </a:solidFill>
                </a:rPr>
                <a:t>0</a:t>
              </a:r>
              <a:endParaRPr lang="en-US" sz="500">
                <a:solidFill>
                  <a:srgbClr val="7030A0"/>
                </a:solidFill>
              </a:endParaRPr>
            </a:p>
          </p:txBody>
        </p:sp>
        <p:sp>
          <p:nvSpPr>
            <p:cNvPr id="77" name="Rounded Rectangle 76">
              <a:extLst>
                <a:ext uri="{FF2B5EF4-FFF2-40B4-BE49-F238E27FC236}">
                  <a16:creationId xmlns:a16="http://schemas.microsoft.com/office/drawing/2014/main" id="{7266301E-B584-BC4C-ACE4-0F799A3BCC78}"/>
                </a:ext>
              </a:extLst>
            </p:cNvPr>
            <p:cNvSpPr/>
            <p:nvPr/>
          </p:nvSpPr>
          <p:spPr bwMode="auto">
            <a:xfrm>
              <a:off x="3243829" y="1627717"/>
              <a:ext cx="138128" cy="411476"/>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7030A0"/>
                  </a:solidFill>
                </a:rPr>
                <a:t>1</a:t>
              </a:r>
              <a:endParaRPr lang="en-US" sz="500">
                <a:solidFill>
                  <a:srgbClr val="7030A0"/>
                </a:solidFill>
              </a:endParaRPr>
            </a:p>
          </p:txBody>
        </p:sp>
        <p:sp>
          <p:nvSpPr>
            <p:cNvPr id="78" name="Rounded Rectangle 77">
              <a:extLst>
                <a:ext uri="{FF2B5EF4-FFF2-40B4-BE49-F238E27FC236}">
                  <a16:creationId xmlns:a16="http://schemas.microsoft.com/office/drawing/2014/main" id="{F26A798C-36CA-8A45-8F21-E87CDBA64B1F}"/>
                </a:ext>
              </a:extLst>
            </p:cNvPr>
            <p:cNvSpPr/>
            <p:nvPr/>
          </p:nvSpPr>
          <p:spPr bwMode="auto">
            <a:xfrm>
              <a:off x="3381958" y="1627717"/>
              <a:ext cx="138128" cy="411476"/>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dirty="0">
                  <a:solidFill>
                    <a:srgbClr val="7030A0"/>
                  </a:solidFill>
                </a:rPr>
                <a:t>2</a:t>
              </a:r>
              <a:endParaRPr lang="en-US" sz="500" dirty="0">
                <a:solidFill>
                  <a:srgbClr val="7030A0"/>
                </a:solidFill>
              </a:endParaRPr>
            </a:p>
          </p:txBody>
        </p:sp>
        <p:sp>
          <p:nvSpPr>
            <p:cNvPr id="79" name="Rounded Rectangle 78">
              <a:extLst>
                <a:ext uri="{FF2B5EF4-FFF2-40B4-BE49-F238E27FC236}">
                  <a16:creationId xmlns:a16="http://schemas.microsoft.com/office/drawing/2014/main" id="{99AE2B9D-B9EB-F546-B010-07178697D473}"/>
                </a:ext>
              </a:extLst>
            </p:cNvPr>
            <p:cNvSpPr/>
            <p:nvPr/>
          </p:nvSpPr>
          <p:spPr bwMode="auto">
            <a:xfrm>
              <a:off x="3519117" y="1627717"/>
              <a:ext cx="138128" cy="411476"/>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7030A0"/>
                  </a:solidFill>
                </a:rPr>
                <a:t>3</a:t>
              </a:r>
              <a:endParaRPr lang="en-US" sz="500">
                <a:solidFill>
                  <a:srgbClr val="7030A0"/>
                </a:solidFill>
              </a:endParaRPr>
            </a:p>
          </p:txBody>
        </p:sp>
      </p:grpSp>
      <p:grpSp>
        <p:nvGrpSpPr>
          <p:cNvPr id="80" name="Group 79">
            <a:extLst>
              <a:ext uri="{FF2B5EF4-FFF2-40B4-BE49-F238E27FC236}">
                <a16:creationId xmlns:a16="http://schemas.microsoft.com/office/drawing/2014/main" id="{A64C5D80-E465-2B44-835F-DC61A28DE446}"/>
              </a:ext>
            </a:extLst>
          </p:cNvPr>
          <p:cNvGrpSpPr/>
          <p:nvPr/>
        </p:nvGrpSpPr>
        <p:grpSpPr>
          <a:xfrm>
            <a:off x="8083122" y="3402742"/>
            <a:ext cx="546997" cy="308301"/>
            <a:chOff x="3106671" y="1627717"/>
            <a:chExt cx="550574" cy="411476"/>
          </a:xfrm>
        </p:grpSpPr>
        <p:sp>
          <p:nvSpPr>
            <p:cNvPr id="81" name="Rounded Rectangle 80">
              <a:extLst>
                <a:ext uri="{FF2B5EF4-FFF2-40B4-BE49-F238E27FC236}">
                  <a16:creationId xmlns:a16="http://schemas.microsoft.com/office/drawing/2014/main" id="{416D2F55-6952-C941-86D3-C3BEE8CC75B7}"/>
                </a:ext>
              </a:extLst>
            </p:cNvPr>
            <p:cNvSpPr/>
            <p:nvPr/>
          </p:nvSpPr>
          <p:spPr bwMode="auto">
            <a:xfrm>
              <a:off x="3106671" y="1627717"/>
              <a:ext cx="138128" cy="411476"/>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7030A0"/>
                  </a:solidFill>
                </a:rPr>
                <a:t>0</a:t>
              </a:r>
              <a:endParaRPr lang="en-US" sz="500">
                <a:solidFill>
                  <a:srgbClr val="7030A0"/>
                </a:solidFill>
              </a:endParaRPr>
            </a:p>
          </p:txBody>
        </p:sp>
        <p:sp>
          <p:nvSpPr>
            <p:cNvPr id="82" name="Rounded Rectangle 81">
              <a:extLst>
                <a:ext uri="{FF2B5EF4-FFF2-40B4-BE49-F238E27FC236}">
                  <a16:creationId xmlns:a16="http://schemas.microsoft.com/office/drawing/2014/main" id="{477DC671-AB0C-FE4C-A248-A6139E9A1666}"/>
                </a:ext>
              </a:extLst>
            </p:cNvPr>
            <p:cNvSpPr/>
            <p:nvPr/>
          </p:nvSpPr>
          <p:spPr bwMode="auto">
            <a:xfrm>
              <a:off x="3243829" y="1627717"/>
              <a:ext cx="138128" cy="411476"/>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7030A0"/>
                  </a:solidFill>
                </a:rPr>
                <a:t>1</a:t>
              </a:r>
              <a:endParaRPr lang="en-US" sz="500">
                <a:solidFill>
                  <a:srgbClr val="7030A0"/>
                </a:solidFill>
              </a:endParaRPr>
            </a:p>
          </p:txBody>
        </p:sp>
        <p:sp>
          <p:nvSpPr>
            <p:cNvPr id="83" name="Rounded Rectangle 82">
              <a:extLst>
                <a:ext uri="{FF2B5EF4-FFF2-40B4-BE49-F238E27FC236}">
                  <a16:creationId xmlns:a16="http://schemas.microsoft.com/office/drawing/2014/main" id="{81398962-C88C-7A48-824E-286336ABBACB}"/>
                </a:ext>
              </a:extLst>
            </p:cNvPr>
            <p:cNvSpPr/>
            <p:nvPr/>
          </p:nvSpPr>
          <p:spPr bwMode="auto">
            <a:xfrm>
              <a:off x="3381958" y="1627717"/>
              <a:ext cx="138128" cy="411476"/>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dirty="0">
                  <a:solidFill>
                    <a:srgbClr val="7030A0"/>
                  </a:solidFill>
                </a:rPr>
                <a:t>2</a:t>
              </a:r>
              <a:endParaRPr lang="en-US" sz="500" dirty="0">
                <a:solidFill>
                  <a:srgbClr val="7030A0"/>
                </a:solidFill>
              </a:endParaRPr>
            </a:p>
          </p:txBody>
        </p:sp>
        <p:sp>
          <p:nvSpPr>
            <p:cNvPr id="84" name="Rounded Rectangle 83">
              <a:extLst>
                <a:ext uri="{FF2B5EF4-FFF2-40B4-BE49-F238E27FC236}">
                  <a16:creationId xmlns:a16="http://schemas.microsoft.com/office/drawing/2014/main" id="{8D52AFB0-3DA1-1E46-9A70-4DFBC1F3C3B1}"/>
                </a:ext>
              </a:extLst>
            </p:cNvPr>
            <p:cNvSpPr/>
            <p:nvPr/>
          </p:nvSpPr>
          <p:spPr bwMode="auto">
            <a:xfrm>
              <a:off x="3519117" y="1627717"/>
              <a:ext cx="138128" cy="411476"/>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7030A0"/>
                  </a:solidFill>
                </a:rPr>
                <a:t>3</a:t>
              </a:r>
              <a:endParaRPr lang="en-US" sz="500">
                <a:solidFill>
                  <a:srgbClr val="7030A0"/>
                </a:solidFill>
              </a:endParaRPr>
            </a:p>
          </p:txBody>
        </p:sp>
      </p:grpSp>
      <p:sp>
        <p:nvSpPr>
          <p:cNvPr id="85" name="TextBox 84">
            <a:extLst>
              <a:ext uri="{FF2B5EF4-FFF2-40B4-BE49-F238E27FC236}">
                <a16:creationId xmlns:a16="http://schemas.microsoft.com/office/drawing/2014/main" id="{D6E72D7E-2BF2-FB48-8EE6-4DD948474BF1}"/>
              </a:ext>
            </a:extLst>
          </p:cNvPr>
          <p:cNvSpPr txBox="1"/>
          <p:nvPr/>
        </p:nvSpPr>
        <p:spPr>
          <a:xfrm>
            <a:off x="3229506" y="2576923"/>
            <a:ext cx="800219" cy="297454"/>
          </a:xfrm>
          <a:prstGeom prst="rect">
            <a:avLst/>
          </a:prstGeom>
          <a:noFill/>
        </p:spPr>
        <p:txBody>
          <a:bodyPr wrap="none" rtlCol="0">
            <a:spAutoFit/>
          </a:bodyPr>
          <a:lstStyle/>
          <a:p>
            <a:r>
              <a:rPr lang="en-US" sz="1333" dirty="0"/>
              <a:t>produce</a:t>
            </a:r>
            <a:endParaRPr sz="1333" dirty="0"/>
          </a:p>
        </p:txBody>
      </p:sp>
      <p:sp>
        <p:nvSpPr>
          <p:cNvPr id="87" name="TextBox 86">
            <a:extLst>
              <a:ext uri="{FF2B5EF4-FFF2-40B4-BE49-F238E27FC236}">
                <a16:creationId xmlns:a16="http://schemas.microsoft.com/office/drawing/2014/main" id="{02E941E2-4AF0-414F-8FE7-A18E2A24C8F3}"/>
              </a:ext>
            </a:extLst>
          </p:cNvPr>
          <p:cNvSpPr txBox="1"/>
          <p:nvPr/>
        </p:nvSpPr>
        <p:spPr>
          <a:xfrm>
            <a:off x="3990265" y="5241722"/>
            <a:ext cx="1237968" cy="502573"/>
          </a:xfrm>
          <a:prstGeom prst="rect">
            <a:avLst/>
          </a:prstGeom>
          <a:noFill/>
        </p:spPr>
        <p:txBody>
          <a:bodyPr wrap="none" rtlCol="0">
            <a:spAutoFit/>
          </a:bodyPr>
          <a:lstStyle/>
          <a:p>
            <a:r>
              <a:rPr lang="en-US" sz="1333" dirty="0"/>
              <a:t>Poll</a:t>
            </a:r>
          </a:p>
          <a:p>
            <a:r>
              <a:rPr lang="en-US" sz="1333" dirty="0"/>
              <a:t>Commit offset</a:t>
            </a:r>
            <a:endParaRPr sz="1333" dirty="0"/>
          </a:p>
        </p:txBody>
      </p:sp>
      <p:sp>
        <p:nvSpPr>
          <p:cNvPr id="88" name="TextBox 87">
            <a:extLst>
              <a:ext uri="{FF2B5EF4-FFF2-40B4-BE49-F238E27FC236}">
                <a16:creationId xmlns:a16="http://schemas.microsoft.com/office/drawing/2014/main" id="{CCEFB535-51E2-BA4B-9B91-3FC295AF0256}"/>
              </a:ext>
            </a:extLst>
          </p:cNvPr>
          <p:cNvSpPr txBox="1"/>
          <p:nvPr/>
        </p:nvSpPr>
        <p:spPr>
          <a:xfrm>
            <a:off x="4639161" y="5839050"/>
            <a:ext cx="4527843" cy="369332"/>
          </a:xfrm>
          <a:prstGeom prst="rect">
            <a:avLst/>
          </a:prstGeom>
          <a:noFill/>
        </p:spPr>
        <p:txBody>
          <a:bodyPr wrap="none" rtlCol="0">
            <a:spAutoFit/>
          </a:bodyPr>
          <a:lstStyle/>
          <a:p>
            <a:r>
              <a:rPr lang="en-US" dirty="0"/>
              <a:t>Always read from the last committed offset</a:t>
            </a:r>
            <a:endParaRPr dirty="0"/>
          </a:p>
        </p:txBody>
      </p:sp>
      <p:sp>
        <p:nvSpPr>
          <p:cNvPr id="89" name="AutoShape 4">
            <a:extLst>
              <a:ext uri="{FF2B5EF4-FFF2-40B4-BE49-F238E27FC236}">
                <a16:creationId xmlns:a16="http://schemas.microsoft.com/office/drawing/2014/main" id="{229D0954-4861-C945-9B58-343814997230}"/>
              </a:ext>
            </a:extLst>
          </p:cNvPr>
          <p:cNvSpPr>
            <a:spLocks noChangeArrowheads="1"/>
          </p:cNvSpPr>
          <p:nvPr/>
        </p:nvSpPr>
        <p:spPr bwMode="auto">
          <a:xfrm>
            <a:off x="600296" y="1271699"/>
            <a:ext cx="5216553" cy="1173535"/>
          </a:xfrm>
          <a:prstGeom prst="roundRect">
            <a:avLst>
              <a:gd name="adj" fmla="val 7117"/>
            </a:avLst>
          </a:prstGeom>
          <a:noFill/>
          <a:ln w="12700">
            <a:solidFill>
              <a:srgbClr val="5596E6">
                <a:lumMod val="50000"/>
              </a:srgbClr>
            </a:solidFill>
            <a:prstDash val="dash"/>
            <a:round/>
            <a:headEnd/>
            <a:tailEnd/>
          </a:ln>
        </p:spPr>
        <p:txBody>
          <a:bodyPr lIns="0" tIns="0" rIns="0" bIns="0" anchor="t" anchorCtr="1"/>
          <a:lstStyle/>
          <a:p>
            <a:pPr algn="ctr" defTabSz="1219140" eaLnBrk="1" fontAlgn="auto" hangingPunct="1">
              <a:spcBef>
                <a:spcPts val="0"/>
              </a:spcBef>
              <a:spcAft>
                <a:spcPts val="0"/>
              </a:spcAft>
              <a:defRPr/>
            </a:pPr>
            <a:r>
              <a:rPr lang="en-US" sz="1333" kern="0" dirty="0"/>
              <a:t>producer</a:t>
            </a:r>
          </a:p>
        </p:txBody>
      </p:sp>
    </p:spTree>
    <p:extLst>
      <p:ext uri="{BB962C8B-B14F-4D97-AF65-F5344CB8AC3E}">
        <p14:creationId xmlns:p14="http://schemas.microsoft.com/office/powerpoint/2010/main" val="18586747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1FF596-DD2F-9D4A-9353-14FD3654C706}"/>
              </a:ext>
            </a:extLst>
          </p:cNvPr>
          <p:cNvSpPr>
            <a:spLocks noGrp="1"/>
          </p:cNvSpPr>
          <p:nvPr>
            <p:ph type="title"/>
          </p:nvPr>
        </p:nvSpPr>
        <p:spPr/>
        <p:txBody>
          <a:bodyPr/>
          <a:lstStyle/>
          <a:p>
            <a:r>
              <a:rPr lang="en-US" dirty="0"/>
              <a:t>Exactly once: </a:t>
            </a:r>
            <a:r>
              <a:rPr lang="en-US" dirty="0" err="1"/>
              <a:t>oups</a:t>
            </a:r>
            <a:endParaRPr lang="en-US" dirty="0"/>
          </a:p>
        </p:txBody>
      </p:sp>
      <p:sp>
        <p:nvSpPr>
          <p:cNvPr id="4" name="Slide Number Placeholder 3">
            <a:extLst>
              <a:ext uri="{FF2B5EF4-FFF2-40B4-BE49-F238E27FC236}">
                <a16:creationId xmlns:a16="http://schemas.microsoft.com/office/drawing/2014/main" id="{47A2324A-5546-E640-9D17-930C3A0A747E}"/>
              </a:ext>
            </a:extLst>
          </p:cNvPr>
          <p:cNvSpPr>
            <a:spLocks noGrp="1"/>
          </p:cNvSpPr>
          <p:nvPr>
            <p:ph type="sldNum" sz="quarter" idx="12"/>
          </p:nvPr>
        </p:nvSpPr>
        <p:spPr>
          <a:xfrm>
            <a:off x="11383212" y="6441552"/>
            <a:ext cx="533845" cy="365125"/>
          </a:xfrm>
          <a:prstGeom prst="rect">
            <a:avLst/>
          </a:prstGeom>
        </p:spPr>
        <p:txBody>
          <a:bodyPr vert="horz" lIns="121920" tIns="60960" rIns="121920" bIns="60960" rtlCol="0" anchor="ctr"/>
          <a:lstStyle>
            <a:defPPr>
              <a:defRPr lang="en-US"/>
            </a:defPPr>
            <a:lvl1pPr marL="0" algn="r" defTabSz="914377" rtl="0" eaLnBrk="1" latinLnBrk="0" hangingPunct="1">
              <a:defRPr sz="12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eaLnBrk="0" hangingPunct="0">
              <a:defRPr/>
            </a:pPr>
            <a:fld id="{E9549862-13E2-C34D-815E-8545BD36FC59}" type="slidenum">
              <a:rPr lang="en-US" smtClean="0">
                <a:solidFill>
                  <a:srgbClr val="6D7777"/>
                </a:solidFill>
              </a:rPr>
              <a:pPr eaLnBrk="0" hangingPunct="0">
                <a:defRPr/>
              </a:pPr>
              <a:t>31</a:t>
            </a:fld>
            <a:endParaRPr lang="en-US">
              <a:solidFill>
                <a:srgbClr val="6D7777"/>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C489061B-CD8C-E64C-B522-00ED8E74E7A5}"/>
              </a:ext>
            </a:extLst>
          </p:cNvPr>
          <p:cNvPicPr>
            <a:picLocks noChangeAspect="1"/>
          </p:cNvPicPr>
          <p:nvPr/>
        </p:nvPicPr>
        <p:blipFill>
          <a:blip r:embed="rId3">
            <a:biLevel thresh="75000"/>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tretch>
            <a:fillRect/>
          </a:stretch>
        </p:blipFill>
        <p:spPr>
          <a:xfrm>
            <a:off x="9399765" y="4343254"/>
            <a:ext cx="959343" cy="504271"/>
          </a:xfrm>
          <a:prstGeom prst="rect">
            <a:avLst/>
          </a:prstGeom>
        </p:spPr>
      </p:pic>
      <p:sp>
        <p:nvSpPr>
          <p:cNvPr id="7" name="Rectangle 6">
            <a:extLst>
              <a:ext uri="{FF2B5EF4-FFF2-40B4-BE49-F238E27FC236}">
                <a16:creationId xmlns:a16="http://schemas.microsoft.com/office/drawing/2014/main" id="{FF093D17-C6F9-D24C-AB04-8EADCF68B5FB}"/>
              </a:ext>
            </a:extLst>
          </p:cNvPr>
          <p:cNvSpPr/>
          <p:nvPr/>
        </p:nvSpPr>
        <p:spPr>
          <a:xfrm>
            <a:off x="4514398" y="3112111"/>
            <a:ext cx="1916447" cy="1534787"/>
          </a:xfrm>
          <a:prstGeom prst="rect">
            <a:avLst/>
          </a:prstGeom>
          <a:solidFill>
            <a:schemeClr val="bg1">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a:defRPr/>
            </a:pPr>
            <a:r>
              <a:rPr lang="en-US" sz="1200">
                <a:solidFill>
                  <a:srgbClr val="1D3649">
                    <a:lumMod val="50000"/>
                  </a:srgbClr>
                </a:solidFill>
                <a:latin typeface="Arial"/>
              </a:rPr>
              <a:t>Broker</a:t>
            </a:r>
          </a:p>
        </p:txBody>
      </p:sp>
      <p:sp>
        <p:nvSpPr>
          <p:cNvPr id="8" name="Rectangle 7">
            <a:extLst>
              <a:ext uri="{FF2B5EF4-FFF2-40B4-BE49-F238E27FC236}">
                <a16:creationId xmlns:a16="http://schemas.microsoft.com/office/drawing/2014/main" id="{0672290C-FA24-7047-B220-B761BD73116B}"/>
              </a:ext>
            </a:extLst>
          </p:cNvPr>
          <p:cNvSpPr/>
          <p:nvPr/>
        </p:nvSpPr>
        <p:spPr>
          <a:xfrm>
            <a:off x="7546889" y="3146849"/>
            <a:ext cx="1916447" cy="1534787"/>
          </a:xfrm>
          <a:prstGeom prst="rect">
            <a:avLst/>
          </a:prstGeom>
          <a:solidFill>
            <a:schemeClr val="bg1">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a:defRPr/>
            </a:pPr>
            <a:r>
              <a:rPr lang="en-US" sz="1200">
                <a:solidFill>
                  <a:srgbClr val="1D3649">
                    <a:lumMod val="50000"/>
                  </a:srgbClr>
                </a:solidFill>
                <a:latin typeface="Arial"/>
              </a:rPr>
              <a:t>Broker</a:t>
            </a:r>
          </a:p>
        </p:txBody>
      </p:sp>
      <p:sp>
        <p:nvSpPr>
          <p:cNvPr id="9" name="Rectangle 8">
            <a:extLst>
              <a:ext uri="{FF2B5EF4-FFF2-40B4-BE49-F238E27FC236}">
                <a16:creationId xmlns:a16="http://schemas.microsoft.com/office/drawing/2014/main" id="{DDFCD721-4E4D-4B4E-BB26-D18EABFB65E7}"/>
              </a:ext>
            </a:extLst>
          </p:cNvPr>
          <p:cNvSpPr/>
          <p:nvPr/>
        </p:nvSpPr>
        <p:spPr>
          <a:xfrm>
            <a:off x="1744466" y="3112111"/>
            <a:ext cx="1916447" cy="1454119"/>
          </a:xfrm>
          <a:prstGeom prst="rect">
            <a:avLst/>
          </a:prstGeom>
          <a:solidFill>
            <a:schemeClr val="bg1">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a:defRPr/>
            </a:pPr>
            <a:r>
              <a:rPr lang="en-US" sz="1200">
                <a:solidFill>
                  <a:srgbClr val="1D3649">
                    <a:lumMod val="50000"/>
                  </a:srgbClr>
                </a:solidFill>
                <a:latin typeface="Arial"/>
              </a:rPr>
              <a:t>Broker</a:t>
            </a:r>
          </a:p>
        </p:txBody>
      </p:sp>
      <p:sp>
        <p:nvSpPr>
          <p:cNvPr id="10" name="Rounded Rectangle 9">
            <a:extLst>
              <a:ext uri="{FF2B5EF4-FFF2-40B4-BE49-F238E27FC236}">
                <a16:creationId xmlns:a16="http://schemas.microsoft.com/office/drawing/2014/main" id="{2EAAD543-FA98-1043-A209-5F3FE966A6E3}"/>
              </a:ext>
            </a:extLst>
          </p:cNvPr>
          <p:cNvSpPr/>
          <p:nvPr/>
        </p:nvSpPr>
        <p:spPr>
          <a:xfrm>
            <a:off x="570173" y="3355960"/>
            <a:ext cx="9025247" cy="425873"/>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377">
              <a:defRPr/>
            </a:pPr>
            <a:r>
              <a:rPr lang="en-US" sz="1100">
                <a:solidFill>
                  <a:srgbClr val="1D3649">
                    <a:lumMod val="50000"/>
                  </a:srgbClr>
                </a:solidFill>
                <a:latin typeface="Arial"/>
              </a:rPr>
              <a:t>Partition 0</a:t>
            </a:r>
          </a:p>
        </p:txBody>
      </p:sp>
      <p:sp>
        <p:nvSpPr>
          <p:cNvPr id="13" name="Rectangle 12">
            <a:extLst>
              <a:ext uri="{FF2B5EF4-FFF2-40B4-BE49-F238E27FC236}">
                <a16:creationId xmlns:a16="http://schemas.microsoft.com/office/drawing/2014/main" id="{7C765694-A278-2846-BDA8-F21372E2D931}"/>
              </a:ext>
            </a:extLst>
          </p:cNvPr>
          <p:cNvSpPr/>
          <p:nvPr/>
        </p:nvSpPr>
        <p:spPr>
          <a:xfrm>
            <a:off x="1399787" y="1517905"/>
            <a:ext cx="941077" cy="276283"/>
          </a:xfrm>
          <a:prstGeom prst="rect">
            <a:avLst/>
          </a:prstGeom>
          <a:solidFill>
            <a:schemeClr val="accent1">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77">
              <a:defRPr/>
            </a:pPr>
            <a:r>
              <a:rPr lang="en-US" sz="1100">
                <a:solidFill>
                  <a:srgbClr val="7030A0"/>
                </a:solidFill>
                <a:latin typeface="Arial"/>
              </a:rPr>
              <a:t>Producer-id</a:t>
            </a:r>
          </a:p>
        </p:txBody>
      </p:sp>
      <p:sp>
        <p:nvSpPr>
          <p:cNvPr id="14" name="Rectangle 13">
            <a:extLst>
              <a:ext uri="{FF2B5EF4-FFF2-40B4-BE49-F238E27FC236}">
                <a16:creationId xmlns:a16="http://schemas.microsoft.com/office/drawing/2014/main" id="{B1C53771-8F41-B942-808C-1C984498D65E}"/>
              </a:ext>
            </a:extLst>
          </p:cNvPr>
          <p:cNvSpPr/>
          <p:nvPr/>
        </p:nvSpPr>
        <p:spPr>
          <a:xfrm>
            <a:off x="2377441" y="1517904"/>
            <a:ext cx="585217" cy="268317"/>
          </a:xfrm>
          <a:prstGeom prst="rect">
            <a:avLst/>
          </a:prstGeom>
          <a:solidFill>
            <a:schemeClr val="accent1">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77">
              <a:defRPr/>
            </a:pPr>
            <a:r>
              <a:rPr lang="en-US" sz="1100">
                <a:solidFill>
                  <a:srgbClr val="7030A0"/>
                </a:solidFill>
                <a:latin typeface="Arial"/>
              </a:rPr>
              <a:t>Seq 1</a:t>
            </a:r>
          </a:p>
        </p:txBody>
      </p:sp>
      <p:sp>
        <p:nvSpPr>
          <p:cNvPr id="15" name="Rectangle 14">
            <a:extLst>
              <a:ext uri="{FF2B5EF4-FFF2-40B4-BE49-F238E27FC236}">
                <a16:creationId xmlns:a16="http://schemas.microsoft.com/office/drawing/2014/main" id="{2993026A-2543-DD49-8739-1D02FB90F727}"/>
              </a:ext>
            </a:extLst>
          </p:cNvPr>
          <p:cNvSpPr/>
          <p:nvPr/>
        </p:nvSpPr>
        <p:spPr>
          <a:xfrm>
            <a:off x="3023617" y="1524000"/>
            <a:ext cx="585217" cy="268317"/>
          </a:xfrm>
          <a:prstGeom prst="rect">
            <a:avLst/>
          </a:prstGeom>
          <a:solidFill>
            <a:schemeClr val="accent1">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77">
              <a:defRPr/>
            </a:pPr>
            <a:r>
              <a:rPr lang="en-US" sz="1100">
                <a:solidFill>
                  <a:srgbClr val="7030A0"/>
                </a:solidFill>
                <a:latin typeface="Arial"/>
              </a:rPr>
              <a:t>Key 1</a:t>
            </a:r>
          </a:p>
        </p:txBody>
      </p:sp>
      <p:sp>
        <p:nvSpPr>
          <p:cNvPr id="16" name="Rectangle 15">
            <a:extLst>
              <a:ext uri="{FF2B5EF4-FFF2-40B4-BE49-F238E27FC236}">
                <a16:creationId xmlns:a16="http://schemas.microsoft.com/office/drawing/2014/main" id="{D3FB8AFD-51CF-8F42-AF5C-0C2ED7DBBB89}"/>
              </a:ext>
            </a:extLst>
          </p:cNvPr>
          <p:cNvSpPr/>
          <p:nvPr/>
        </p:nvSpPr>
        <p:spPr>
          <a:xfrm>
            <a:off x="3651503" y="1517904"/>
            <a:ext cx="1916447" cy="280509"/>
          </a:xfrm>
          <a:prstGeom prst="rect">
            <a:avLst/>
          </a:prstGeom>
          <a:solidFill>
            <a:schemeClr val="accent1">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77">
              <a:defRPr/>
            </a:pPr>
            <a:r>
              <a:rPr lang="en-US" sz="1100">
                <a:solidFill>
                  <a:srgbClr val="7030A0"/>
                </a:solidFill>
                <a:latin typeface="Arial"/>
              </a:rPr>
              <a:t>Value</a:t>
            </a:r>
          </a:p>
        </p:txBody>
      </p:sp>
      <p:sp>
        <p:nvSpPr>
          <p:cNvPr id="25" name="Rectangle 24">
            <a:extLst>
              <a:ext uri="{FF2B5EF4-FFF2-40B4-BE49-F238E27FC236}">
                <a16:creationId xmlns:a16="http://schemas.microsoft.com/office/drawing/2014/main" id="{3832311D-BB8B-A14E-B2F6-047070419C0E}"/>
              </a:ext>
            </a:extLst>
          </p:cNvPr>
          <p:cNvSpPr/>
          <p:nvPr/>
        </p:nvSpPr>
        <p:spPr>
          <a:xfrm>
            <a:off x="5816849" y="1462626"/>
            <a:ext cx="6096000" cy="307777"/>
          </a:xfrm>
          <a:prstGeom prst="rect">
            <a:avLst/>
          </a:prstGeom>
        </p:spPr>
        <p:txBody>
          <a:bodyPr>
            <a:spAutoFit/>
          </a:bodyPr>
          <a:lstStyle/>
          <a:p>
            <a:pPr eaLnBrk="0" fontAlgn="base" hangingPunct="0">
              <a:spcBef>
                <a:spcPct val="0"/>
              </a:spcBef>
              <a:spcAft>
                <a:spcPct val="0"/>
              </a:spcAft>
              <a:defRPr/>
            </a:pPr>
            <a:r>
              <a:rPr lang="en-US" sz="1400" dirty="0">
                <a:solidFill>
                  <a:srgbClr val="1D3649">
                    <a:lumMod val="50000"/>
                  </a:srgbClr>
                </a:solidFill>
                <a:latin typeface="Menlo" panose="020B0609030804020204" pitchFamily="49" charset="0"/>
              </a:rPr>
              <a:t>producerProps.put</a:t>
            </a:r>
            <a:r>
              <a:rPr lang="en-US" sz="1400" dirty="0">
                <a:solidFill>
                  <a:srgbClr val="D4D4D4"/>
                </a:solidFill>
                <a:latin typeface="Menlo" panose="020B0609030804020204" pitchFamily="49" charset="0"/>
              </a:rPr>
              <a:t>(</a:t>
            </a:r>
            <a:r>
              <a:rPr lang="en-US" sz="1400" dirty="0">
                <a:solidFill>
                  <a:srgbClr val="CE9178"/>
                </a:solidFill>
                <a:latin typeface="Menlo" panose="020B0609030804020204" pitchFamily="49" charset="0"/>
              </a:rPr>
              <a:t>”acks"</a:t>
            </a:r>
            <a:r>
              <a:rPr lang="en-US" sz="1400" dirty="0">
                <a:solidFill>
                  <a:srgbClr val="D4D4D4"/>
                </a:solidFill>
                <a:latin typeface="Menlo" panose="020B0609030804020204" pitchFamily="49" charset="0"/>
              </a:rPr>
              <a:t>, </a:t>
            </a:r>
            <a:r>
              <a:rPr lang="en-US" sz="1400" dirty="0">
                <a:solidFill>
                  <a:srgbClr val="CE9178"/>
                </a:solidFill>
                <a:latin typeface="Menlo" panose="020B0609030804020204" pitchFamily="49" charset="0"/>
              </a:rPr>
              <a:t>”all"</a:t>
            </a:r>
            <a:r>
              <a:rPr lang="en-US" sz="1400" dirty="0">
                <a:solidFill>
                  <a:srgbClr val="D4D4D4"/>
                </a:solidFill>
                <a:latin typeface="Menlo" panose="020B0609030804020204" pitchFamily="49" charset="0"/>
              </a:rPr>
              <a:t>);</a:t>
            </a:r>
          </a:p>
        </p:txBody>
      </p:sp>
      <p:cxnSp>
        <p:nvCxnSpPr>
          <p:cNvPr id="30" name="Curved Connector 29">
            <a:extLst>
              <a:ext uri="{FF2B5EF4-FFF2-40B4-BE49-F238E27FC236}">
                <a16:creationId xmlns:a16="http://schemas.microsoft.com/office/drawing/2014/main" id="{ECC903AD-10EB-FA44-93A2-FA01AFF5552B}"/>
              </a:ext>
            </a:extLst>
          </p:cNvPr>
          <p:cNvCxnSpPr>
            <a:cxnSpLocks/>
            <a:stCxn id="42" idx="2"/>
            <a:endCxn id="72" idx="0"/>
          </p:cNvCxnSpPr>
          <p:nvPr/>
        </p:nvCxnSpPr>
        <p:spPr>
          <a:xfrm rot="5400000">
            <a:off x="2424139" y="2608448"/>
            <a:ext cx="947648" cy="621219"/>
          </a:xfrm>
          <a:prstGeom prst="curvedConnector3">
            <a:avLst>
              <a:gd name="adj1" fmla="val 50000"/>
            </a:avLst>
          </a:prstGeom>
          <a:ln w="127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42" name="AutoShape 4">
            <a:extLst>
              <a:ext uri="{FF2B5EF4-FFF2-40B4-BE49-F238E27FC236}">
                <a16:creationId xmlns:a16="http://schemas.microsoft.com/office/drawing/2014/main" id="{A611CE19-EBE1-5140-917D-752980A1D3A6}"/>
              </a:ext>
            </a:extLst>
          </p:cNvPr>
          <p:cNvSpPr>
            <a:spLocks noChangeArrowheads="1"/>
          </p:cNvSpPr>
          <p:nvPr/>
        </p:nvSpPr>
        <p:spPr bwMode="auto">
          <a:xfrm>
            <a:off x="600296" y="1271699"/>
            <a:ext cx="5216553" cy="1173535"/>
          </a:xfrm>
          <a:prstGeom prst="roundRect">
            <a:avLst>
              <a:gd name="adj" fmla="val 7117"/>
            </a:avLst>
          </a:prstGeom>
          <a:noFill/>
          <a:ln w="12700">
            <a:solidFill>
              <a:srgbClr val="5596E6">
                <a:lumMod val="50000"/>
              </a:srgbClr>
            </a:solidFill>
            <a:prstDash val="dash"/>
            <a:round/>
            <a:headEnd/>
            <a:tailEnd/>
          </a:ln>
        </p:spPr>
        <p:txBody>
          <a:bodyPr lIns="0" tIns="0" rIns="0" bIns="0" anchor="t" anchorCtr="1"/>
          <a:lstStyle/>
          <a:p>
            <a:pPr algn="ctr" defTabSz="1219140" eaLnBrk="1" fontAlgn="auto" hangingPunct="1">
              <a:spcBef>
                <a:spcPts val="0"/>
              </a:spcBef>
              <a:spcAft>
                <a:spcPts val="0"/>
              </a:spcAft>
              <a:defRPr/>
            </a:pPr>
            <a:r>
              <a:rPr lang="en-US" sz="1333" kern="0" dirty="0"/>
              <a:t>producer</a:t>
            </a:r>
          </a:p>
        </p:txBody>
      </p:sp>
      <p:sp>
        <p:nvSpPr>
          <p:cNvPr id="44" name="Rectangle 43">
            <a:extLst>
              <a:ext uri="{FF2B5EF4-FFF2-40B4-BE49-F238E27FC236}">
                <a16:creationId xmlns:a16="http://schemas.microsoft.com/office/drawing/2014/main" id="{1C1F5B64-2D22-4F44-B084-4D3DAB1E0D0E}"/>
              </a:ext>
            </a:extLst>
          </p:cNvPr>
          <p:cNvSpPr/>
          <p:nvPr/>
        </p:nvSpPr>
        <p:spPr>
          <a:xfrm>
            <a:off x="3208572" y="2770463"/>
            <a:ext cx="573977" cy="2840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77">
              <a:defRPr/>
            </a:pPr>
            <a:endParaRPr lang="en-US">
              <a:solidFill>
                <a:srgbClr val="FFFFFF"/>
              </a:solidFill>
              <a:latin typeface="Arial"/>
            </a:endParaRPr>
          </a:p>
        </p:txBody>
      </p:sp>
      <p:sp>
        <p:nvSpPr>
          <p:cNvPr id="66" name="Left Brace 65">
            <a:extLst>
              <a:ext uri="{FF2B5EF4-FFF2-40B4-BE49-F238E27FC236}">
                <a16:creationId xmlns:a16="http://schemas.microsoft.com/office/drawing/2014/main" id="{5723F0DC-D44C-6749-ADCA-B73E5987FD4D}"/>
              </a:ext>
            </a:extLst>
          </p:cNvPr>
          <p:cNvSpPr/>
          <p:nvPr/>
        </p:nvSpPr>
        <p:spPr>
          <a:xfrm>
            <a:off x="305699" y="3293830"/>
            <a:ext cx="252895" cy="894473"/>
          </a:xfrm>
          <a:prstGeom prst="leftBrace">
            <a:avLst/>
          </a:prstGeom>
          <a:ln>
            <a:solidFill>
              <a:srgbClr val="7030A0"/>
            </a:solidFill>
          </a:ln>
          <a:effectLst/>
        </p:spPr>
        <p:style>
          <a:lnRef idx="2">
            <a:schemeClr val="accent1"/>
          </a:lnRef>
          <a:fillRef idx="0">
            <a:schemeClr val="accent1"/>
          </a:fillRef>
          <a:effectRef idx="1">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77">
              <a:defRPr/>
            </a:pPr>
            <a:endParaRPr lang="en-US">
              <a:solidFill>
                <a:srgbClr val="6D7777"/>
              </a:solidFill>
              <a:latin typeface="Arial"/>
            </a:endParaRPr>
          </a:p>
        </p:txBody>
      </p:sp>
      <p:sp>
        <p:nvSpPr>
          <p:cNvPr id="67" name="TextBox 66">
            <a:extLst>
              <a:ext uri="{FF2B5EF4-FFF2-40B4-BE49-F238E27FC236}">
                <a16:creationId xmlns:a16="http://schemas.microsoft.com/office/drawing/2014/main" id="{6F46BB51-E4F7-794F-A6AB-AD841205990E}"/>
              </a:ext>
            </a:extLst>
          </p:cNvPr>
          <p:cNvSpPr txBox="1"/>
          <p:nvPr/>
        </p:nvSpPr>
        <p:spPr>
          <a:xfrm rot="16200000">
            <a:off x="-196551" y="3351163"/>
            <a:ext cx="671979" cy="369332"/>
          </a:xfrm>
          <a:prstGeom prst="rect">
            <a:avLst/>
          </a:prstGeom>
          <a:noFill/>
        </p:spPr>
        <p:txBody>
          <a:bodyPr wrap="none" rtlCol="0">
            <a:spAutoFit/>
          </a:bodyPr>
          <a:lstStyle/>
          <a:p>
            <a:pPr defTabSz="914377">
              <a:defRPr/>
            </a:pPr>
            <a:r>
              <a:rPr lang="en-US" dirty="0">
                <a:solidFill>
                  <a:srgbClr val="7030A0"/>
                </a:solidFill>
              </a:rPr>
              <a:t>topic</a:t>
            </a:r>
          </a:p>
        </p:txBody>
      </p:sp>
      <p:sp>
        <p:nvSpPr>
          <p:cNvPr id="57" name="Rectangle 56">
            <a:extLst>
              <a:ext uri="{FF2B5EF4-FFF2-40B4-BE49-F238E27FC236}">
                <a16:creationId xmlns:a16="http://schemas.microsoft.com/office/drawing/2014/main" id="{41DF75F8-6ED8-CD4A-846D-16FBFC55CEFC}"/>
              </a:ext>
            </a:extLst>
          </p:cNvPr>
          <p:cNvSpPr/>
          <p:nvPr/>
        </p:nvSpPr>
        <p:spPr>
          <a:xfrm>
            <a:off x="3321427" y="5884003"/>
            <a:ext cx="1321819" cy="313987"/>
          </a:xfrm>
          <a:prstGeom prst="rect">
            <a:avLst/>
          </a:prstGeom>
          <a:solidFill>
            <a:schemeClr val="bg1">
              <a:lumMod val="95000"/>
              <a:alpha val="79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t"/>
          <a:lstStyle/>
          <a:p>
            <a:pPr eaLnBrk="0" fontAlgn="base" hangingPunct="0">
              <a:spcBef>
                <a:spcPct val="0"/>
              </a:spcBef>
              <a:spcAft>
                <a:spcPct val="0"/>
              </a:spcAft>
            </a:pPr>
            <a:r>
              <a:rPr lang="en-US" sz="1200">
                <a:solidFill>
                  <a:srgbClr val="5596E6">
                    <a:lumMod val="75000"/>
                  </a:srgbClr>
                </a:solidFill>
                <a:latin typeface="Arial"/>
              </a:rPr>
              <a:t>Event Producer</a:t>
            </a:r>
          </a:p>
        </p:txBody>
      </p:sp>
      <p:grpSp>
        <p:nvGrpSpPr>
          <p:cNvPr id="58" name="Group 57">
            <a:extLst>
              <a:ext uri="{FF2B5EF4-FFF2-40B4-BE49-F238E27FC236}">
                <a16:creationId xmlns:a16="http://schemas.microsoft.com/office/drawing/2014/main" id="{4F8A0D42-BF10-AB44-8379-80757E80BDAB}"/>
              </a:ext>
            </a:extLst>
          </p:cNvPr>
          <p:cNvGrpSpPr/>
          <p:nvPr/>
        </p:nvGrpSpPr>
        <p:grpSpPr>
          <a:xfrm>
            <a:off x="2245239" y="3392882"/>
            <a:ext cx="546997" cy="308301"/>
            <a:chOff x="3106671" y="1627717"/>
            <a:chExt cx="550574" cy="411476"/>
          </a:xfrm>
        </p:grpSpPr>
        <p:sp>
          <p:nvSpPr>
            <p:cNvPr id="65" name="Rounded Rectangle 64">
              <a:extLst>
                <a:ext uri="{FF2B5EF4-FFF2-40B4-BE49-F238E27FC236}">
                  <a16:creationId xmlns:a16="http://schemas.microsoft.com/office/drawing/2014/main" id="{47FB8A46-6B44-B941-BD3E-7361A060ED35}"/>
                </a:ext>
              </a:extLst>
            </p:cNvPr>
            <p:cNvSpPr/>
            <p:nvPr/>
          </p:nvSpPr>
          <p:spPr bwMode="auto">
            <a:xfrm>
              <a:off x="3106671" y="1627717"/>
              <a:ext cx="138128" cy="411476"/>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7030A0"/>
                  </a:solidFill>
                </a:rPr>
                <a:t>0</a:t>
              </a:r>
              <a:endParaRPr lang="en-US" sz="500">
                <a:solidFill>
                  <a:srgbClr val="7030A0"/>
                </a:solidFill>
              </a:endParaRPr>
            </a:p>
          </p:txBody>
        </p:sp>
        <p:sp>
          <p:nvSpPr>
            <p:cNvPr id="71" name="Rounded Rectangle 70">
              <a:extLst>
                <a:ext uri="{FF2B5EF4-FFF2-40B4-BE49-F238E27FC236}">
                  <a16:creationId xmlns:a16="http://schemas.microsoft.com/office/drawing/2014/main" id="{B3C1638B-09C9-8848-AC9D-8243247FB1D2}"/>
                </a:ext>
              </a:extLst>
            </p:cNvPr>
            <p:cNvSpPr/>
            <p:nvPr/>
          </p:nvSpPr>
          <p:spPr bwMode="auto">
            <a:xfrm>
              <a:off x="3243829" y="1627717"/>
              <a:ext cx="138128" cy="411476"/>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7030A0"/>
                  </a:solidFill>
                </a:rPr>
                <a:t>1</a:t>
              </a:r>
              <a:endParaRPr lang="en-US" sz="500">
                <a:solidFill>
                  <a:srgbClr val="7030A0"/>
                </a:solidFill>
              </a:endParaRPr>
            </a:p>
          </p:txBody>
        </p:sp>
        <p:sp>
          <p:nvSpPr>
            <p:cNvPr id="72" name="Rounded Rectangle 71">
              <a:extLst>
                <a:ext uri="{FF2B5EF4-FFF2-40B4-BE49-F238E27FC236}">
                  <a16:creationId xmlns:a16="http://schemas.microsoft.com/office/drawing/2014/main" id="{BF301093-309F-9B46-8D5B-ED6EB7EE1DED}"/>
                </a:ext>
              </a:extLst>
            </p:cNvPr>
            <p:cNvSpPr/>
            <p:nvPr/>
          </p:nvSpPr>
          <p:spPr bwMode="auto">
            <a:xfrm>
              <a:off x="3381958" y="1627717"/>
              <a:ext cx="138128" cy="411476"/>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dirty="0">
                  <a:solidFill>
                    <a:srgbClr val="7030A0"/>
                  </a:solidFill>
                </a:rPr>
                <a:t>2</a:t>
              </a:r>
              <a:endParaRPr lang="en-US" sz="500" dirty="0">
                <a:solidFill>
                  <a:srgbClr val="7030A0"/>
                </a:solidFill>
              </a:endParaRPr>
            </a:p>
          </p:txBody>
        </p:sp>
        <p:sp>
          <p:nvSpPr>
            <p:cNvPr id="73" name="Rounded Rectangle 72">
              <a:extLst>
                <a:ext uri="{FF2B5EF4-FFF2-40B4-BE49-F238E27FC236}">
                  <a16:creationId xmlns:a16="http://schemas.microsoft.com/office/drawing/2014/main" id="{BDB309F8-B446-B14A-B1FF-D0FF81DAE5BE}"/>
                </a:ext>
              </a:extLst>
            </p:cNvPr>
            <p:cNvSpPr/>
            <p:nvPr/>
          </p:nvSpPr>
          <p:spPr bwMode="auto">
            <a:xfrm>
              <a:off x="3519117" y="1627717"/>
              <a:ext cx="138128" cy="411476"/>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7030A0"/>
                  </a:solidFill>
                </a:rPr>
                <a:t>3</a:t>
              </a:r>
              <a:endParaRPr lang="en-US" sz="500">
                <a:solidFill>
                  <a:srgbClr val="7030A0"/>
                </a:solidFill>
              </a:endParaRPr>
            </a:p>
          </p:txBody>
        </p:sp>
      </p:grpSp>
      <p:cxnSp>
        <p:nvCxnSpPr>
          <p:cNvPr id="74" name="Elbow Connector 73">
            <a:extLst>
              <a:ext uri="{FF2B5EF4-FFF2-40B4-BE49-F238E27FC236}">
                <a16:creationId xmlns:a16="http://schemas.microsoft.com/office/drawing/2014/main" id="{1E52C999-9CDF-C844-9E25-E7001347A0F7}"/>
              </a:ext>
            </a:extLst>
          </p:cNvPr>
          <p:cNvCxnSpPr>
            <a:cxnSpLocks/>
            <a:stCxn id="57" idx="0"/>
            <a:endCxn id="73" idx="2"/>
          </p:cNvCxnSpPr>
          <p:nvPr/>
        </p:nvCxnSpPr>
        <p:spPr>
          <a:xfrm rot="16200000" flipV="1">
            <a:off x="2261570" y="4163236"/>
            <a:ext cx="2182820" cy="1258715"/>
          </a:xfrm>
          <a:prstGeom prst="bentConnector3">
            <a:avLst>
              <a:gd name="adj1" fmla="val 50000"/>
            </a:avLst>
          </a:prstGeom>
          <a:ln w="12700">
            <a:solidFill>
              <a:srgbClr val="7030A0"/>
            </a:solidFill>
            <a:prstDash val="dash"/>
            <a:tailEnd type="triangle"/>
          </a:ln>
          <a:effectLst/>
        </p:spPr>
        <p:style>
          <a:lnRef idx="2">
            <a:schemeClr val="accent1"/>
          </a:lnRef>
          <a:fillRef idx="0">
            <a:schemeClr val="accent1"/>
          </a:fillRef>
          <a:effectRef idx="1">
            <a:schemeClr val="accent1"/>
          </a:effectRef>
          <a:fontRef idx="minor">
            <a:schemeClr val="tx1"/>
          </a:fontRef>
        </p:style>
      </p:cxnSp>
      <p:grpSp>
        <p:nvGrpSpPr>
          <p:cNvPr id="75" name="Group 74">
            <a:extLst>
              <a:ext uri="{FF2B5EF4-FFF2-40B4-BE49-F238E27FC236}">
                <a16:creationId xmlns:a16="http://schemas.microsoft.com/office/drawing/2014/main" id="{2DFD2F9F-6D93-A14C-9DF0-D4D6DD407B54}"/>
              </a:ext>
            </a:extLst>
          </p:cNvPr>
          <p:cNvGrpSpPr/>
          <p:nvPr/>
        </p:nvGrpSpPr>
        <p:grpSpPr>
          <a:xfrm>
            <a:off x="4959691" y="3395119"/>
            <a:ext cx="546997" cy="308301"/>
            <a:chOff x="3106671" y="1627717"/>
            <a:chExt cx="550574" cy="411476"/>
          </a:xfrm>
        </p:grpSpPr>
        <p:sp>
          <p:nvSpPr>
            <p:cNvPr id="76" name="Rounded Rectangle 75">
              <a:extLst>
                <a:ext uri="{FF2B5EF4-FFF2-40B4-BE49-F238E27FC236}">
                  <a16:creationId xmlns:a16="http://schemas.microsoft.com/office/drawing/2014/main" id="{3004F372-72D0-6940-B859-A24D5A863223}"/>
                </a:ext>
              </a:extLst>
            </p:cNvPr>
            <p:cNvSpPr/>
            <p:nvPr/>
          </p:nvSpPr>
          <p:spPr bwMode="auto">
            <a:xfrm>
              <a:off x="3106671" y="1627717"/>
              <a:ext cx="138128" cy="411476"/>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7030A0"/>
                  </a:solidFill>
                </a:rPr>
                <a:t>0</a:t>
              </a:r>
              <a:endParaRPr lang="en-US" sz="500">
                <a:solidFill>
                  <a:srgbClr val="7030A0"/>
                </a:solidFill>
              </a:endParaRPr>
            </a:p>
          </p:txBody>
        </p:sp>
        <p:sp>
          <p:nvSpPr>
            <p:cNvPr id="77" name="Rounded Rectangle 76">
              <a:extLst>
                <a:ext uri="{FF2B5EF4-FFF2-40B4-BE49-F238E27FC236}">
                  <a16:creationId xmlns:a16="http://schemas.microsoft.com/office/drawing/2014/main" id="{7266301E-B584-BC4C-ACE4-0F799A3BCC78}"/>
                </a:ext>
              </a:extLst>
            </p:cNvPr>
            <p:cNvSpPr/>
            <p:nvPr/>
          </p:nvSpPr>
          <p:spPr bwMode="auto">
            <a:xfrm>
              <a:off x="3243829" y="1627717"/>
              <a:ext cx="138128" cy="411476"/>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7030A0"/>
                  </a:solidFill>
                </a:rPr>
                <a:t>1</a:t>
              </a:r>
              <a:endParaRPr lang="en-US" sz="500">
                <a:solidFill>
                  <a:srgbClr val="7030A0"/>
                </a:solidFill>
              </a:endParaRPr>
            </a:p>
          </p:txBody>
        </p:sp>
        <p:sp>
          <p:nvSpPr>
            <p:cNvPr id="78" name="Rounded Rectangle 77">
              <a:extLst>
                <a:ext uri="{FF2B5EF4-FFF2-40B4-BE49-F238E27FC236}">
                  <a16:creationId xmlns:a16="http://schemas.microsoft.com/office/drawing/2014/main" id="{F26A798C-36CA-8A45-8F21-E87CDBA64B1F}"/>
                </a:ext>
              </a:extLst>
            </p:cNvPr>
            <p:cNvSpPr/>
            <p:nvPr/>
          </p:nvSpPr>
          <p:spPr bwMode="auto">
            <a:xfrm>
              <a:off x="3381958" y="1627717"/>
              <a:ext cx="138128" cy="411476"/>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dirty="0">
                  <a:solidFill>
                    <a:srgbClr val="7030A0"/>
                  </a:solidFill>
                </a:rPr>
                <a:t>2</a:t>
              </a:r>
              <a:endParaRPr lang="en-US" sz="500" dirty="0">
                <a:solidFill>
                  <a:srgbClr val="7030A0"/>
                </a:solidFill>
              </a:endParaRPr>
            </a:p>
          </p:txBody>
        </p:sp>
        <p:sp>
          <p:nvSpPr>
            <p:cNvPr id="79" name="Rounded Rectangle 78">
              <a:extLst>
                <a:ext uri="{FF2B5EF4-FFF2-40B4-BE49-F238E27FC236}">
                  <a16:creationId xmlns:a16="http://schemas.microsoft.com/office/drawing/2014/main" id="{99AE2B9D-B9EB-F546-B010-07178697D473}"/>
                </a:ext>
              </a:extLst>
            </p:cNvPr>
            <p:cNvSpPr/>
            <p:nvPr/>
          </p:nvSpPr>
          <p:spPr bwMode="auto">
            <a:xfrm>
              <a:off x="3519117" y="1627717"/>
              <a:ext cx="138128" cy="411476"/>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7030A0"/>
                  </a:solidFill>
                </a:rPr>
                <a:t>3</a:t>
              </a:r>
              <a:endParaRPr lang="en-US" sz="500">
                <a:solidFill>
                  <a:srgbClr val="7030A0"/>
                </a:solidFill>
              </a:endParaRPr>
            </a:p>
          </p:txBody>
        </p:sp>
      </p:grpSp>
      <p:grpSp>
        <p:nvGrpSpPr>
          <p:cNvPr id="80" name="Group 79">
            <a:extLst>
              <a:ext uri="{FF2B5EF4-FFF2-40B4-BE49-F238E27FC236}">
                <a16:creationId xmlns:a16="http://schemas.microsoft.com/office/drawing/2014/main" id="{A64C5D80-E465-2B44-835F-DC61A28DE446}"/>
              </a:ext>
            </a:extLst>
          </p:cNvPr>
          <p:cNvGrpSpPr/>
          <p:nvPr/>
        </p:nvGrpSpPr>
        <p:grpSpPr>
          <a:xfrm>
            <a:off x="8083122" y="3402742"/>
            <a:ext cx="546997" cy="308301"/>
            <a:chOff x="3106671" y="1627717"/>
            <a:chExt cx="550574" cy="411476"/>
          </a:xfrm>
        </p:grpSpPr>
        <p:sp>
          <p:nvSpPr>
            <p:cNvPr id="81" name="Rounded Rectangle 80">
              <a:extLst>
                <a:ext uri="{FF2B5EF4-FFF2-40B4-BE49-F238E27FC236}">
                  <a16:creationId xmlns:a16="http://schemas.microsoft.com/office/drawing/2014/main" id="{416D2F55-6952-C941-86D3-C3BEE8CC75B7}"/>
                </a:ext>
              </a:extLst>
            </p:cNvPr>
            <p:cNvSpPr/>
            <p:nvPr/>
          </p:nvSpPr>
          <p:spPr bwMode="auto">
            <a:xfrm>
              <a:off x="3106671" y="1627717"/>
              <a:ext cx="138128" cy="411476"/>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7030A0"/>
                  </a:solidFill>
                </a:rPr>
                <a:t>0</a:t>
              </a:r>
              <a:endParaRPr lang="en-US" sz="500">
                <a:solidFill>
                  <a:srgbClr val="7030A0"/>
                </a:solidFill>
              </a:endParaRPr>
            </a:p>
          </p:txBody>
        </p:sp>
        <p:sp>
          <p:nvSpPr>
            <p:cNvPr id="82" name="Rounded Rectangle 81">
              <a:extLst>
                <a:ext uri="{FF2B5EF4-FFF2-40B4-BE49-F238E27FC236}">
                  <a16:creationId xmlns:a16="http://schemas.microsoft.com/office/drawing/2014/main" id="{477DC671-AB0C-FE4C-A248-A6139E9A1666}"/>
                </a:ext>
              </a:extLst>
            </p:cNvPr>
            <p:cNvSpPr/>
            <p:nvPr/>
          </p:nvSpPr>
          <p:spPr bwMode="auto">
            <a:xfrm>
              <a:off x="3243829" y="1627717"/>
              <a:ext cx="138128" cy="411476"/>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7030A0"/>
                  </a:solidFill>
                </a:rPr>
                <a:t>1</a:t>
              </a:r>
              <a:endParaRPr lang="en-US" sz="500">
                <a:solidFill>
                  <a:srgbClr val="7030A0"/>
                </a:solidFill>
              </a:endParaRPr>
            </a:p>
          </p:txBody>
        </p:sp>
        <p:sp>
          <p:nvSpPr>
            <p:cNvPr id="83" name="Rounded Rectangle 82">
              <a:extLst>
                <a:ext uri="{FF2B5EF4-FFF2-40B4-BE49-F238E27FC236}">
                  <a16:creationId xmlns:a16="http://schemas.microsoft.com/office/drawing/2014/main" id="{81398962-C88C-7A48-824E-286336ABBACB}"/>
                </a:ext>
              </a:extLst>
            </p:cNvPr>
            <p:cNvSpPr/>
            <p:nvPr/>
          </p:nvSpPr>
          <p:spPr bwMode="auto">
            <a:xfrm>
              <a:off x="3381958" y="1627717"/>
              <a:ext cx="138128" cy="411476"/>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dirty="0">
                  <a:solidFill>
                    <a:srgbClr val="7030A0"/>
                  </a:solidFill>
                </a:rPr>
                <a:t>2</a:t>
              </a:r>
              <a:endParaRPr lang="en-US" sz="500" dirty="0">
                <a:solidFill>
                  <a:srgbClr val="7030A0"/>
                </a:solidFill>
              </a:endParaRPr>
            </a:p>
          </p:txBody>
        </p:sp>
        <p:sp>
          <p:nvSpPr>
            <p:cNvPr id="84" name="Rounded Rectangle 83">
              <a:extLst>
                <a:ext uri="{FF2B5EF4-FFF2-40B4-BE49-F238E27FC236}">
                  <a16:creationId xmlns:a16="http://schemas.microsoft.com/office/drawing/2014/main" id="{8D52AFB0-3DA1-1E46-9A70-4DFBC1F3C3B1}"/>
                </a:ext>
              </a:extLst>
            </p:cNvPr>
            <p:cNvSpPr/>
            <p:nvPr/>
          </p:nvSpPr>
          <p:spPr bwMode="auto">
            <a:xfrm>
              <a:off x="3519117" y="1627717"/>
              <a:ext cx="138128" cy="411476"/>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7030A0"/>
                  </a:solidFill>
                </a:rPr>
                <a:t>3</a:t>
              </a:r>
              <a:endParaRPr lang="en-US" sz="500">
                <a:solidFill>
                  <a:srgbClr val="7030A0"/>
                </a:solidFill>
              </a:endParaRPr>
            </a:p>
          </p:txBody>
        </p:sp>
      </p:grpSp>
      <p:sp>
        <p:nvSpPr>
          <p:cNvPr id="85" name="TextBox 84">
            <a:extLst>
              <a:ext uri="{FF2B5EF4-FFF2-40B4-BE49-F238E27FC236}">
                <a16:creationId xmlns:a16="http://schemas.microsoft.com/office/drawing/2014/main" id="{D6E72D7E-2BF2-FB48-8EE6-4DD948474BF1}"/>
              </a:ext>
            </a:extLst>
          </p:cNvPr>
          <p:cNvSpPr txBox="1"/>
          <p:nvPr/>
        </p:nvSpPr>
        <p:spPr>
          <a:xfrm>
            <a:off x="3229506" y="2576923"/>
            <a:ext cx="800219" cy="297454"/>
          </a:xfrm>
          <a:prstGeom prst="rect">
            <a:avLst/>
          </a:prstGeom>
          <a:noFill/>
        </p:spPr>
        <p:txBody>
          <a:bodyPr wrap="none" rtlCol="0">
            <a:spAutoFit/>
          </a:bodyPr>
          <a:lstStyle/>
          <a:p>
            <a:r>
              <a:rPr lang="en-US" sz="1333" dirty="0"/>
              <a:t>produce</a:t>
            </a:r>
            <a:endParaRPr sz="1333" dirty="0"/>
          </a:p>
        </p:txBody>
      </p:sp>
      <p:sp>
        <p:nvSpPr>
          <p:cNvPr id="88" name="TextBox 87">
            <a:extLst>
              <a:ext uri="{FF2B5EF4-FFF2-40B4-BE49-F238E27FC236}">
                <a16:creationId xmlns:a16="http://schemas.microsoft.com/office/drawing/2014/main" id="{CCEFB535-51E2-BA4B-9B91-3FC295AF0256}"/>
              </a:ext>
            </a:extLst>
          </p:cNvPr>
          <p:cNvSpPr txBox="1"/>
          <p:nvPr/>
        </p:nvSpPr>
        <p:spPr>
          <a:xfrm>
            <a:off x="4639161" y="5839050"/>
            <a:ext cx="2467342" cy="369332"/>
          </a:xfrm>
          <a:prstGeom prst="rect">
            <a:avLst/>
          </a:prstGeom>
          <a:noFill/>
        </p:spPr>
        <p:txBody>
          <a:bodyPr wrap="none" rtlCol="0">
            <a:spAutoFit/>
          </a:bodyPr>
          <a:lstStyle/>
          <a:p>
            <a:r>
              <a:rPr lang="en-US" dirty="0"/>
              <a:t>Message is duplicated</a:t>
            </a:r>
            <a:endParaRPr dirty="0"/>
          </a:p>
        </p:txBody>
      </p:sp>
      <p:pic>
        <p:nvPicPr>
          <p:cNvPr id="41" name="Picture 40">
            <a:extLst>
              <a:ext uri="{FF2B5EF4-FFF2-40B4-BE49-F238E27FC236}">
                <a16:creationId xmlns:a16="http://schemas.microsoft.com/office/drawing/2014/main" id="{91ABC2D7-35AC-D241-BF31-089D23477DD8}"/>
              </a:ext>
            </a:extLst>
          </p:cNvPr>
          <p:cNvPicPr>
            <a:picLocks noChangeAspect="1"/>
          </p:cNvPicPr>
          <p:nvPr/>
        </p:nvPicPr>
        <p:blipFill>
          <a:blip r:embed="rId5"/>
          <a:stretch>
            <a:fillRect/>
          </a:stretch>
        </p:blipFill>
        <p:spPr>
          <a:xfrm>
            <a:off x="3846210" y="2250131"/>
            <a:ext cx="410500" cy="410500"/>
          </a:xfrm>
          <a:prstGeom prst="rect">
            <a:avLst/>
          </a:prstGeom>
        </p:spPr>
      </p:pic>
      <p:cxnSp>
        <p:nvCxnSpPr>
          <p:cNvPr id="43" name="Curved Connector 42">
            <a:extLst>
              <a:ext uri="{FF2B5EF4-FFF2-40B4-BE49-F238E27FC236}">
                <a16:creationId xmlns:a16="http://schemas.microsoft.com/office/drawing/2014/main" id="{5177CFD2-4854-2245-9ECE-E2B90EF9B8D1}"/>
              </a:ext>
            </a:extLst>
          </p:cNvPr>
          <p:cNvCxnSpPr>
            <a:cxnSpLocks/>
            <a:stCxn id="41" idx="2"/>
            <a:endCxn id="73" idx="0"/>
          </p:cNvCxnSpPr>
          <p:nvPr/>
        </p:nvCxnSpPr>
        <p:spPr>
          <a:xfrm rot="5400000">
            <a:off x="3021416" y="2362838"/>
            <a:ext cx="732251" cy="1327839"/>
          </a:xfrm>
          <a:prstGeom prst="curvedConnector3">
            <a:avLst>
              <a:gd name="adj1" fmla="val 50000"/>
            </a:avLst>
          </a:prstGeom>
          <a:ln w="127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135474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1FF596-DD2F-9D4A-9353-14FD3654C706}"/>
              </a:ext>
            </a:extLst>
          </p:cNvPr>
          <p:cNvSpPr>
            <a:spLocks noGrp="1"/>
          </p:cNvSpPr>
          <p:nvPr>
            <p:ph type="title"/>
          </p:nvPr>
        </p:nvSpPr>
        <p:spPr/>
        <p:txBody>
          <a:bodyPr/>
          <a:lstStyle/>
          <a:p>
            <a:r>
              <a:rPr lang="en-US" dirty="0"/>
              <a:t>Exactly once: Better</a:t>
            </a:r>
          </a:p>
        </p:txBody>
      </p:sp>
      <p:sp>
        <p:nvSpPr>
          <p:cNvPr id="4" name="Slide Number Placeholder 3">
            <a:extLst>
              <a:ext uri="{FF2B5EF4-FFF2-40B4-BE49-F238E27FC236}">
                <a16:creationId xmlns:a16="http://schemas.microsoft.com/office/drawing/2014/main" id="{47A2324A-5546-E640-9D17-930C3A0A747E}"/>
              </a:ext>
            </a:extLst>
          </p:cNvPr>
          <p:cNvSpPr>
            <a:spLocks noGrp="1"/>
          </p:cNvSpPr>
          <p:nvPr>
            <p:ph type="sldNum" sz="quarter" idx="12"/>
          </p:nvPr>
        </p:nvSpPr>
        <p:spPr>
          <a:xfrm>
            <a:off x="11383212" y="6441552"/>
            <a:ext cx="533845" cy="365125"/>
          </a:xfrm>
          <a:prstGeom prst="rect">
            <a:avLst/>
          </a:prstGeom>
        </p:spPr>
        <p:txBody>
          <a:bodyPr vert="horz" lIns="121920" tIns="60960" rIns="121920" bIns="60960" rtlCol="0" anchor="ctr"/>
          <a:lstStyle>
            <a:defPPr>
              <a:defRPr lang="en-US"/>
            </a:defPPr>
            <a:lvl1pPr marL="0" algn="r" defTabSz="914377" rtl="0" eaLnBrk="1" latinLnBrk="0" hangingPunct="1">
              <a:defRPr sz="12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eaLnBrk="0" hangingPunct="0">
              <a:defRPr/>
            </a:pPr>
            <a:fld id="{E9549862-13E2-C34D-815E-8545BD36FC59}" type="slidenum">
              <a:rPr lang="en-US" smtClean="0">
                <a:solidFill>
                  <a:srgbClr val="6D7777"/>
                </a:solidFill>
              </a:rPr>
              <a:pPr eaLnBrk="0" hangingPunct="0">
                <a:defRPr/>
              </a:pPr>
              <a:t>32</a:t>
            </a:fld>
            <a:endParaRPr lang="en-US">
              <a:solidFill>
                <a:srgbClr val="6D7777"/>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C489061B-CD8C-E64C-B522-00ED8E74E7A5}"/>
              </a:ext>
            </a:extLst>
          </p:cNvPr>
          <p:cNvPicPr>
            <a:picLocks noChangeAspect="1"/>
          </p:cNvPicPr>
          <p:nvPr/>
        </p:nvPicPr>
        <p:blipFill>
          <a:blip r:embed="rId3">
            <a:biLevel thresh="75000"/>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tretch>
            <a:fillRect/>
          </a:stretch>
        </p:blipFill>
        <p:spPr>
          <a:xfrm>
            <a:off x="9399765" y="4343254"/>
            <a:ext cx="959343" cy="504271"/>
          </a:xfrm>
          <a:prstGeom prst="rect">
            <a:avLst/>
          </a:prstGeom>
        </p:spPr>
      </p:pic>
      <p:sp>
        <p:nvSpPr>
          <p:cNvPr id="7" name="Rectangle 6">
            <a:extLst>
              <a:ext uri="{FF2B5EF4-FFF2-40B4-BE49-F238E27FC236}">
                <a16:creationId xmlns:a16="http://schemas.microsoft.com/office/drawing/2014/main" id="{FF093D17-C6F9-D24C-AB04-8EADCF68B5FB}"/>
              </a:ext>
            </a:extLst>
          </p:cNvPr>
          <p:cNvSpPr/>
          <p:nvPr/>
        </p:nvSpPr>
        <p:spPr>
          <a:xfrm>
            <a:off x="4514398" y="3112111"/>
            <a:ext cx="1916447" cy="1534787"/>
          </a:xfrm>
          <a:prstGeom prst="rect">
            <a:avLst/>
          </a:prstGeom>
          <a:solidFill>
            <a:schemeClr val="bg1">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a:defRPr/>
            </a:pPr>
            <a:r>
              <a:rPr lang="en-US" sz="1200">
                <a:solidFill>
                  <a:srgbClr val="1D3649">
                    <a:lumMod val="50000"/>
                  </a:srgbClr>
                </a:solidFill>
                <a:latin typeface="Arial"/>
              </a:rPr>
              <a:t>Broker</a:t>
            </a:r>
          </a:p>
        </p:txBody>
      </p:sp>
      <p:sp>
        <p:nvSpPr>
          <p:cNvPr id="8" name="Rectangle 7">
            <a:extLst>
              <a:ext uri="{FF2B5EF4-FFF2-40B4-BE49-F238E27FC236}">
                <a16:creationId xmlns:a16="http://schemas.microsoft.com/office/drawing/2014/main" id="{0672290C-FA24-7047-B220-B761BD73116B}"/>
              </a:ext>
            </a:extLst>
          </p:cNvPr>
          <p:cNvSpPr/>
          <p:nvPr/>
        </p:nvSpPr>
        <p:spPr>
          <a:xfrm>
            <a:off x="7483318" y="3112111"/>
            <a:ext cx="1916447" cy="1534787"/>
          </a:xfrm>
          <a:prstGeom prst="rect">
            <a:avLst/>
          </a:prstGeom>
          <a:solidFill>
            <a:schemeClr val="bg1">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a:defRPr/>
            </a:pPr>
            <a:r>
              <a:rPr lang="en-US" sz="1200">
                <a:solidFill>
                  <a:srgbClr val="1D3649">
                    <a:lumMod val="50000"/>
                  </a:srgbClr>
                </a:solidFill>
                <a:latin typeface="Arial"/>
              </a:rPr>
              <a:t>Broker</a:t>
            </a:r>
          </a:p>
        </p:txBody>
      </p:sp>
      <p:sp>
        <p:nvSpPr>
          <p:cNvPr id="9" name="Rectangle 8">
            <a:extLst>
              <a:ext uri="{FF2B5EF4-FFF2-40B4-BE49-F238E27FC236}">
                <a16:creationId xmlns:a16="http://schemas.microsoft.com/office/drawing/2014/main" id="{DDFCD721-4E4D-4B4E-BB26-D18EABFB65E7}"/>
              </a:ext>
            </a:extLst>
          </p:cNvPr>
          <p:cNvSpPr/>
          <p:nvPr/>
        </p:nvSpPr>
        <p:spPr>
          <a:xfrm>
            <a:off x="1744466" y="3112111"/>
            <a:ext cx="1916447" cy="1454119"/>
          </a:xfrm>
          <a:prstGeom prst="rect">
            <a:avLst/>
          </a:prstGeom>
          <a:solidFill>
            <a:schemeClr val="bg1">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a:defRPr/>
            </a:pPr>
            <a:r>
              <a:rPr lang="en-US" sz="1200">
                <a:solidFill>
                  <a:srgbClr val="1D3649">
                    <a:lumMod val="50000"/>
                  </a:srgbClr>
                </a:solidFill>
                <a:latin typeface="Arial"/>
              </a:rPr>
              <a:t>Broker</a:t>
            </a:r>
          </a:p>
        </p:txBody>
      </p:sp>
      <p:sp>
        <p:nvSpPr>
          <p:cNvPr id="10" name="Rounded Rectangle 9">
            <a:extLst>
              <a:ext uri="{FF2B5EF4-FFF2-40B4-BE49-F238E27FC236}">
                <a16:creationId xmlns:a16="http://schemas.microsoft.com/office/drawing/2014/main" id="{2EAAD543-FA98-1043-A209-5F3FE966A6E3}"/>
              </a:ext>
            </a:extLst>
          </p:cNvPr>
          <p:cNvSpPr/>
          <p:nvPr/>
        </p:nvSpPr>
        <p:spPr>
          <a:xfrm>
            <a:off x="570173" y="3355960"/>
            <a:ext cx="9025247" cy="425873"/>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377">
              <a:defRPr/>
            </a:pPr>
            <a:r>
              <a:rPr lang="en-US" sz="1100">
                <a:solidFill>
                  <a:srgbClr val="1D3649">
                    <a:lumMod val="50000"/>
                  </a:srgbClr>
                </a:solidFill>
                <a:latin typeface="Arial"/>
              </a:rPr>
              <a:t>Partition 0</a:t>
            </a:r>
          </a:p>
        </p:txBody>
      </p:sp>
      <p:sp>
        <p:nvSpPr>
          <p:cNvPr id="13" name="Rectangle 12">
            <a:extLst>
              <a:ext uri="{FF2B5EF4-FFF2-40B4-BE49-F238E27FC236}">
                <a16:creationId xmlns:a16="http://schemas.microsoft.com/office/drawing/2014/main" id="{7C765694-A278-2846-BDA8-F21372E2D931}"/>
              </a:ext>
            </a:extLst>
          </p:cNvPr>
          <p:cNvSpPr/>
          <p:nvPr/>
        </p:nvSpPr>
        <p:spPr>
          <a:xfrm>
            <a:off x="1399787" y="1517905"/>
            <a:ext cx="941077" cy="276283"/>
          </a:xfrm>
          <a:prstGeom prst="rect">
            <a:avLst/>
          </a:prstGeom>
          <a:solidFill>
            <a:schemeClr val="accent1">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77">
              <a:defRPr/>
            </a:pPr>
            <a:r>
              <a:rPr lang="en-US" sz="1100">
                <a:solidFill>
                  <a:srgbClr val="7030A0"/>
                </a:solidFill>
                <a:latin typeface="Arial"/>
              </a:rPr>
              <a:t>Producer-id</a:t>
            </a:r>
          </a:p>
        </p:txBody>
      </p:sp>
      <p:sp>
        <p:nvSpPr>
          <p:cNvPr id="14" name="Rectangle 13">
            <a:extLst>
              <a:ext uri="{FF2B5EF4-FFF2-40B4-BE49-F238E27FC236}">
                <a16:creationId xmlns:a16="http://schemas.microsoft.com/office/drawing/2014/main" id="{B1C53771-8F41-B942-808C-1C984498D65E}"/>
              </a:ext>
            </a:extLst>
          </p:cNvPr>
          <p:cNvSpPr/>
          <p:nvPr/>
        </p:nvSpPr>
        <p:spPr>
          <a:xfrm>
            <a:off x="2377441" y="1517904"/>
            <a:ext cx="585217" cy="268317"/>
          </a:xfrm>
          <a:prstGeom prst="rect">
            <a:avLst/>
          </a:prstGeom>
          <a:solidFill>
            <a:schemeClr val="accent1">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77">
              <a:defRPr/>
            </a:pPr>
            <a:r>
              <a:rPr lang="en-US" sz="1100">
                <a:solidFill>
                  <a:srgbClr val="7030A0"/>
                </a:solidFill>
                <a:latin typeface="Arial"/>
              </a:rPr>
              <a:t>Seq 1</a:t>
            </a:r>
          </a:p>
        </p:txBody>
      </p:sp>
      <p:sp>
        <p:nvSpPr>
          <p:cNvPr id="15" name="Rectangle 14">
            <a:extLst>
              <a:ext uri="{FF2B5EF4-FFF2-40B4-BE49-F238E27FC236}">
                <a16:creationId xmlns:a16="http://schemas.microsoft.com/office/drawing/2014/main" id="{2993026A-2543-DD49-8739-1D02FB90F727}"/>
              </a:ext>
            </a:extLst>
          </p:cNvPr>
          <p:cNvSpPr/>
          <p:nvPr/>
        </p:nvSpPr>
        <p:spPr>
          <a:xfrm>
            <a:off x="3023617" y="1524000"/>
            <a:ext cx="585217" cy="268317"/>
          </a:xfrm>
          <a:prstGeom prst="rect">
            <a:avLst/>
          </a:prstGeom>
          <a:solidFill>
            <a:schemeClr val="accent1">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77">
              <a:defRPr/>
            </a:pPr>
            <a:r>
              <a:rPr lang="en-US" sz="1100">
                <a:solidFill>
                  <a:srgbClr val="7030A0"/>
                </a:solidFill>
                <a:latin typeface="Arial"/>
              </a:rPr>
              <a:t>Key 1</a:t>
            </a:r>
          </a:p>
        </p:txBody>
      </p:sp>
      <p:sp>
        <p:nvSpPr>
          <p:cNvPr id="16" name="Rectangle 15">
            <a:extLst>
              <a:ext uri="{FF2B5EF4-FFF2-40B4-BE49-F238E27FC236}">
                <a16:creationId xmlns:a16="http://schemas.microsoft.com/office/drawing/2014/main" id="{D3FB8AFD-51CF-8F42-AF5C-0C2ED7DBBB89}"/>
              </a:ext>
            </a:extLst>
          </p:cNvPr>
          <p:cNvSpPr/>
          <p:nvPr/>
        </p:nvSpPr>
        <p:spPr>
          <a:xfrm>
            <a:off x="3651503" y="1517904"/>
            <a:ext cx="1916447" cy="280509"/>
          </a:xfrm>
          <a:prstGeom prst="rect">
            <a:avLst/>
          </a:prstGeom>
          <a:solidFill>
            <a:schemeClr val="accent1">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77">
              <a:defRPr/>
            </a:pPr>
            <a:r>
              <a:rPr lang="en-US" sz="1100">
                <a:solidFill>
                  <a:srgbClr val="7030A0"/>
                </a:solidFill>
                <a:latin typeface="Arial"/>
              </a:rPr>
              <a:t>Value</a:t>
            </a:r>
          </a:p>
        </p:txBody>
      </p:sp>
      <p:sp>
        <p:nvSpPr>
          <p:cNvPr id="25" name="Rectangle 24">
            <a:extLst>
              <a:ext uri="{FF2B5EF4-FFF2-40B4-BE49-F238E27FC236}">
                <a16:creationId xmlns:a16="http://schemas.microsoft.com/office/drawing/2014/main" id="{3832311D-BB8B-A14E-B2F6-047070419C0E}"/>
              </a:ext>
            </a:extLst>
          </p:cNvPr>
          <p:cNvSpPr/>
          <p:nvPr/>
        </p:nvSpPr>
        <p:spPr>
          <a:xfrm>
            <a:off x="5816849" y="1462626"/>
            <a:ext cx="6375151" cy="954107"/>
          </a:xfrm>
          <a:prstGeom prst="rect">
            <a:avLst/>
          </a:prstGeom>
        </p:spPr>
        <p:txBody>
          <a:bodyPr wrap="square">
            <a:spAutoFit/>
          </a:bodyPr>
          <a:lstStyle/>
          <a:p>
            <a:pPr eaLnBrk="0" fontAlgn="base" hangingPunct="0">
              <a:spcBef>
                <a:spcPct val="0"/>
              </a:spcBef>
              <a:spcAft>
                <a:spcPct val="0"/>
              </a:spcAft>
              <a:defRPr/>
            </a:pPr>
            <a:r>
              <a:rPr lang="en-US" sz="1400" dirty="0">
                <a:latin typeface="Menlo" panose="020B0609030804020204" pitchFamily="49" charset="0"/>
              </a:rPr>
              <a:t>producerProps.put(”acks", ”all");</a:t>
            </a:r>
          </a:p>
          <a:p>
            <a:pPr eaLnBrk="0" fontAlgn="base" hangingPunct="0">
              <a:spcBef>
                <a:spcPct val="0"/>
              </a:spcBef>
              <a:spcAft>
                <a:spcPct val="0"/>
              </a:spcAft>
              <a:defRPr/>
            </a:pPr>
            <a:r>
              <a:rPr lang="en-US" sz="1400" dirty="0">
                <a:latin typeface="Menlo" panose="020B0609030804020204" pitchFamily="49" charset="0"/>
              </a:rPr>
              <a:t>producerProps.put("enable.idempotence", "true");</a:t>
            </a:r>
          </a:p>
          <a:p>
            <a:pPr eaLnBrk="0" fontAlgn="base" hangingPunct="0">
              <a:spcBef>
                <a:spcPct val="0"/>
              </a:spcBef>
              <a:spcAft>
                <a:spcPct val="0"/>
              </a:spcAft>
              <a:defRPr/>
            </a:pPr>
            <a:r>
              <a:rPr lang="en-US" sz="1400" dirty="0">
                <a:latin typeface="Menlo" panose="020B0609030804020204" pitchFamily="49" charset="0"/>
              </a:rPr>
              <a:t>producerProps.put(“max.in.flight.requests.per.connection”,1);</a:t>
            </a:r>
          </a:p>
        </p:txBody>
      </p:sp>
      <p:cxnSp>
        <p:nvCxnSpPr>
          <p:cNvPr id="30" name="Curved Connector 29">
            <a:extLst>
              <a:ext uri="{FF2B5EF4-FFF2-40B4-BE49-F238E27FC236}">
                <a16:creationId xmlns:a16="http://schemas.microsoft.com/office/drawing/2014/main" id="{ECC903AD-10EB-FA44-93A2-FA01AFF5552B}"/>
              </a:ext>
            </a:extLst>
          </p:cNvPr>
          <p:cNvCxnSpPr>
            <a:cxnSpLocks/>
            <a:stCxn id="42" idx="2"/>
            <a:endCxn id="73" idx="0"/>
          </p:cNvCxnSpPr>
          <p:nvPr/>
        </p:nvCxnSpPr>
        <p:spPr>
          <a:xfrm rot="5400000">
            <a:off x="2492273" y="2676583"/>
            <a:ext cx="947648" cy="484951"/>
          </a:xfrm>
          <a:prstGeom prst="curvedConnector3">
            <a:avLst>
              <a:gd name="adj1" fmla="val 50000"/>
            </a:avLst>
          </a:prstGeom>
          <a:ln w="127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42" name="AutoShape 4">
            <a:extLst>
              <a:ext uri="{FF2B5EF4-FFF2-40B4-BE49-F238E27FC236}">
                <a16:creationId xmlns:a16="http://schemas.microsoft.com/office/drawing/2014/main" id="{A611CE19-EBE1-5140-917D-752980A1D3A6}"/>
              </a:ext>
            </a:extLst>
          </p:cNvPr>
          <p:cNvSpPr>
            <a:spLocks noChangeArrowheads="1"/>
          </p:cNvSpPr>
          <p:nvPr/>
        </p:nvSpPr>
        <p:spPr bwMode="auto">
          <a:xfrm>
            <a:off x="600296" y="1271699"/>
            <a:ext cx="5216553" cy="1173535"/>
          </a:xfrm>
          <a:prstGeom prst="roundRect">
            <a:avLst>
              <a:gd name="adj" fmla="val 7117"/>
            </a:avLst>
          </a:prstGeom>
          <a:noFill/>
          <a:ln w="12700">
            <a:solidFill>
              <a:srgbClr val="5596E6">
                <a:lumMod val="50000"/>
              </a:srgbClr>
            </a:solidFill>
            <a:prstDash val="dash"/>
            <a:round/>
            <a:headEnd/>
            <a:tailEnd/>
          </a:ln>
        </p:spPr>
        <p:txBody>
          <a:bodyPr lIns="0" tIns="0" rIns="0" bIns="0" anchor="t" anchorCtr="1"/>
          <a:lstStyle/>
          <a:p>
            <a:pPr algn="ctr" defTabSz="1219140" eaLnBrk="1" fontAlgn="auto" hangingPunct="1">
              <a:spcBef>
                <a:spcPts val="0"/>
              </a:spcBef>
              <a:spcAft>
                <a:spcPts val="0"/>
              </a:spcAft>
              <a:defRPr/>
            </a:pPr>
            <a:r>
              <a:rPr lang="en-US" sz="1333" kern="0" dirty="0"/>
              <a:t>producer</a:t>
            </a:r>
          </a:p>
        </p:txBody>
      </p:sp>
      <p:sp>
        <p:nvSpPr>
          <p:cNvPr id="44" name="Rectangle 43">
            <a:extLst>
              <a:ext uri="{FF2B5EF4-FFF2-40B4-BE49-F238E27FC236}">
                <a16:creationId xmlns:a16="http://schemas.microsoft.com/office/drawing/2014/main" id="{1C1F5B64-2D22-4F44-B084-4D3DAB1E0D0E}"/>
              </a:ext>
            </a:extLst>
          </p:cNvPr>
          <p:cNvSpPr/>
          <p:nvPr/>
        </p:nvSpPr>
        <p:spPr>
          <a:xfrm>
            <a:off x="3208572" y="2770463"/>
            <a:ext cx="573977" cy="2840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77">
              <a:defRPr/>
            </a:pPr>
            <a:endParaRPr lang="en-US">
              <a:solidFill>
                <a:srgbClr val="FFFFFF"/>
              </a:solidFill>
              <a:latin typeface="Arial"/>
            </a:endParaRPr>
          </a:p>
        </p:txBody>
      </p:sp>
      <p:sp>
        <p:nvSpPr>
          <p:cNvPr id="47" name="TextBox 46">
            <a:extLst>
              <a:ext uri="{FF2B5EF4-FFF2-40B4-BE49-F238E27FC236}">
                <a16:creationId xmlns:a16="http://schemas.microsoft.com/office/drawing/2014/main" id="{94D6DA43-281B-B44A-ABBD-2793D340FA4F}"/>
              </a:ext>
            </a:extLst>
          </p:cNvPr>
          <p:cNvSpPr txBox="1"/>
          <p:nvPr/>
        </p:nvSpPr>
        <p:spPr>
          <a:xfrm>
            <a:off x="2024436" y="2558446"/>
            <a:ext cx="534121" cy="297454"/>
          </a:xfrm>
          <a:prstGeom prst="rect">
            <a:avLst/>
          </a:prstGeom>
          <a:noFill/>
        </p:spPr>
        <p:txBody>
          <a:bodyPr wrap="none" rtlCol="0">
            <a:spAutoFit/>
          </a:bodyPr>
          <a:lstStyle/>
          <a:p>
            <a:pPr defTabSz="914377">
              <a:defRPr/>
            </a:pPr>
            <a:r>
              <a:rPr lang="en-US" sz="1333" dirty="0"/>
              <a:t>acks</a:t>
            </a:r>
          </a:p>
        </p:txBody>
      </p:sp>
      <p:cxnSp>
        <p:nvCxnSpPr>
          <p:cNvPr id="53" name="Curved Connector 52">
            <a:extLst>
              <a:ext uri="{FF2B5EF4-FFF2-40B4-BE49-F238E27FC236}">
                <a16:creationId xmlns:a16="http://schemas.microsoft.com/office/drawing/2014/main" id="{F0868D55-B66D-2649-B03F-4AAE7F7A13EF}"/>
              </a:ext>
            </a:extLst>
          </p:cNvPr>
          <p:cNvCxnSpPr>
            <a:cxnSpLocks/>
            <a:stCxn id="9" idx="0"/>
          </p:cNvCxnSpPr>
          <p:nvPr/>
        </p:nvCxnSpPr>
        <p:spPr>
          <a:xfrm rot="5400000" flipH="1" flipV="1">
            <a:off x="2430391" y="2791932"/>
            <a:ext cx="592477" cy="47880"/>
          </a:xfrm>
          <a:prstGeom prst="curvedConnector3">
            <a:avLst>
              <a:gd name="adj1" fmla="val 50000"/>
            </a:avLst>
          </a:prstGeom>
          <a:ln w="12700">
            <a:solidFill>
              <a:srgbClr val="7030A0"/>
            </a:solidFill>
            <a:prstDash val="dashDot"/>
            <a:tailEnd type="triangle"/>
          </a:ln>
          <a:effectLst/>
        </p:spPr>
        <p:style>
          <a:lnRef idx="2">
            <a:schemeClr val="accent1"/>
          </a:lnRef>
          <a:fillRef idx="0">
            <a:schemeClr val="accent1"/>
          </a:fillRef>
          <a:effectRef idx="1">
            <a:schemeClr val="accent1"/>
          </a:effectRef>
          <a:fontRef idx="minor">
            <a:schemeClr val="tx1"/>
          </a:fontRef>
        </p:style>
      </p:cxnSp>
      <p:sp>
        <p:nvSpPr>
          <p:cNvPr id="66" name="Left Brace 65">
            <a:extLst>
              <a:ext uri="{FF2B5EF4-FFF2-40B4-BE49-F238E27FC236}">
                <a16:creationId xmlns:a16="http://schemas.microsoft.com/office/drawing/2014/main" id="{5723F0DC-D44C-6749-ADCA-B73E5987FD4D}"/>
              </a:ext>
            </a:extLst>
          </p:cNvPr>
          <p:cNvSpPr/>
          <p:nvPr/>
        </p:nvSpPr>
        <p:spPr>
          <a:xfrm>
            <a:off x="305699" y="3293830"/>
            <a:ext cx="252895" cy="894473"/>
          </a:xfrm>
          <a:prstGeom prst="leftBrace">
            <a:avLst/>
          </a:prstGeom>
          <a:ln>
            <a:solidFill>
              <a:srgbClr val="7030A0"/>
            </a:solidFill>
          </a:ln>
          <a:effectLst/>
        </p:spPr>
        <p:style>
          <a:lnRef idx="2">
            <a:schemeClr val="accent1"/>
          </a:lnRef>
          <a:fillRef idx="0">
            <a:schemeClr val="accent1"/>
          </a:fillRef>
          <a:effectRef idx="1">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77">
              <a:defRPr/>
            </a:pPr>
            <a:endParaRPr lang="en-US">
              <a:solidFill>
                <a:srgbClr val="6D7777"/>
              </a:solidFill>
              <a:latin typeface="Arial"/>
            </a:endParaRPr>
          </a:p>
        </p:txBody>
      </p:sp>
      <p:sp>
        <p:nvSpPr>
          <p:cNvPr id="67" name="TextBox 66">
            <a:extLst>
              <a:ext uri="{FF2B5EF4-FFF2-40B4-BE49-F238E27FC236}">
                <a16:creationId xmlns:a16="http://schemas.microsoft.com/office/drawing/2014/main" id="{6F46BB51-E4F7-794F-A6AB-AD841205990E}"/>
              </a:ext>
            </a:extLst>
          </p:cNvPr>
          <p:cNvSpPr txBox="1"/>
          <p:nvPr/>
        </p:nvSpPr>
        <p:spPr>
          <a:xfrm rot="16200000">
            <a:off x="-196551" y="3351163"/>
            <a:ext cx="671979" cy="369332"/>
          </a:xfrm>
          <a:prstGeom prst="rect">
            <a:avLst/>
          </a:prstGeom>
          <a:noFill/>
        </p:spPr>
        <p:txBody>
          <a:bodyPr wrap="none" rtlCol="0">
            <a:spAutoFit/>
          </a:bodyPr>
          <a:lstStyle/>
          <a:p>
            <a:pPr defTabSz="914377">
              <a:defRPr/>
            </a:pPr>
            <a:r>
              <a:rPr lang="en-US" dirty="0">
                <a:solidFill>
                  <a:srgbClr val="7030A0"/>
                </a:solidFill>
              </a:rPr>
              <a:t>topic</a:t>
            </a:r>
          </a:p>
        </p:txBody>
      </p:sp>
      <p:sp>
        <p:nvSpPr>
          <p:cNvPr id="57" name="Rectangle 56">
            <a:extLst>
              <a:ext uri="{FF2B5EF4-FFF2-40B4-BE49-F238E27FC236}">
                <a16:creationId xmlns:a16="http://schemas.microsoft.com/office/drawing/2014/main" id="{41DF75F8-6ED8-CD4A-846D-16FBFC55CEFC}"/>
              </a:ext>
            </a:extLst>
          </p:cNvPr>
          <p:cNvSpPr/>
          <p:nvPr/>
        </p:nvSpPr>
        <p:spPr>
          <a:xfrm>
            <a:off x="3321427" y="5884003"/>
            <a:ext cx="1321819" cy="313987"/>
          </a:xfrm>
          <a:prstGeom prst="rect">
            <a:avLst/>
          </a:prstGeom>
          <a:solidFill>
            <a:schemeClr val="bg1">
              <a:lumMod val="95000"/>
              <a:alpha val="79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t"/>
          <a:lstStyle/>
          <a:p>
            <a:pPr eaLnBrk="0" fontAlgn="base" hangingPunct="0">
              <a:spcBef>
                <a:spcPct val="0"/>
              </a:spcBef>
              <a:spcAft>
                <a:spcPct val="0"/>
              </a:spcAft>
            </a:pPr>
            <a:r>
              <a:rPr lang="en-US" sz="1200">
                <a:solidFill>
                  <a:srgbClr val="5596E6">
                    <a:lumMod val="75000"/>
                  </a:srgbClr>
                </a:solidFill>
                <a:latin typeface="Arial"/>
              </a:rPr>
              <a:t>Event Producer</a:t>
            </a:r>
          </a:p>
        </p:txBody>
      </p:sp>
      <p:grpSp>
        <p:nvGrpSpPr>
          <p:cNvPr id="58" name="Group 57">
            <a:extLst>
              <a:ext uri="{FF2B5EF4-FFF2-40B4-BE49-F238E27FC236}">
                <a16:creationId xmlns:a16="http://schemas.microsoft.com/office/drawing/2014/main" id="{4F8A0D42-BF10-AB44-8379-80757E80BDAB}"/>
              </a:ext>
            </a:extLst>
          </p:cNvPr>
          <p:cNvGrpSpPr/>
          <p:nvPr/>
        </p:nvGrpSpPr>
        <p:grpSpPr>
          <a:xfrm>
            <a:off x="2245239" y="3392882"/>
            <a:ext cx="546997" cy="308301"/>
            <a:chOff x="3106671" y="1627717"/>
            <a:chExt cx="550574" cy="411476"/>
          </a:xfrm>
        </p:grpSpPr>
        <p:sp>
          <p:nvSpPr>
            <p:cNvPr id="65" name="Rounded Rectangle 64">
              <a:extLst>
                <a:ext uri="{FF2B5EF4-FFF2-40B4-BE49-F238E27FC236}">
                  <a16:creationId xmlns:a16="http://schemas.microsoft.com/office/drawing/2014/main" id="{47FB8A46-6B44-B941-BD3E-7361A060ED35}"/>
                </a:ext>
              </a:extLst>
            </p:cNvPr>
            <p:cNvSpPr/>
            <p:nvPr/>
          </p:nvSpPr>
          <p:spPr bwMode="auto">
            <a:xfrm>
              <a:off x="3106671" y="1627717"/>
              <a:ext cx="138128" cy="411476"/>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7030A0"/>
                  </a:solidFill>
                </a:rPr>
                <a:t>0</a:t>
              </a:r>
              <a:endParaRPr lang="en-US" sz="500">
                <a:solidFill>
                  <a:srgbClr val="7030A0"/>
                </a:solidFill>
              </a:endParaRPr>
            </a:p>
          </p:txBody>
        </p:sp>
        <p:sp>
          <p:nvSpPr>
            <p:cNvPr id="71" name="Rounded Rectangle 70">
              <a:extLst>
                <a:ext uri="{FF2B5EF4-FFF2-40B4-BE49-F238E27FC236}">
                  <a16:creationId xmlns:a16="http://schemas.microsoft.com/office/drawing/2014/main" id="{B3C1638B-09C9-8848-AC9D-8243247FB1D2}"/>
                </a:ext>
              </a:extLst>
            </p:cNvPr>
            <p:cNvSpPr/>
            <p:nvPr/>
          </p:nvSpPr>
          <p:spPr bwMode="auto">
            <a:xfrm>
              <a:off x="3243829" y="1627717"/>
              <a:ext cx="138128" cy="411476"/>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7030A0"/>
                  </a:solidFill>
                </a:rPr>
                <a:t>1</a:t>
              </a:r>
              <a:endParaRPr lang="en-US" sz="500">
                <a:solidFill>
                  <a:srgbClr val="7030A0"/>
                </a:solidFill>
              </a:endParaRPr>
            </a:p>
          </p:txBody>
        </p:sp>
        <p:sp>
          <p:nvSpPr>
            <p:cNvPr id="72" name="Rounded Rectangle 71">
              <a:extLst>
                <a:ext uri="{FF2B5EF4-FFF2-40B4-BE49-F238E27FC236}">
                  <a16:creationId xmlns:a16="http://schemas.microsoft.com/office/drawing/2014/main" id="{BF301093-309F-9B46-8D5B-ED6EB7EE1DED}"/>
                </a:ext>
              </a:extLst>
            </p:cNvPr>
            <p:cNvSpPr/>
            <p:nvPr/>
          </p:nvSpPr>
          <p:spPr bwMode="auto">
            <a:xfrm>
              <a:off x="3381958" y="1627717"/>
              <a:ext cx="138128" cy="411476"/>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dirty="0">
                  <a:solidFill>
                    <a:srgbClr val="7030A0"/>
                  </a:solidFill>
                </a:rPr>
                <a:t>2</a:t>
              </a:r>
              <a:endParaRPr lang="en-US" sz="500" dirty="0">
                <a:solidFill>
                  <a:srgbClr val="7030A0"/>
                </a:solidFill>
              </a:endParaRPr>
            </a:p>
          </p:txBody>
        </p:sp>
        <p:sp>
          <p:nvSpPr>
            <p:cNvPr id="73" name="Rounded Rectangle 72">
              <a:extLst>
                <a:ext uri="{FF2B5EF4-FFF2-40B4-BE49-F238E27FC236}">
                  <a16:creationId xmlns:a16="http://schemas.microsoft.com/office/drawing/2014/main" id="{BDB309F8-B446-B14A-B1FF-D0FF81DAE5BE}"/>
                </a:ext>
              </a:extLst>
            </p:cNvPr>
            <p:cNvSpPr/>
            <p:nvPr/>
          </p:nvSpPr>
          <p:spPr bwMode="auto">
            <a:xfrm>
              <a:off x="3519117" y="1627717"/>
              <a:ext cx="138128" cy="411476"/>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7030A0"/>
                  </a:solidFill>
                </a:rPr>
                <a:t>3</a:t>
              </a:r>
              <a:endParaRPr lang="en-US" sz="500">
                <a:solidFill>
                  <a:srgbClr val="7030A0"/>
                </a:solidFill>
              </a:endParaRPr>
            </a:p>
          </p:txBody>
        </p:sp>
      </p:grpSp>
      <p:cxnSp>
        <p:nvCxnSpPr>
          <p:cNvPr id="74" name="Elbow Connector 73">
            <a:extLst>
              <a:ext uri="{FF2B5EF4-FFF2-40B4-BE49-F238E27FC236}">
                <a16:creationId xmlns:a16="http://schemas.microsoft.com/office/drawing/2014/main" id="{1E52C999-9CDF-C844-9E25-E7001347A0F7}"/>
              </a:ext>
            </a:extLst>
          </p:cNvPr>
          <p:cNvCxnSpPr>
            <a:cxnSpLocks/>
            <a:stCxn id="57" idx="0"/>
            <a:endCxn id="72" idx="2"/>
          </p:cNvCxnSpPr>
          <p:nvPr/>
        </p:nvCxnSpPr>
        <p:spPr>
          <a:xfrm rot="16200000" flipV="1">
            <a:off x="2193437" y="4095102"/>
            <a:ext cx="2182820" cy="1394983"/>
          </a:xfrm>
          <a:prstGeom prst="bentConnector3">
            <a:avLst>
              <a:gd name="adj1" fmla="val 77927"/>
            </a:avLst>
          </a:prstGeom>
          <a:ln w="12700">
            <a:solidFill>
              <a:srgbClr val="7030A0"/>
            </a:solidFill>
            <a:prstDash val="dash"/>
            <a:tailEnd type="triangle"/>
          </a:ln>
          <a:effectLst/>
        </p:spPr>
        <p:style>
          <a:lnRef idx="2">
            <a:schemeClr val="accent1"/>
          </a:lnRef>
          <a:fillRef idx="0">
            <a:schemeClr val="accent1"/>
          </a:fillRef>
          <a:effectRef idx="1">
            <a:schemeClr val="accent1"/>
          </a:effectRef>
          <a:fontRef idx="minor">
            <a:schemeClr val="tx1"/>
          </a:fontRef>
        </p:style>
      </p:cxnSp>
      <p:grpSp>
        <p:nvGrpSpPr>
          <p:cNvPr id="75" name="Group 74">
            <a:extLst>
              <a:ext uri="{FF2B5EF4-FFF2-40B4-BE49-F238E27FC236}">
                <a16:creationId xmlns:a16="http://schemas.microsoft.com/office/drawing/2014/main" id="{2DFD2F9F-6D93-A14C-9DF0-D4D6DD407B54}"/>
              </a:ext>
            </a:extLst>
          </p:cNvPr>
          <p:cNvGrpSpPr/>
          <p:nvPr/>
        </p:nvGrpSpPr>
        <p:grpSpPr>
          <a:xfrm>
            <a:off x="4959691" y="3395119"/>
            <a:ext cx="546997" cy="308301"/>
            <a:chOff x="3106671" y="1627717"/>
            <a:chExt cx="550574" cy="411476"/>
          </a:xfrm>
        </p:grpSpPr>
        <p:sp>
          <p:nvSpPr>
            <p:cNvPr id="76" name="Rounded Rectangle 75">
              <a:extLst>
                <a:ext uri="{FF2B5EF4-FFF2-40B4-BE49-F238E27FC236}">
                  <a16:creationId xmlns:a16="http://schemas.microsoft.com/office/drawing/2014/main" id="{3004F372-72D0-6940-B859-A24D5A863223}"/>
                </a:ext>
              </a:extLst>
            </p:cNvPr>
            <p:cNvSpPr/>
            <p:nvPr/>
          </p:nvSpPr>
          <p:spPr bwMode="auto">
            <a:xfrm>
              <a:off x="3106671" y="1627717"/>
              <a:ext cx="138128" cy="411476"/>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7030A0"/>
                  </a:solidFill>
                </a:rPr>
                <a:t>0</a:t>
              </a:r>
              <a:endParaRPr lang="en-US" sz="500">
                <a:solidFill>
                  <a:srgbClr val="7030A0"/>
                </a:solidFill>
              </a:endParaRPr>
            </a:p>
          </p:txBody>
        </p:sp>
        <p:sp>
          <p:nvSpPr>
            <p:cNvPr id="77" name="Rounded Rectangle 76">
              <a:extLst>
                <a:ext uri="{FF2B5EF4-FFF2-40B4-BE49-F238E27FC236}">
                  <a16:creationId xmlns:a16="http://schemas.microsoft.com/office/drawing/2014/main" id="{7266301E-B584-BC4C-ACE4-0F799A3BCC78}"/>
                </a:ext>
              </a:extLst>
            </p:cNvPr>
            <p:cNvSpPr/>
            <p:nvPr/>
          </p:nvSpPr>
          <p:spPr bwMode="auto">
            <a:xfrm>
              <a:off x="3243829" y="1627717"/>
              <a:ext cx="138128" cy="411476"/>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7030A0"/>
                  </a:solidFill>
                </a:rPr>
                <a:t>1</a:t>
              </a:r>
              <a:endParaRPr lang="en-US" sz="500">
                <a:solidFill>
                  <a:srgbClr val="7030A0"/>
                </a:solidFill>
              </a:endParaRPr>
            </a:p>
          </p:txBody>
        </p:sp>
        <p:sp>
          <p:nvSpPr>
            <p:cNvPr id="78" name="Rounded Rectangle 77">
              <a:extLst>
                <a:ext uri="{FF2B5EF4-FFF2-40B4-BE49-F238E27FC236}">
                  <a16:creationId xmlns:a16="http://schemas.microsoft.com/office/drawing/2014/main" id="{F26A798C-36CA-8A45-8F21-E87CDBA64B1F}"/>
                </a:ext>
              </a:extLst>
            </p:cNvPr>
            <p:cNvSpPr/>
            <p:nvPr/>
          </p:nvSpPr>
          <p:spPr bwMode="auto">
            <a:xfrm>
              <a:off x="3381958" y="1627717"/>
              <a:ext cx="138128" cy="411476"/>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dirty="0">
                  <a:solidFill>
                    <a:srgbClr val="7030A0"/>
                  </a:solidFill>
                </a:rPr>
                <a:t>2</a:t>
              </a:r>
              <a:endParaRPr lang="en-US" sz="500" dirty="0">
                <a:solidFill>
                  <a:srgbClr val="7030A0"/>
                </a:solidFill>
              </a:endParaRPr>
            </a:p>
          </p:txBody>
        </p:sp>
        <p:sp>
          <p:nvSpPr>
            <p:cNvPr id="79" name="Rounded Rectangle 78">
              <a:extLst>
                <a:ext uri="{FF2B5EF4-FFF2-40B4-BE49-F238E27FC236}">
                  <a16:creationId xmlns:a16="http://schemas.microsoft.com/office/drawing/2014/main" id="{99AE2B9D-B9EB-F546-B010-07178697D473}"/>
                </a:ext>
              </a:extLst>
            </p:cNvPr>
            <p:cNvSpPr/>
            <p:nvPr/>
          </p:nvSpPr>
          <p:spPr bwMode="auto">
            <a:xfrm>
              <a:off x="3519117" y="1627717"/>
              <a:ext cx="138128" cy="411476"/>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7030A0"/>
                  </a:solidFill>
                </a:rPr>
                <a:t>3</a:t>
              </a:r>
              <a:endParaRPr lang="en-US" sz="500">
                <a:solidFill>
                  <a:srgbClr val="7030A0"/>
                </a:solidFill>
              </a:endParaRPr>
            </a:p>
          </p:txBody>
        </p:sp>
      </p:grpSp>
      <p:grpSp>
        <p:nvGrpSpPr>
          <p:cNvPr id="80" name="Group 79">
            <a:extLst>
              <a:ext uri="{FF2B5EF4-FFF2-40B4-BE49-F238E27FC236}">
                <a16:creationId xmlns:a16="http://schemas.microsoft.com/office/drawing/2014/main" id="{A64C5D80-E465-2B44-835F-DC61A28DE446}"/>
              </a:ext>
            </a:extLst>
          </p:cNvPr>
          <p:cNvGrpSpPr/>
          <p:nvPr/>
        </p:nvGrpSpPr>
        <p:grpSpPr>
          <a:xfrm>
            <a:off x="8083122" y="3402742"/>
            <a:ext cx="546997" cy="308301"/>
            <a:chOff x="3106671" y="1627717"/>
            <a:chExt cx="550574" cy="411476"/>
          </a:xfrm>
        </p:grpSpPr>
        <p:sp>
          <p:nvSpPr>
            <p:cNvPr id="81" name="Rounded Rectangle 80">
              <a:extLst>
                <a:ext uri="{FF2B5EF4-FFF2-40B4-BE49-F238E27FC236}">
                  <a16:creationId xmlns:a16="http://schemas.microsoft.com/office/drawing/2014/main" id="{416D2F55-6952-C941-86D3-C3BEE8CC75B7}"/>
                </a:ext>
              </a:extLst>
            </p:cNvPr>
            <p:cNvSpPr/>
            <p:nvPr/>
          </p:nvSpPr>
          <p:spPr bwMode="auto">
            <a:xfrm>
              <a:off x="3106671" y="1627717"/>
              <a:ext cx="138128" cy="411476"/>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7030A0"/>
                  </a:solidFill>
                </a:rPr>
                <a:t>0</a:t>
              </a:r>
              <a:endParaRPr lang="en-US" sz="500">
                <a:solidFill>
                  <a:srgbClr val="7030A0"/>
                </a:solidFill>
              </a:endParaRPr>
            </a:p>
          </p:txBody>
        </p:sp>
        <p:sp>
          <p:nvSpPr>
            <p:cNvPr id="82" name="Rounded Rectangle 81">
              <a:extLst>
                <a:ext uri="{FF2B5EF4-FFF2-40B4-BE49-F238E27FC236}">
                  <a16:creationId xmlns:a16="http://schemas.microsoft.com/office/drawing/2014/main" id="{477DC671-AB0C-FE4C-A248-A6139E9A1666}"/>
                </a:ext>
              </a:extLst>
            </p:cNvPr>
            <p:cNvSpPr/>
            <p:nvPr/>
          </p:nvSpPr>
          <p:spPr bwMode="auto">
            <a:xfrm>
              <a:off x="3243829" y="1627717"/>
              <a:ext cx="138128" cy="411476"/>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7030A0"/>
                  </a:solidFill>
                </a:rPr>
                <a:t>1</a:t>
              </a:r>
              <a:endParaRPr lang="en-US" sz="500">
                <a:solidFill>
                  <a:srgbClr val="7030A0"/>
                </a:solidFill>
              </a:endParaRPr>
            </a:p>
          </p:txBody>
        </p:sp>
        <p:sp>
          <p:nvSpPr>
            <p:cNvPr id="83" name="Rounded Rectangle 82">
              <a:extLst>
                <a:ext uri="{FF2B5EF4-FFF2-40B4-BE49-F238E27FC236}">
                  <a16:creationId xmlns:a16="http://schemas.microsoft.com/office/drawing/2014/main" id="{81398962-C88C-7A48-824E-286336ABBACB}"/>
                </a:ext>
              </a:extLst>
            </p:cNvPr>
            <p:cNvSpPr/>
            <p:nvPr/>
          </p:nvSpPr>
          <p:spPr bwMode="auto">
            <a:xfrm>
              <a:off x="3381958" y="1627717"/>
              <a:ext cx="138128" cy="411476"/>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dirty="0">
                  <a:solidFill>
                    <a:srgbClr val="7030A0"/>
                  </a:solidFill>
                </a:rPr>
                <a:t>2</a:t>
              </a:r>
              <a:endParaRPr lang="en-US" sz="500" dirty="0">
                <a:solidFill>
                  <a:srgbClr val="7030A0"/>
                </a:solidFill>
              </a:endParaRPr>
            </a:p>
          </p:txBody>
        </p:sp>
        <p:sp>
          <p:nvSpPr>
            <p:cNvPr id="84" name="Rounded Rectangle 83">
              <a:extLst>
                <a:ext uri="{FF2B5EF4-FFF2-40B4-BE49-F238E27FC236}">
                  <a16:creationId xmlns:a16="http://schemas.microsoft.com/office/drawing/2014/main" id="{8D52AFB0-3DA1-1E46-9A70-4DFBC1F3C3B1}"/>
                </a:ext>
              </a:extLst>
            </p:cNvPr>
            <p:cNvSpPr/>
            <p:nvPr/>
          </p:nvSpPr>
          <p:spPr bwMode="auto">
            <a:xfrm>
              <a:off x="3519117" y="1627717"/>
              <a:ext cx="138128" cy="411476"/>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7030A0"/>
                  </a:solidFill>
                </a:rPr>
                <a:t>3</a:t>
              </a:r>
              <a:endParaRPr lang="en-US" sz="500">
                <a:solidFill>
                  <a:srgbClr val="7030A0"/>
                </a:solidFill>
              </a:endParaRPr>
            </a:p>
          </p:txBody>
        </p:sp>
      </p:grpSp>
      <p:sp>
        <p:nvSpPr>
          <p:cNvPr id="85" name="TextBox 84">
            <a:extLst>
              <a:ext uri="{FF2B5EF4-FFF2-40B4-BE49-F238E27FC236}">
                <a16:creationId xmlns:a16="http://schemas.microsoft.com/office/drawing/2014/main" id="{D6E72D7E-2BF2-FB48-8EE6-4DD948474BF1}"/>
              </a:ext>
            </a:extLst>
          </p:cNvPr>
          <p:cNvSpPr txBox="1"/>
          <p:nvPr/>
        </p:nvSpPr>
        <p:spPr>
          <a:xfrm>
            <a:off x="3109999" y="2595043"/>
            <a:ext cx="800219" cy="297454"/>
          </a:xfrm>
          <a:prstGeom prst="rect">
            <a:avLst/>
          </a:prstGeom>
          <a:noFill/>
        </p:spPr>
        <p:txBody>
          <a:bodyPr wrap="none" rtlCol="0">
            <a:spAutoFit/>
          </a:bodyPr>
          <a:lstStyle/>
          <a:p>
            <a:r>
              <a:rPr lang="en-US" sz="1333" dirty="0"/>
              <a:t>produce</a:t>
            </a:r>
            <a:endParaRPr sz="1333" dirty="0"/>
          </a:p>
        </p:txBody>
      </p:sp>
      <p:sp>
        <p:nvSpPr>
          <p:cNvPr id="87" name="TextBox 86">
            <a:extLst>
              <a:ext uri="{FF2B5EF4-FFF2-40B4-BE49-F238E27FC236}">
                <a16:creationId xmlns:a16="http://schemas.microsoft.com/office/drawing/2014/main" id="{02E941E2-4AF0-414F-8FE7-A18E2A24C8F3}"/>
              </a:ext>
            </a:extLst>
          </p:cNvPr>
          <p:cNvSpPr txBox="1"/>
          <p:nvPr/>
        </p:nvSpPr>
        <p:spPr>
          <a:xfrm>
            <a:off x="3990265" y="5241722"/>
            <a:ext cx="1237968" cy="502573"/>
          </a:xfrm>
          <a:prstGeom prst="rect">
            <a:avLst/>
          </a:prstGeom>
          <a:noFill/>
        </p:spPr>
        <p:txBody>
          <a:bodyPr wrap="none" rtlCol="0">
            <a:spAutoFit/>
          </a:bodyPr>
          <a:lstStyle/>
          <a:p>
            <a:r>
              <a:rPr lang="en-US" sz="1333" dirty="0"/>
              <a:t>Poll</a:t>
            </a:r>
          </a:p>
          <a:p>
            <a:r>
              <a:rPr lang="en-US" sz="1333" dirty="0"/>
              <a:t>Commit offset</a:t>
            </a:r>
            <a:endParaRPr sz="1333" dirty="0"/>
          </a:p>
        </p:txBody>
      </p:sp>
      <p:sp>
        <p:nvSpPr>
          <p:cNvPr id="88" name="TextBox 87">
            <a:extLst>
              <a:ext uri="{FF2B5EF4-FFF2-40B4-BE49-F238E27FC236}">
                <a16:creationId xmlns:a16="http://schemas.microsoft.com/office/drawing/2014/main" id="{CCEFB535-51E2-BA4B-9B91-3FC295AF0256}"/>
              </a:ext>
            </a:extLst>
          </p:cNvPr>
          <p:cNvSpPr txBox="1"/>
          <p:nvPr/>
        </p:nvSpPr>
        <p:spPr>
          <a:xfrm>
            <a:off x="4639161" y="5839050"/>
            <a:ext cx="4527843" cy="369332"/>
          </a:xfrm>
          <a:prstGeom prst="rect">
            <a:avLst/>
          </a:prstGeom>
          <a:noFill/>
        </p:spPr>
        <p:txBody>
          <a:bodyPr wrap="none" rtlCol="0">
            <a:spAutoFit/>
          </a:bodyPr>
          <a:lstStyle/>
          <a:p>
            <a:r>
              <a:rPr lang="en-US" dirty="0"/>
              <a:t>Always read from the last committed offset</a:t>
            </a:r>
            <a:endParaRPr dirty="0"/>
          </a:p>
        </p:txBody>
      </p:sp>
      <p:pic>
        <p:nvPicPr>
          <p:cNvPr id="41" name="Picture 40">
            <a:extLst>
              <a:ext uri="{FF2B5EF4-FFF2-40B4-BE49-F238E27FC236}">
                <a16:creationId xmlns:a16="http://schemas.microsoft.com/office/drawing/2014/main" id="{AEBDF7B1-18E2-C240-88BD-17B8CDD77865}"/>
              </a:ext>
            </a:extLst>
          </p:cNvPr>
          <p:cNvPicPr>
            <a:picLocks noChangeAspect="1"/>
          </p:cNvPicPr>
          <p:nvPr/>
        </p:nvPicPr>
        <p:blipFill>
          <a:blip r:embed="rId5"/>
          <a:stretch>
            <a:fillRect/>
          </a:stretch>
        </p:blipFill>
        <p:spPr>
          <a:xfrm>
            <a:off x="3846210" y="2250131"/>
            <a:ext cx="410500" cy="410500"/>
          </a:xfrm>
          <a:prstGeom prst="rect">
            <a:avLst/>
          </a:prstGeom>
        </p:spPr>
      </p:pic>
      <p:cxnSp>
        <p:nvCxnSpPr>
          <p:cNvPr id="43" name="Curved Connector 42">
            <a:extLst>
              <a:ext uri="{FF2B5EF4-FFF2-40B4-BE49-F238E27FC236}">
                <a16:creationId xmlns:a16="http://schemas.microsoft.com/office/drawing/2014/main" id="{8AD770BE-873D-5245-B745-EB71554C9503}"/>
              </a:ext>
            </a:extLst>
          </p:cNvPr>
          <p:cNvCxnSpPr>
            <a:cxnSpLocks/>
            <a:stCxn id="41" idx="2"/>
          </p:cNvCxnSpPr>
          <p:nvPr/>
        </p:nvCxnSpPr>
        <p:spPr>
          <a:xfrm rot="5400000">
            <a:off x="3246957" y="2364556"/>
            <a:ext cx="508431" cy="1100579"/>
          </a:xfrm>
          <a:prstGeom prst="curvedConnector2">
            <a:avLst/>
          </a:prstGeom>
          <a:ln w="127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45" name="Cross 44">
            <a:extLst>
              <a:ext uri="{FF2B5EF4-FFF2-40B4-BE49-F238E27FC236}">
                <a16:creationId xmlns:a16="http://schemas.microsoft.com/office/drawing/2014/main" id="{0CBC859C-3569-1245-92A2-53B774980884}"/>
              </a:ext>
            </a:extLst>
          </p:cNvPr>
          <p:cNvSpPr/>
          <p:nvPr/>
        </p:nvSpPr>
        <p:spPr>
          <a:xfrm rot="2839137" flipV="1">
            <a:off x="2779667" y="2975170"/>
            <a:ext cx="342431" cy="342431"/>
          </a:xfrm>
          <a:prstGeom prst="plus">
            <a:avLst>
              <a:gd name="adj" fmla="val 45000"/>
            </a:avLst>
          </a:prstGeom>
          <a:solidFill>
            <a:srgbClr val="D5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77">
              <a:defRPr/>
            </a:pPr>
            <a:endParaRPr lang="en-US">
              <a:solidFill>
                <a:srgbClr val="FFFFFF"/>
              </a:solidFill>
              <a:latin typeface="Arial"/>
            </a:endParaRPr>
          </a:p>
        </p:txBody>
      </p:sp>
      <p:sp>
        <p:nvSpPr>
          <p:cNvPr id="46" name="TextBox 45">
            <a:extLst>
              <a:ext uri="{FF2B5EF4-FFF2-40B4-BE49-F238E27FC236}">
                <a16:creationId xmlns:a16="http://schemas.microsoft.com/office/drawing/2014/main" id="{34FC41B1-77BD-6A4C-BB5F-A7D4C3ACC63F}"/>
              </a:ext>
            </a:extLst>
          </p:cNvPr>
          <p:cNvSpPr txBox="1"/>
          <p:nvPr/>
        </p:nvSpPr>
        <p:spPr>
          <a:xfrm>
            <a:off x="3867889" y="2732404"/>
            <a:ext cx="3570208" cy="369332"/>
          </a:xfrm>
          <a:prstGeom prst="rect">
            <a:avLst/>
          </a:prstGeom>
          <a:noFill/>
        </p:spPr>
        <p:txBody>
          <a:bodyPr wrap="none" rtlCol="0">
            <a:spAutoFit/>
          </a:bodyPr>
          <a:lstStyle/>
          <a:p>
            <a:r>
              <a:rPr lang="en-US" dirty="0"/>
              <a:t>Duplicate messages are dropped</a:t>
            </a:r>
            <a:endParaRPr dirty="0"/>
          </a:p>
        </p:txBody>
      </p:sp>
    </p:spTree>
    <p:extLst>
      <p:ext uri="{BB962C8B-B14F-4D97-AF65-F5344CB8AC3E}">
        <p14:creationId xmlns:p14="http://schemas.microsoft.com/office/powerpoint/2010/main" val="32747696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1FF596-DD2F-9D4A-9353-14FD3654C706}"/>
              </a:ext>
            </a:extLst>
          </p:cNvPr>
          <p:cNvSpPr>
            <a:spLocks noGrp="1"/>
          </p:cNvSpPr>
          <p:nvPr>
            <p:ph type="title"/>
          </p:nvPr>
        </p:nvSpPr>
        <p:spPr/>
        <p:txBody>
          <a:bodyPr/>
          <a:lstStyle/>
          <a:p>
            <a:r>
              <a:rPr lang="en-US"/>
              <a:t>Exactly once</a:t>
            </a:r>
          </a:p>
        </p:txBody>
      </p:sp>
      <p:sp>
        <p:nvSpPr>
          <p:cNvPr id="4" name="Slide Number Placeholder 3">
            <a:extLst>
              <a:ext uri="{FF2B5EF4-FFF2-40B4-BE49-F238E27FC236}">
                <a16:creationId xmlns:a16="http://schemas.microsoft.com/office/drawing/2014/main" id="{47A2324A-5546-E640-9D17-930C3A0A747E}"/>
              </a:ext>
            </a:extLst>
          </p:cNvPr>
          <p:cNvSpPr>
            <a:spLocks noGrp="1"/>
          </p:cNvSpPr>
          <p:nvPr>
            <p:ph type="sldNum" sz="quarter" idx="12"/>
          </p:nvPr>
        </p:nvSpPr>
        <p:spPr/>
        <p:txBody>
          <a:bodyPr/>
          <a:lstStyle/>
          <a:p>
            <a:fld id="{E9549862-13E2-C34D-815E-8545BD36FC59}" type="slidenum">
              <a:rPr lang="en-US" smtClean="0">
                <a:solidFill>
                  <a:srgbClr val="6D7777"/>
                </a:solidFill>
              </a:rPr>
              <a:pPr/>
              <a:t>33</a:t>
            </a:fld>
            <a:endParaRPr lang="en-US">
              <a:solidFill>
                <a:srgbClr val="6D7777"/>
              </a:solidFill>
            </a:endParaRPr>
          </a:p>
        </p:txBody>
      </p:sp>
      <p:pic>
        <p:nvPicPr>
          <p:cNvPr id="6" name="Picture 5">
            <a:extLst>
              <a:ext uri="{FF2B5EF4-FFF2-40B4-BE49-F238E27FC236}">
                <a16:creationId xmlns:a16="http://schemas.microsoft.com/office/drawing/2014/main" id="{C489061B-CD8C-E64C-B522-00ED8E74E7A5}"/>
              </a:ext>
            </a:extLst>
          </p:cNvPr>
          <p:cNvPicPr>
            <a:picLocks noChangeAspect="1"/>
          </p:cNvPicPr>
          <p:nvPr/>
        </p:nvPicPr>
        <p:blipFill>
          <a:blip r:embed="rId3">
            <a:biLevel thresh="75000"/>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tretch>
            <a:fillRect/>
          </a:stretch>
        </p:blipFill>
        <p:spPr>
          <a:xfrm>
            <a:off x="10154598" y="5534834"/>
            <a:ext cx="959343" cy="504270"/>
          </a:xfrm>
          <a:prstGeom prst="rect">
            <a:avLst/>
          </a:prstGeom>
        </p:spPr>
      </p:pic>
      <p:sp>
        <p:nvSpPr>
          <p:cNvPr id="7" name="Rectangle 6">
            <a:extLst>
              <a:ext uri="{FF2B5EF4-FFF2-40B4-BE49-F238E27FC236}">
                <a16:creationId xmlns:a16="http://schemas.microsoft.com/office/drawing/2014/main" id="{FF093D17-C6F9-D24C-AB04-8EADCF68B5FB}"/>
              </a:ext>
            </a:extLst>
          </p:cNvPr>
          <p:cNvSpPr/>
          <p:nvPr/>
        </p:nvSpPr>
        <p:spPr>
          <a:xfrm>
            <a:off x="4858626" y="4059936"/>
            <a:ext cx="1916446" cy="1997568"/>
          </a:xfrm>
          <a:prstGeom prst="rect">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a:solidFill>
                  <a:schemeClr val="accent3">
                    <a:lumMod val="50000"/>
                  </a:schemeClr>
                </a:solidFill>
              </a:rPr>
              <a:t>Broker</a:t>
            </a:r>
          </a:p>
        </p:txBody>
      </p:sp>
      <p:sp>
        <p:nvSpPr>
          <p:cNvPr id="8" name="Rectangle 7">
            <a:extLst>
              <a:ext uri="{FF2B5EF4-FFF2-40B4-BE49-F238E27FC236}">
                <a16:creationId xmlns:a16="http://schemas.microsoft.com/office/drawing/2014/main" id="{0672290C-FA24-7047-B220-B761BD73116B}"/>
              </a:ext>
            </a:extLst>
          </p:cNvPr>
          <p:cNvSpPr/>
          <p:nvPr/>
        </p:nvSpPr>
        <p:spPr>
          <a:xfrm>
            <a:off x="7827545" y="4059936"/>
            <a:ext cx="1916446" cy="1997568"/>
          </a:xfrm>
          <a:prstGeom prst="rect">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a:solidFill>
                  <a:schemeClr val="accent3">
                    <a:lumMod val="50000"/>
                  </a:schemeClr>
                </a:solidFill>
              </a:rPr>
              <a:t>Broker</a:t>
            </a:r>
          </a:p>
        </p:txBody>
      </p:sp>
      <p:sp>
        <p:nvSpPr>
          <p:cNvPr id="9" name="Rectangle 8">
            <a:extLst>
              <a:ext uri="{FF2B5EF4-FFF2-40B4-BE49-F238E27FC236}">
                <a16:creationId xmlns:a16="http://schemas.microsoft.com/office/drawing/2014/main" id="{DDFCD721-4E4D-4B4E-BB26-D18EABFB65E7}"/>
              </a:ext>
            </a:extLst>
          </p:cNvPr>
          <p:cNvSpPr/>
          <p:nvPr/>
        </p:nvSpPr>
        <p:spPr>
          <a:xfrm>
            <a:off x="2088694" y="4059936"/>
            <a:ext cx="1916446" cy="1997568"/>
          </a:xfrm>
          <a:prstGeom prst="rect">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a:solidFill>
                  <a:schemeClr val="accent3">
                    <a:lumMod val="50000"/>
                  </a:schemeClr>
                </a:solidFill>
              </a:rPr>
              <a:t>Broker</a:t>
            </a:r>
          </a:p>
        </p:txBody>
      </p:sp>
      <p:sp>
        <p:nvSpPr>
          <p:cNvPr id="10" name="Rounded Rectangle 9">
            <a:extLst>
              <a:ext uri="{FF2B5EF4-FFF2-40B4-BE49-F238E27FC236}">
                <a16:creationId xmlns:a16="http://schemas.microsoft.com/office/drawing/2014/main" id="{2EAAD543-FA98-1043-A209-5F3FE966A6E3}"/>
              </a:ext>
            </a:extLst>
          </p:cNvPr>
          <p:cNvSpPr/>
          <p:nvPr/>
        </p:nvSpPr>
        <p:spPr>
          <a:xfrm>
            <a:off x="914399" y="4303784"/>
            <a:ext cx="9025247" cy="425873"/>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a:solidFill>
                  <a:schemeClr val="accent3">
                    <a:lumMod val="50000"/>
                  </a:schemeClr>
                </a:solidFill>
              </a:rPr>
              <a:t>Partition 0</a:t>
            </a:r>
          </a:p>
        </p:txBody>
      </p:sp>
      <p:sp>
        <p:nvSpPr>
          <p:cNvPr id="11" name="Rounded Rectangle 10">
            <a:extLst>
              <a:ext uri="{FF2B5EF4-FFF2-40B4-BE49-F238E27FC236}">
                <a16:creationId xmlns:a16="http://schemas.microsoft.com/office/drawing/2014/main" id="{0E320799-84CD-9947-A3C8-08090952B6B9}"/>
              </a:ext>
            </a:extLst>
          </p:cNvPr>
          <p:cNvSpPr/>
          <p:nvPr/>
        </p:nvSpPr>
        <p:spPr>
          <a:xfrm>
            <a:off x="914399" y="4834774"/>
            <a:ext cx="9025247" cy="425873"/>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a:solidFill>
                  <a:schemeClr val="accent3">
                    <a:lumMod val="50000"/>
                  </a:schemeClr>
                </a:solidFill>
              </a:rPr>
              <a:t>Partition 1</a:t>
            </a:r>
          </a:p>
        </p:txBody>
      </p:sp>
      <p:sp>
        <p:nvSpPr>
          <p:cNvPr id="12" name="Rounded Rectangle 11">
            <a:extLst>
              <a:ext uri="{FF2B5EF4-FFF2-40B4-BE49-F238E27FC236}">
                <a16:creationId xmlns:a16="http://schemas.microsoft.com/office/drawing/2014/main" id="{A5F587BC-8210-034C-A755-83B65B689CDA}"/>
              </a:ext>
            </a:extLst>
          </p:cNvPr>
          <p:cNvSpPr/>
          <p:nvPr/>
        </p:nvSpPr>
        <p:spPr>
          <a:xfrm>
            <a:off x="905060" y="5334726"/>
            <a:ext cx="9025247" cy="425873"/>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a:solidFill>
                  <a:schemeClr val="accent3">
                    <a:lumMod val="50000"/>
                  </a:schemeClr>
                </a:solidFill>
              </a:rPr>
              <a:t>Partition 2</a:t>
            </a:r>
          </a:p>
        </p:txBody>
      </p:sp>
      <p:sp>
        <p:nvSpPr>
          <p:cNvPr id="13" name="Rectangle 12">
            <a:extLst>
              <a:ext uri="{FF2B5EF4-FFF2-40B4-BE49-F238E27FC236}">
                <a16:creationId xmlns:a16="http://schemas.microsoft.com/office/drawing/2014/main" id="{7C765694-A278-2846-BDA8-F21372E2D931}"/>
              </a:ext>
            </a:extLst>
          </p:cNvPr>
          <p:cNvSpPr/>
          <p:nvPr/>
        </p:nvSpPr>
        <p:spPr>
          <a:xfrm>
            <a:off x="1399786" y="1517904"/>
            <a:ext cx="941077" cy="276283"/>
          </a:xfrm>
          <a:prstGeom prst="rect">
            <a:avLst/>
          </a:prstGeom>
          <a:solidFill>
            <a:schemeClr val="accent4">
              <a:lumMod val="20000"/>
              <a:lumOff val="8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Producer-id</a:t>
            </a:r>
          </a:p>
        </p:txBody>
      </p:sp>
      <p:sp>
        <p:nvSpPr>
          <p:cNvPr id="14" name="Rectangle 13">
            <a:extLst>
              <a:ext uri="{FF2B5EF4-FFF2-40B4-BE49-F238E27FC236}">
                <a16:creationId xmlns:a16="http://schemas.microsoft.com/office/drawing/2014/main" id="{B1C53771-8F41-B942-808C-1C984498D65E}"/>
              </a:ext>
            </a:extLst>
          </p:cNvPr>
          <p:cNvSpPr/>
          <p:nvPr/>
        </p:nvSpPr>
        <p:spPr>
          <a:xfrm>
            <a:off x="2377439" y="1517904"/>
            <a:ext cx="585217" cy="268317"/>
          </a:xfrm>
          <a:prstGeom prst="rect">
            <a:avLst/>
          </a:prstGeom>
          <a:solidFill>
            <a:schemeClr val="accent4">
              <a:lumMod val="20000"/>
              <a:lumOff val="8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Seq 1</a:t>
            </a:r>
          </a:p>
        </p:txBody>
      </p:sp>
      <p:sp>
        <p:nvSpPr>
          <p:cNvPr id="15" name="Rectangle 14">
            <a:extLst>
              <a:ext uri="{FF2B5EF4-FFF2-40B4-BE49-F238E27FC236}">
                <a16:creationId xmlns:a16="http://schemas.microsoft.com/office/drawing/2014/main" id="{2993026A-2543-DD49-8739-1D02FB90F727}"/>
              </a:ext>
            </a:extLst>
          </p:cNvPr>
          <p:cNvSpPr/>
          <p:nvPr/>
        </p:nvSpPr>
        <p:spPr>
          <a:xfrm>
            <a:off x="3023615" y="1524000"/>
            <a:ext cx="585217" cy="268317"/>
          </a:xfrm>
          <a:prstGeom prst="rect">
            <a:avLst/>
          </a:prstGeom>
          <a:solidFill>
            <a:schemeClr val="accent4">
              <a:lumMod val="20000"/>
              <a:lumOff val="8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Key 1</a:t>
            </a:r>
          </a:p>
        </p:txBody>
      </p:sp>
      <p:sp>
        <p:nvSpPr>
          <p:cNvPr id="16" name="Rectangle 15">
            <a:extLst>
              <a:ext uri="{FF2B5EF4-FFF2-40B4-BE49-F238E27FC236}">
                <a16:creationId xmlns:a16="http://schemas.microsoft.com/office/drawing/2014/main" id="{D3FB8AFD-51CF-8F42-AF5C-0C2ED7DBBB89}"/>
              </a:ext>
            </a:extLst>
          </p:cNvPr>
          <p:cNvSpPr/>
          <p:nvPr/>
        </p:nvSpPr>
        <p:spPr>
          <a:xfrm>
            <a:off x="3651503" y="1517904"/>
            <a:ext cx="1916446" cy="280509"/>
          </a:xfrm>
          <a:prstGeom prst="rect">
            <a:avLst/>
          </a:prstGeom>
          <a:solidFill>
            <a:schemeClr val="accent4">
              <a:lumMod val="20000"/>
              <a:lumOff val="8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Value</a:t>
            </a:r>
          </a:p>
        </p:txBody>
      </p:sp>
      <p:sp>
        <p:nvSpPr>
          <p:cNvPr id="17" name="Rectangle 16">
            <a:extLst>
              <a:ext uri="{FF2B5EF4-FFF2-40B4-BE49-F238E27FC236}">
                <a16:creationId xmlns:a16="http://schemas.microsoft.com/office/drawing/2014/main" id="{E29890EA-B268-5B42-8B20-1E42EEA1205D}"/>
              </a:ext>
            </a:extLst>
          </p:cNvPr>
          <p:cNvSpPr/>
          <p:nvPr/>
        </p:nvSpPr>
        <p:spPr>
          <a:xfrm>
            <a:off x="1405882" y="1871472"/>
            <a:ext cx="941077" cy="276283"/>
          </a:xfrm>
          <a:prstGeom prst="rect">
            <a:avLst/>
          </a:prstGeom>
          <a:solidFill>
            <a:schemeClr val="accent4">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Producer-id</a:t>
            </a:r>
          </a:p>
        </p:txBody>
      </p:sp>
      <p:sp>
        <p:nvSpPr>
          <p:cNvPr id="18" name="Rectangle 17">
            <a:extLst>
              <a:ext uri="{FF2B5EF4-FFF2-40B4-BE49-F238E27FC236}">
                <a16:creationId xmlns:a16="http://schemas.microsoft.com/office/drawing/2014/main" id="{BA7F5BF3-00D8-A84C-BCE5-CD477C25D242}"/>
              </a:ext>
            </a:extLst>
          </p:cNvPr>
          <p:cNvSpPr/>
          <p:nvPr/>
        </p:nvSpPr>
        <p:spPr>
          <a:xfrm>
            <a:off x="2383535" y="1871472"/>
            <a:ext cx="585217" cy="268317"/>
          </a:xfrm>
          <a:prstGeom prst="rect">
            <a:avLst/>
          </a:prstGeom>
          <a:solidFill>
            <a:schemeClr val="accent4">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Seq 2</a:t>
            </a:r>
          </a:p>
        </p:txBody>
      </p:sp>
      <p:sp>
        <p:nvSpPr>
          <p:cNvPr id="19" name="Rectangle 18">
            <a:extLst>
              <a:ext uri="{FF2B5EF4-FFF2-40B4-BE49-F238E27FC236}">
                <a16:creationId xmlns:a16="http://schemas.microsoft.com/office/drawing/2014/main" id="{496A7D4F-E314-4242-8AB5-EB8779A4B87E}"/>
              </a:ext>
            </a:extLst>
          </p:cNvPr>
          <p:cNvSpPr/>
          <p:nvPr/>
        </p:nvSpPr>
        <p:spPr>
          <a:xfrm>
            <a:off x="3029711" y="1877568"/>
            <a:ext cx="585217" cy="268317"/>
          </a:xfrm>
          <a:prstGeom prst="rect">
            <a:avLst/>
          </a:prstGeom>
          <a:solidFill>
            <a:schemeClr val="accent4">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Key 2</a:t>
            </a:r>
          </a:p>
        </p:txBody>
      </p:sp>
      <p:sp>
        <p:nvSpPr>
          <p:cNvPr id="20" name="Rectangle 19">
            <a:extLst>
              <a:ext uri="{FF2B5EF4-FFF2-40B4-BE49-F238E27FC236}">
                <a16:creationId xmlns:a16="http://schemas.microsoft.com/office/drawing/2014/main" id="{788D1441-A99D-4341-8436-368C77E6BC97}"/>
              </a:ext>
            </a:extLst>
          </p:cNvPr>
          <p:cNvSpPr/>
          <p:nvPr/>
        </p:nvSpPr>
        <p:spPr>
          <a:xfrm>
            <a:off x="3657599" y="1865988"/>
            <a:ext cx="1916446" cy="264799"/>
          </a:xfrm>
          <a:prstGeom prst="rect">
            <a:avLst/>
          </a:prstGeom>
          <a:solidFill>
            <a:schemeClr val="accent4">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Value</a:t>
            </a:r>
          </a:p>
        </p:txBody>
      </p:sp>
      <p:sp>
        <p:nvSpPr>
          <p:cNvPr id="21" name="Rectangle 20">
            <a:extLst>
              <a:ext uri="{FF2B5EF4-FFF2-40B4-BE49-F238E27FC236}">
                <a16:creationId xmlns:a16="http://schemas.microsoft.com/office/drawing/2014/main" id="{F5B8FD20-2FD6-A147-B34F-09F3B32340D2}"/>
              </a:ext>
            </a:extLst>
          </p:cNvPr>
          <p:cNvSpPr/>
          <p:nvPr/>
        </p:nvSpPr>
        <p:spPr>
          <a:xfrm>
            <a:off x="1405882" y="2255520"/>
            <a:ext cx="941077" cy="276283"/>
          </a:xfrm>
          <a:prstGeom prst="rect">
            <a:avLst/>
          </a:prstGeom>
          <a:solidFill>
            <a:schemeClr val="accent4">
              <a:lumMod val="60000"/>
              <a:lumOff val="4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Producer-id</a:t>
            </a:r>
          </a:p>
        </p:txBody>
      </p:sp>
      <p:sp>
        <p:nvSpPr>
          <p:cNvPr id="22" name="Rectangle 21">
            <a:extLst>
              <a:ext uri="{FF2B5EF4-FFF2-40B4-BE49-F238E27FC236}">
                <a16:creationId xmlns:a16="http://schemas.microsoft.com/office/drawing/2014/main" id="{6EBD1E32-58B5-854F-9504-8A34F643E2E8}"/>
              </a:ext>
            </a:extLst>
          </p:cNvPr>
          <p:cNvSpPr/>
          <p:nvPr/>
        </p:nvSpPr>
        <p:spPr>
          <a:xfrm>
            <a:off x="2383535" y="2255520"/>
            <a:ext cx="585217" cy="268317"/>
          </a:xfrm>
          <a:prstGeom prst="rect">
            <a:avLst/>
          </a:prstGeom>
          <a:solidFill>
            <a:schemeClr val="accent4">
              <a:lumMod val="60000"/>
              <a:lumOff val="4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Seq 3</a:t>
            </a:r>
          </a:p>
        </p:txBody>
      </p:sp>
      <p:sp>
        <p:nvSpPr>
          <p:cNvPr id="23" name="Rectangle 22">
            <a:extLst>
              <a:ext uri="{FF2B5EF4-FFF2-40B4-BE49-F238E27FC236}">
                <a16:creationId xmlns:a16="http://schemas.microsoft.com/office/drawing/2014/main" id="{25B2FE27-C906-674F-8A61-C38373184109}"/>
              </a:ext>
            </a:extLst>
          </p:cNvPr>
          <p:cNvSpPr/>
          <p:nvPr/>
        </p:nvSpPr>
        <p:spPr>
          <a:xfrm>
            <a:off x="3029711" y="2261616"/>
            <a:ext cx="585217" cy="268317"/>
          </a:xfrm>
          <a:prstGeom prst="rect">
            <a:avLst/>
          </a:prstGeom>
          <a:solidFill>
            <a:schemeClr val="accent4">
              <a:lumMod val="60000"/>
              <a:lumOff val="4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Key 3</a:t>
            </a:r>
          </a:p>
        </p:txBody>
      </p:sp>
      <p:sp>
        <p:nvSpPr>
          <p:cNvPr id="24" name="Rectangle 23">
            <a:extLst>
              <a:ext uri="{FF2B5EF4-FFF2-40B4-BE49-F238E27FC236}">
                <a16:creationId xmlns:a16="http://schemas.microsoft.com/office/drawing/2014/main" id="{3830EB6D-A145-A649-ADEE-0FAAAD49359F}"/>
              </a:ext>
            </a:extLst>
          </p:cNvPr>
          <p:cNvSpPr/>
          <p:nvPr/>
        </p:nvSpPr>
        <p:spPr>
          <a:xfrm>
            <a:off x="3657599" y="2261616"/>
            <a:ext cx="1916446" cy="262221"/>
          </a:xfrm>
          <a:prstGeom prst="rect">
            <a:avLst/>
          </a:prstGeom>
          <a:solidFill>
            <a:schemeClr val="accent4">
              <a:lumMod val="60000"/>
              <a:lumOff val="4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Value</a:t>
            </a:r>
          </a:p>
        </p:txBody>
      </p:sp>
      <p:sp>
        <p:nvSpPr>
          <p:cNvPr id="25" name="Rectangle 24">
            <a:extLst>
              <a:ext uri="{FF2B5EF4-FFF2-40B4-BE49-F238E27FC236}">
                <a16:creationId xmlns:a16="http://schemas.microsoft.com/office/drawing/2014/main" id="{3832311D-BB8B-A14E-B2F6-047070419C0E}"/>
              </a:ext>
            </a:extLst>
          </p:cNvPr>
          <p:cNvSpPr/>
          <p:nvPr/>
        </p:nvSpPr>
        <p:spPr>
          <a:xfrm>
            <a:off x="5816849" y="1462625"/>
            <a:ext cx="6096000" cy="523220"/>
          </a:xfrm>
          <a:prstGeom prst="rect">
            <a:avLst/>
          </a:prstGeom>
        </p:spPr>
        <p:txBody>
          <a:bodyPr>
            <a:spAutoFit/>
          </a:bodyPr>
          <a:lstStyle/>
          <a:p>
            <a:r>
              <a:rPr lang="en-US" sz="1400">
                <a:solidFill>
                  <a:schemeClr val="accent3">
                    <a:lumMod val="50000"/>
                  </a:schemeClr>
                </a:solidFill>
                <a:latin typeface="Menlo" panose="020B0609030804020204" pitchFamily="49" charset="0"/>
              </a:rPr>
              <a:t>producerProps.put</a:t>
            </a:r>
            <a:r>
              <a:rPr lang="en-US" sz="1400">
                <a:solidFill>
                  <a:srgbClr val="D4D4D4"/>
                </a:solidFill>
                <a:latin typeface="Menlo" panose="020B0609030804020204" pitchFamily="49" charset="0"/>
              </a:rPr>
              <a:t>(</a:t>
            </a:r>
            <a:r>
              <a:rPr lang="en-US" sz="1400">
                <a:solidFill>
                  <a:srgbClr val="CE9178"/>
                </a:solidFill>
                <a:latin typeface="Menlo" panose="020B0609030804020204" pitchFamily="49" charset="0"/>
              </a:rPr>
              <a:t>"enable.idempotence"</a:t>
            </a:r>
            <a:r>
              <a:rPr lang="en-US" sz="1400">
                <a:solidFill>
                  <a:srgbClr val="D4D4D4"/>
                </a:solidFill>
                <a:latin typeface="Menlo" panose="020B0609030804020204" pitchFamily="49" charset="0"/>
              </a:rPr>
              <a:t>, </a:t>
            </a:r>
            <a:r>
              <a:rPr lang="en-US" sz="1400">
                <a:solidFill>
                  <a:srgbClr val="CE9178"/>
                </a:solidFill>
                <a:latin typeface="Menlo" panose="020B0609030804020204" pitchFamily="49" charset="0"/>
              </a:rPr>
              <a:t>"true"</a:t>
            </a:r>
            <a:r>
              <a:rPr lang="en-US" sz="1400">
                <a:solidFill>
                  <a:srgbClr val="D4D4D4"/>
                </a:solidFill>
                <a:latin typeface="Menlo" panose="020B0609030804020204" pitchFamily="49" charset="0"/>
              </a:rPr>
              <a:t>);</a:t>
            </a:r>
          </a:p>
          <a:p>
            <a:r>
              <a:rPr lang="en-US" sz="1400">
                <a:solidFill>
                  <a:schemeClr val="accent3">
                    <a:lumMod val="50000"/>
                  </a:schemeClr>
                </a:solidFill>
                <a:latin typeface="Menlo" panose="020B0609030804020204" pitchFamily="49" charset="0"/>
              </a:rPr>
              <a:t>producerProps.put</a:t>
            </a:r>
            <a:r>
              <a:rPr lang="en-US" sz="1400">
                <a:solidFill>
                  <a:srgbClr val="D4D4D4"/>
                </a:solidFill>
                <a:latin typeface="Menlo" panose="020B0609030804020204" pitchFamily="49" charset="0"/>
              </a:rPr>
              <a:t>(</a:t>
            </a:r>
            <a:r>
              <a:rPr lang="en-US" sz="1400">
                <a:solidFill>
                  <a:srgbClr val="CE9178"/>
                </a:solidFill>
                <a:latin typeface="Menlo" panose="020B0609030804020204" pitchFamily="49" charset="0"/>
              </a:rPr>
              <a:t>"transactional.id"</a:t>
            </a:r>
            <a:r>
              <a:rPr lang="en-US" sz="1400">
                <a:solidFill>
                  <a:srgbClr val="D4D4D4"/>
                </a:solidFill>
                <a:latin typeface="Menlo" panose="020B0609030804020204" pitchFamily="49" charset="0"/>
              </a:rPr>
              <a:t>, </a:t>
            </a:r>
            <a:r>
              <a:rPr lang="en-US" sz="1400">
                <a:solidFill>
                  <a:srgbClr val="CE9178"/>
                </a:solidFill>
                <a:latin typeface="Menlo" panose="020B0609030804020204" pitchFamily="49" charset="0"/>
              </a:rPr>
              <a:t>"producer-id"</a:t>
            </a:r>
            <a:r>
              <a:rPr lang="en-US" sz="1400">
                <a:solidFill>
                  <a:srgbClr val="D4D4D4"/>
                </a:solidFill>
                <a:latin typeface="Menlo" panose="020B0609030804020204" pitchFamily="49" charset="0"/>
              </a:rPr>
              <a:t>);</a:t>
            </a:r>
            <a:endParaRPr lang="en-US" sz="1400" b="0">
              <a:solidFill>
                <a:srgbClr val="D4D4D4"/>
              </a:solidFill>
              <a:effectLst/>
              <a:latin typeface="Menlo" panose="020B0609030804020204" pitchFamily="49" charset="0"/>
            </a:endParaRPr>
          </a:p>
        </p:txBody>
      </p:sp>
      <p:sp>
        <p:nvSpPr>
          <p:cNvPr id="26" name="Left Brace 25">
            <a:extLst>
              <a:ext uri="{FF2B5EF4-FFF2-40B4-BE49-F238E27FC236}">
                <a16:creationId xmlns:a16="http://schemas.microsoft.com/office/drawing/2014/main" id="{10132059-F9AC-0B43-8860-0747547C2E9C}"/>
              </a:ext>
            </a:extLst>
          </p:cNvPr>
          <p:cNvSpPr/>
          <p:nvPr/>
        </p:nvSpPr>
        <p:spPr>
          <a:xfrm>
            <a:off x="1059446" y="1566026"/>
            <a:ext cx="182880" cy="879207"/>
          </a:xfrm>
          <a:prstGeom prst="leftBrace">
            <a:avLst/>
          </a:prstGeom>
          <a:ln>
            <a:solidFill>
              <a:srgbClr val="7030A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7" name="TextBox 26">
            <a:extLst>
              <a:ext uri="{FF2B5EF4-FFF2-40B4-BE49-F238E27FC236}">
                <a16:creationId xmlns:a16="http://schemas.microsoft.com/office/drawing/2014/main" id="{A5D37946-C8B7-4243-AFD4-E544E54DE104}"/>
              </a:ext>
            </a:extLst>
          </p:cNvPr>
          <p:cNvSpPr txBox="1"/>
          <p:nvPr/>
        </p:nvSpPr>
        <p:spPr>
          <a:xfrm rot="16200000">
            <a:off x="446710" y="1820962"/>
            <a:ext cx="748923" cy="369332"/>
          </a:xfrm>
          <a:prstGeom prst="rect">
            <a:avLst/>
          </a:prstGeom>
          <a:noFill/>
        </p:spPr>
        <p:txBody>
          <a:bodyPr wrap="none" rtlCol="0">
            <a:spAutoFit/>
          </a:bodyPr>
          <a:lstStyle/>
          <a:p>
            <a:r>
              <a:rPr lang="en-US">
                <a:solidFill>
                  <a:srgbClr val="7030A0"/>
                </a:solidFill>
              </a:rPr>
              <a:t>batch</a:t>
            </a:r>
          </a:p>
        </p:txBody>
      </p:sp>
      <p:cxnSp>
        <p:nvCxnSpPr>
          <p:cNvPr id="29" name="Curved Connector 28">
            <a:extLst>
              <a:ext uri="{FF2B5EF4-FFF2-40B4-BE49-F238E27FC236}">
                <a16:creationId xmlns:a16="http://schemas.microsoft.com/office/drawing/2014/main" id="{70AF33B6-3EA2-ED4A-BD34-39BC12B2EA3C}"/>
              </a:ext>
            </a:extLst>
          </p:cNvPr>
          <p:cNvCxnSpPr>
            <a:cxnSpLocks/>
            <a:stCxn id="13" idx="1"/>
            <a:endCxn id="33" idx="0"/>
          </p:cNvCxnSpPr>
          <p:nvPr/>
        </p:nvCxnSpPr>
        <p:spPr>
          <a:xfrm rot="10800000" flipH="1" flipV="1">
            <a:off x="1399785" y="1656045"/>
            <a:ext cx="1599397" cy="2714557"/>
          </a:xfrm>
          <a:prstGeom prst="curvedConnector4">
            <a:avLst>
              <a:gd name="adj1" fmla="val -14293"/>
              <a:gd name="adj2" fmla="val 52544"/>
            </a:avLst>
          </a:prstGeom>
          <a:ln w="127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0" name="Curved Connector 29">
            <a:extLst>
              <a:ext uri="{FF2B5EF4-FFF2-40B4-BE49-F238E27FC236}">
                <a16:creationId xmlns:a16="http://schemas.microsoft.com/office/drawing/2014/main" id="{ECC903AD-10EB-FA44-93A2-FA01AFF5552B}"/>
              </a:ext>
            </a:extLst>
          </p:cNvPr>
          <p:cNvCxnSpPr>
            <a:cxnSpLocks/>
            <a:stCxn id="17" idx="1"/>
            <a:endCxn id="35" idx="0"/>
          </p:cNvCxnSpPr>
          <p:nvPr/>
        </p:nvCxnSpPr>
        <p:spPr>
          <a:xfrm rot="10800000" flipH="1" flipV="1">
            <a:off x="1405881" y="2009614"/>
            <a:ext cx="4410967" cy="2872358"/>
          </a:xfrm>
          <a:prstGeom prst="curvedConnector4">
            <a:avLst>
              <a:gd name="adj1" fmla="val -5183"/>
              <a:gd name="adj2" fmla="val 52405"/>
            </a:avLst>
          </a:prstGeom>
          <a:ln w="127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33" name="Rectangle 32">
            <a:extLst>
              <a:ext uri="{FF2B5EF4-FFF2-40B4-BE49-F238E27FC236}">
                <a16:creationId xmlns:a16="http://schemas.microsoft.com/office/drawing/2014/main" id="{621A3D32-8764-D84E-B45D-179E599A3F8A}"/>
              </a:ext>
            </a:extLst>
          </p:cNvPr>
          <p:cNvSpPr/>
          <p:nvPr/>
        </p:nvSpPr>
        <p:spPr>
          <a:xfrm>
            <a:off x="2346862" y="4370603"/>
            <a:ext cx="1304641" cy="266620"/>
          </a:xfrm>
          <a:prstGeom prst="rect">
            <a:avLst/>
          </a:prstGeom>
          <a:solidFill>
            <a:schemeClr val="accent4">
              <a:lumMod val="20000"/>
              <a:lumOff val="8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event</a:t>
            </a:r>
          </a:p>
        </p:txBody>
      </p:sp>
      <p:sp>
        <p:nvSpPr>
          <p:cNvPr id="35" name="Rectangle 34">
            <a:extLst>
              <a:ext uri="{FF2B5EF4-FFF2-40B4-BE49-F238E27FC236}">
                <a16:creationId xmlns:a16="http://schemas.microsoft.com/office/drawing/2014/main" id="{1A6EB4BB-92C0-6244-88B2-8303B751847A}"/>
              </a:ext>
            </a:extLst>
          </p:cNvPr>
          <p:cNvSpPr/>
          <p:nvPr/>
        </p:nvSpPr>
        <p:spPr>
          <a:xfrm>
            <a:off x="5228548" y="4881972"/>
            <a:ext cx="1176601" cy="254156"/>
          </a:xfrm>
          <a:prstGeom prst="rect">
            <a:avLst/>
          </a:prstGeom>
          <a:solidFill>
            <a:schemeClr val="accent4">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Event</a:t>
            </a:r>
          </a:p>
        </p:txBody>
      </p:sp>
      <p:cxnSp>
        <p:nvCxnSpPr>
          <p:cNvPr id="37" name="Curved Connector 36">
            <a:extLst>
              <a:ext uri="{FF2B5EF4-FFF2-40B4-BE49-F238E27FC236}">
                <a16:creationId xmlns:a16="http://schemas.microsoft.com/office/drawing/2014/main" id="{9EC97EB4-3FB7-4244-95D5-432EAF48A84B}"/>
              </a:ext>
            </a:extLst>
          </p:cNvPr>
          <p:cNvCxnSpPr>
            <a:cxnSpLocks/>
            <a:stCxn id="21" idx="1"/>
            <a:endCxn id="40" idx="0"/>
          </p:cNvCxnSpPr>
          <p:nvPr/>
        </p:nvCxnSpPr>
        <p:spPr>
          <a:xfrm rot="10800000" flipH="1" flipV="1">
            <a:off x="1405882" y="2393662"/>
            <a:ext cx="7379886" cy="3026922"/>
          </a:xfrm>
          <a:prstGeom prst="curvedConnector4">
            <a:avLst>
              <a:gd name="adj1" fmla="val -3098"/>
              <a:gd name="adj2" fmla="val 52282"/>
            </a:avLst>
          </a:prstGeom>
          <a:ln w="127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40" name="Rectangle 39">
            <a:extLst>
              <a:ext uri="{FF2B5EF4-FFF2-40B4-BE49-F238E27FC236}">
                <a16:creationId xmlns:a16="http://schemas.microsoft.com/office/drawing/2014/main" id="{2FFC91B4-3E04-2944-9501-DD6D93E7E908}"/>
              </a:ext>
            </a:extLst>
          </p:cNvPr>
          <p:cNvSpPr/>
          <p:nvPr/>
        </p:nvSpPr>
        <p:spPr>
          <a:xfrm>
            <a:off x="8197467" y="5420584"/>
            <a:ext cx="1176601" cy="254156"/>
          </a:xfrm>
          <a:prstGeom prst="rect">
            <a:avLst/>
          </a:prstGeom>
          <a:solidFill>
            <a:schemeClr val="accent4">
              <a:lumMod val="60000"/>
              <a:lumOff val="4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Event</a:t>
            </a:r>
          </a:p>
        </p:txBody>
      </p:sp>
      <p:sp>
        <p:nvSpPr>
          <p:cNvPr id="42" name="AutoShape 4">
            <a:extLst>
              <a:ext uri="{FF2B5EF4-FFF2-40B4-BE49-F238E27FC236}">
                <a16:creationId xmlns:a16="http://schemas.microsoft.com/office/drawing/2014/main" id="{A611CE19-EBE1-5140-917D-752980A1D3A6}"/>
              </a:ext>
            </a:extLst>
          </p:cNvPr>
          <p:cNvSpPr>
            <a:spLocks noChangeArrowheads="1"/>
          </p:cNvSpPr>
          <p:nvPr/>
        </p:nvSpPr>
        <p:spPr bwMode="auto">
          <a:xfrm>
            <a:off x="600294" y="1271699"/>
            <a:ext cx="5216553" cy="1575582"/>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a:solidFill>
                <a:srgbClr val="6D7777"/>
              </a:solidFill>
            </a:endParaRPr>
          </a:p>
        </p:txBody>
      </p:sp>
      <p:cxnSp>
        <p:nvCxnSpPr>
          <p:cNvPr id="43" name="Curved Connector 42">
            <a:extLst>
              <a:ext uri="{FF2B5EF4-FFF2-40B4-BE49-F238E27FC236}">
                <a16:creationId xmlns:a16="http://schemas.microsoft.com/office/drawing/2014/main" id="{48CA5DE8-E5F9-4D41-9832-FF2910CFB51D}"/>
              </a:ext>
            </a:extLst>
          </p:cNvPr>
          <p:cNvCxnSpPr>
            <a:cxnSpLocks/>
            <a:stCxn id="8" idx="0"/>
            <a:endCxn id="44" idx="3"/>
          </p:cNvCxnSpPr>
          <p:nvPr/>
        </p:nvCxnSpPr>
        <p:spPr>
          <a:xfrm rot="16200000" flipV="1">
            <a:off x="5710444" y="984611"/>
            <a:ext cx="1147428" cy="5003221"/>
          </a:xfrm>
          <a:prstGeom prst="curvedConnector2">
            <a:avLst/>
          </a:prstGeom>
          <a:ln w="12700">
            <a:solidFill>
              <a:srgbClr val="7030A0"/>
            </a:solidFill>
            <a:prstDash val="dashDot"/>
            <a:tailEnd type="triangle"/>
          </a:ln>
          <a:effectLst/>
        </p:spPr>
        <p:style>
          <a:lnRef idx="2">
            <a:schemeClr val="accent1"/>
          </a:lnRef>
          <a:fillRef idx="0">
            <a:schemeClr val="accent1"/>
          </a:fillRef>
          <a:effectRef idx="1">
            <a:schemeClr val="accent1"/>
          </a:effectRef>
          <a:fontRef idx="minor">
            <a:schemeClr val="tx1"/>
          </a:fontRef>
        </p:style>
      </p:cxnSp>
      <p:sp>
        <p:nvSpPr>
          <p:cNvPr id="44" name="Rectangle 43">
            <a:extLst>
              <a:ext uri="{FF2B5EF4-FFF2-40B4-BE49-F238E27FC236}">
                <a16:creationId xmlns:a16="http://schemas.microsoft.com/office/drawing/2014/main" id="{1C1F5B64-2D22-4F44-B084-4D3DAB1E0D0E}"/>
              </a:ext>
            </a:extLst>
          </p:cNvPr>
          <p:cNvSpPr/>
          <p:nvPr/>
        </p:nvSpPr>
        <p:spPr>
          <a:xfrm>
            <a:off x="3208570" y="2770463"/>
            <a:ext cx="573977" cy="2840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a:extLst>
              <a:ext uri="{FF2B5EF4-FFF2-40B4-BE49-F238E27FC236}">
                <a16:creationId xmlns:a16="http://schemas.microsoft.com/office/drawing/2014/main" id="{94D6DA43-281B-B44A-ABBD-2793D340FA4F}"/>
              </a:ext>
            </a:extLst>
          </p:cNvPr>
          <p:cNvSpPr txBox="1"/>
          <p:nvPr/>
        </p:nvSpPr>
        <p:spPr>
          <a:xfrm>
            <a:off x="3570791" y="2961082"/>
            <a:ext cx="423514" cy="276999"/>
          </a:xfrm>
          <a:prstGeom prst="rect">
            <a:avLst/>
          </a:prstGeom>
          <a:noFill/>
        </p:spPr>
        <p:txBody>
          <a:bodyPr wrap="none" rtlCol="0">
            <a:spAutoFit/>
          </a:bodyPr>
          <a:lstStyle/>
          <a:p>
            <a:r>
              <a:rPr lang="en-US" sz="1200"/>
              <a:t>ack</a:t>
            </a:r>
          </a:p>
        </p:txBody>
      </p:sp>
      <p:cxnSp>
        <p:nvCxnSpPr>
          <p:cNvPr id="48" name="Curved Connector 47">
            <a:extLst>
              <a:ext uri="{FF2B5EF4-FFF2-40B4-BE49-F238E27FC236}">
                <a16:creationId xmlns:a16="http://schemas.microsoft.com/office/drawing/2014/main" id="{61B83148-2923-DB4B-94E6-8561DE502B6D}"/>
              </a:ext>
            </a:extLst>
          </p:cNvPr>
          <p:cNvCxnSpPr>
            <a:cxnSpLocks/>
            <a:stCxn id="7" idx="0"/>
            <a:endCxn id="44" idx="2"/>
          </p:cNvCxnSpPr>
          <p:nvPr/>
        </p:nvCxnSpPr>
        <p:spPr>
          <a:xfrm rot="16200000" flipV="1">
            <a:off x="4153513" y="2396600"/>
            <a:ext cx="1005383" cy="2321290"/>
          </a:xfrm>
          <a:prstGeom prst="curvedConnector3">
            <a:avLst>
              <a:gd name="adj1" fmla="val 50000"/>
            </a:avLst>
          </a:prstGeom>
          <a:ln w="12700">
            <a:solidFill>
              <a:srgbClr val="7030A0"/>
            </a:solidFill>
            <a:prstDash val="dashDot"/>
            <a:tailEnd type="triangle"/>
          </a:ln>
          <a:effectLst/>
        </p:spPr>
        <p:style>
          <a:lnRef idx="2">
            <a:schemeClr val="accent1"/>
          </a:lnRef>
          <a:fillRef idx="0">
            <a:schemeClr val="accent1"/>
          </a:fillRef>
          <a:effectRef idx="1">
            <a:schemeClr val="accent1"/>
          </a:effectRef>
          <a:fontRef idx="minor">
            <a:schemeClr val="tx1"/>
          </a:fontRef>
        </p:style>
      </p:cxnSp>
      <p:cxnSp>
        <p:nvCxnSpPr>
          <p:cNvPr id="53" name="Curved Connector 52">
            <a:extLst>
              <a:ext uri="{FF2B5EF4-FFF2-40B4-BE49-F238E27FC236}">
                <a16:creationId xmlns:a16="http://schemas.microsoft.com/office/drawing/2014/main" id="{F0868D55-B66D-2649-B03F-4AAE7F7A13EF}"/>
              </a:ext>
            </a:extLst>
          </p:cNvPr>
          <p:cNvCxnSpPr>
            <a:cxnSpLocks/>
            <a:stCxn id="9" idx="0"/>
            <a:endCxn id="44" idx="2"/>
          </p:cNvCxnSpPr>
          <p:nvPr/>
        </p:nvCxnSpPr>
        <p:spPr>
          <a:xfrm rot="5400000" flipH="1" flipV="1">
            <a:off x="2768547" y="3332924"/>
            <a:ext cx="1005383" cy="448642"/>
          </a:xfrm>
          <a:prstGeom prst="curvedConnector3">
            <a:avLst>
              <a:gd name="adj1" fmla="val 50000"/>
            </a:avLst>
          </a:prstGeom>
          <a:ln w="12700">
            <a:solidFill>
              <a:srgbClr val="7030A0"/>
            </a:solidFill>
            <a:prstDash val="dashDot"/>
            <a:tailEnd type="triangle"/>
          </a:ln>
          <a:effectLst/>
        </p:spPr>
        <p:style>
          <a:lnRef idx="2">
            <a:schemeClr val="accent1"/>
          </a:lnRef>
          <a:fillRef idx="0">
            <a:schemeClr val="accent1"/>
          </a:fillRef>
          <a:effectRef idx="1">
            <a:schemeClr val="accent1"/>
          </a:effectRef>
          <a:fontRef idx="minor">
            <a:schemeClr val="tx1"/>
          </a:fontRef>
        </p:style>
      </p:cxnSp>
      <p:sp>
        <p:nvSpPr>
          <p:cNvPr id="59" name="Rectangle 58">
            <a:extLst>
              <a:ext uri="{FF2B5EF4-FFF2-40B4-BE49-F238E27FC236}">
                <a16:creationId xmlns:a16="http://schemas.microsoft.com/office/drawing/2014/main" id="{4CBF5732-7D36-6F49-9339-1193C64915EC}"/>
              </a:ext>
            </a:extLst>
          </p:cNvPr>
          <p:cNvSpPr/>
          <p:nvPr/>
        </p:nvSpPr>
        <p:spPr>
          <a:xfrm>
            <a:off x="2314187" y="6149961"/>
            <a:ext cx="941077" cy="276283"/>
          </a:xfrm>
          <a:prstGeom prst="rect">
            <a:avLst/>
          </a:prstGeom>
          <a:solidFill>
            <a:schemeClr val="accent4">
              <a:lumMod val="20000"/>
              <a:lumOff val="8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Producer-id</a:t>
            </a:r>
          </a:p>
        </p:txBody>
      </p:sp>
      <p:sp>
        <p:nvSpPr>
          <p:cNvPr id="60" name="Rectangle 59">
            <a:extLst>
              <a:ext uri="{FF2B5EF4-FFF2-40B4-BE49-F238E27FC236}">
                <a16:creationId xmlns:a16="http://schemas.microsoft.com/office/drawing/2014/main" id="{3ADAA872-DFC0-C341-9F5A-6FD8220336C7}"/>
              </a:ext>
            </a:extLst>
          </p:cNvPr>
          <p:cNvSpPr/>
          <p:nvPr/>
        </p:nvSpPr>
        <p:spPr>
          <a:xfrm>
            <a:off x="3291840" y="6149961"/>
            <a:ext cx="585217" cy="268317"/>
          </a:xfrm>
          <a:prstGeom prst="rect">
            <a:avLst/>
          </a:prstGeom>
          <a:solidFill>
            <a:schemeClr val="accent4">
              <a:lumMod val="20000"/>
              <a:lumOff val="8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Seq 1</a:t>
            </a:r>
          </a:p>
        </p:txBody>
      </p:sp>
      <p:sp>
        <p:nvSpPr>
          <p:cNvPr id="61" name="Rectangle 60">
            <a:extLst>
              <a:ext uri="{FF2B5EF4-FFF2-40B4-BE49-F238E27FC236}">
                <a16:creationId xmlns:a16="http://schemas.microsoft.com/office/drawing/2014/main" id="{BAF6FB6E-0D9D-4847-98BD-684ED5156C5D}"/>
              </a:ext>
            </a:extLst>
          </p:cNvPr>
          <p:cNvSpPr/>
          <p:nvPr/>
        </p:nvSpPr>
        <p:spPr>
          <a:xfrm>
            <a:off x="5097410" y="6163758"/>
            <a:ext cx="941077" cy="276283"/>
          </a:xfrm>
          <a:prstGeom prst="rect">
            <a:avLst/>
          </a:prstGeom>
          <a:solidFill>
            <a:schemeClr val="accent4">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Producer-id</a:t>
            </a:r>
          </a:p>
        </p:txBody>
      </p:sp>
      <p:sp>
        <p:nvSpPr>
          <p:cNvPr id="62" name="Rectangle 61">
            <a:extLst>
              <a:ext uri="{FF2B5EF4-FFF2-40B4-BE49-F238E27FC236}">
                <a16:creationId xmlns:a16="http://schemas.microsoft.com/office/drawing/2014/main" id="{79A2DD7B-E6C9-F949-8FE1-02BEFAE57F28}"/>
              </a:ext>
            </a:extLst>
          </p:cNvPr>
          <p:cNvSpPr/>
          <p:nvPr/>
        </p:nvSpPr>
        <p:spPr>
          <a:xfrm>
            <a:off x="6075063" y="6163758"/>
            <a:ext cx="585217" cy="268317"/>
          </a:xfrm>
          <a:prstGeom prst="rect">
            <a:avLst/>
          </a:prstGeom>
          <a:solidFill>
            <a:schemeClr val="accent4">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Seq 2</a:t>
            </a:r>
          </a:p>
        </p:txBody>
      </p:sp>
      <p:sp>
        <p:nvSpPr>
          <p:cNvPr id="63" name="Rectangle 62">
            <a:extLst>
              <a:ext uri="{FF2B5EF4-FFF2-40B4-BE49-F238E27FC236}">
                <a16:creationId xmlns:a16="http://schemas.microsoft.com/office/drawing/2014/main" id="{05F52F54-C5F3-4C4F-B120-CAA0C2D6CE41}"/>
              </a:ext>
            </a:extLst>
          </p:cNvPr>
          <p:cNvSpPr/>
          <p:nvPr/>
        </p:nvSpPr>
        <p:spPr>
          <a:xfrm>
            <a:off x="8004332" y="6155792"/>
            <a:ext cx="941077" cy="276283"/>
          </a:xfrm>
          <a:prstGeom prst="rect">
            <a:avLst/>
          </a:prstGeom>
          <a:solidFill>
            <a:schemeClr val="accent4">
              <a:lumMod val="60000"/>
              <a:lumOff val="4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Producer-id</a:t>
            </a:r>
          </a:p>
        </p:txBody>
      </p:sp>
      <p:sp>
        <p:nvSpPr>
          <p:cNvPr id="64" name="Rectangle 63">
            <a:extLst>
              <a:ext uri="{FF2B5EF4-FFF2-40B4-BE49-F238E27FC236}">
                <a16:creationId xmlns:a16="http://schemas.microsoft.com/office/drawing/2014/main" id="{8DDE41AA-874C-7548-88F3-439CA08F6551}"/>
              </a:ext>
            </a:extLst>
          </p:cNvPr>
          <p:cNvSpPr/>
          <p:nvPr/>
        </p:nvSpPr>
        <p:spPr>
          <a:xfrm>
            <a:off x="8981985" y="6155792"/>
            <a:ext cx="585217" cy="284249"/>
          </a:xfrm>
          <a:prstGeom prst="rect">
            <a:avLst/>
          </a:prstGeom>
          <a:solidFill>
            <a:schemeClr val="accent4">
              <a:lumMod val="60000"/>
              <a:lumOff val="4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Seq 3</a:t>
            </a:r>
          </a:p>
        </p:txBody>
      </p:sp>
      <p:sp>
        <p:nvSpPr>
          <p:cNvPr id="66" name="Left Brace 65">
            <a:extLst>
              <a:ext uri="{FF2B5EF4-FFF2-40B4-BE49-F238E27FC236}">
                <a16:creationId xmlns:a16="http://schemas.microsoft.com/office/drawing/2014/main" id="{5723F0DC-D44C-6749-ADCA-B73E5987FD4D}"/>
              </a:ext>
            </a:extLst>
          </p:cNvPr>
          <p:cNvSpPr/>
          <p:nvPr/>
        </p:nvSpPr>
        <p:spPr>
          <a:xfrm>
            <a:off x="649927" y="4241655"/>
            <a:ext cx="207398" cy="1592096"/>
          </a:xfrm>
          <a:prstGeom prst="leftBrace">
            <a:avLst/>
          </a:prstGeom>
          <a:ln>
            <a:solidFill>
              <a:srgbClr val="7030A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7" name="TextBox 66">
            <a:extLst>
              <a:ext uri="{FF2B5EF4-FFF2-40B4-BE49-F238E27FC236}">
                <a16:creationId xmlns:a16="http://schemas.microsoft.com/office/drawing/2014/main" id="{6F46BB51-E4F7-794F-A6AB-AD841205990E}"/>
              </a:ext>
            </a:extLst>
          </p:cNvPr>
          <p:cNvSpPr txBox="1"/>
          <p:nvPr/>
        </p:nvSpPr>
        <p:spPr>
          <a:xfrm rot="16200000">
            <a:off x="108606" y="4882877"/>
            <a:ext cx="671979" cy="369332"/>
          </a:xfrm>
          <a:prstGeom prst="rect">
            <a:avLst/>
          </a:prstGeom>
          <a:noFill/>
        </p:spPr>
        <p:txBody>
          <a:bodyPr wrap="none" rtlCol="0">
            <a:spAutoFit/>
          </a:bodyPr>
          <a:lstStyle/>
          <a:p>
            <a:r>
              <a:rPr lang="en-US">
                <a:solidFill>
                  <a:srgbClr val="7030A0"/>
                </a:solidFill>
              </a:rPr>
              <a:t>topic</a:t>
            </a:r>
          </a:p>
        </p:txBody>
      </p:sp>
      <p:sp>
        <p:nvSpPr>
          <p:cNvPr id="68" name="Rectangle 67">
            <a:extLst>
              <a:ext uri="{FF2B5EF4-FFF2-40B4-BE49-F238E27FC236}">
                <a16:creationId xmlns:a16="http://schemas.microsoft.com/office/drawing/2014/main" id="{56CAC257-885B-8C4B-8251-6C46C7FE2B17}"/>
              </a:ext>
            </a:extLst>
          </p:cNvPr>
          <p:cNvSpPr/>
          <p:nvPr/>
        </p:nvSpPr>
        <p:spPr>
          <a:xfrm>
            <a:off x="1553222" y="6138205"/>
            <a:ext cx="729338" cy="276283"/>
          </a:xfrm>
          <a:prstGeom prst="rect">
            <a:avLst/>
          </a:prstGeom>
          <a:solidFill>
            <a:schemeClr val="accent4">
              <a:lumMod val="20000"/>
              <a:lumOff val="8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Topic-p0</a:t>
            </a:r>
          </a:p>
        </p:txBody>
      </p:sp>
      <p:sp>
        <p:nvSpPr>
          <p:cNvPr id="69" name="Rectangle 68">
            <a:extLst>
              <a:ext uri="{FF2B5EF4-FFF2-40B4-BE49-F238E27FC236}">
                <a16:creationId xmlns:a16="http://schemas.microsoft.com/office/drawing/2014/main" id="{32B24CA6-6923-A648-8D8F-67071296604B}"/>
              </a:ext>
            </a:extLst>
          </p:cNvPr>
          <p:cNvSpPr/>
          <p:nvPr/>
        </p:nvSpPr>
        <p:spPr>
          <a:xfrm>
            <a:off x="4311685" y="6162621"/>
            <a:ext cx="729338" cy="276283"/>
          </a:xfrm>
          <a:prstGeom prst="rect">
            <a:avLst/>
          </a:prstGeom>
          <a:solidFill>
            <a:schemeClr val="accent4">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Topic-p1</a:t>
            </a:r>
          </a:p>
        </p:txBody>
      </p:sp>
      <p:sp>
        <p:nvSpPr>
          <p:cNvPr id="70" name="Rectangle 69">
            <a:extLst>
              <a:ext uri="{FF2B5EF4-FFF2-40B4-BE49-F238E27FC236}">
                <a16:creationId xmlns:a16="http://schemas.microsoft.com/office/drawing/2014/main" id="{D96578D4-F3A3-264D-82A3-BC0363F6C61D}"/>
              </a:ext>
            </a:extLst>
          </p:cNvPr>
          <p:cNvSpPr/>
          <p:nvPr/>
        </p:nvSpPr>
        <p:spPr>
          <a:xfrm>
            <a:off x="7236069" y="6162620"/>
            <a:ext cx="729338" cy="276283"/>
          </a:xfrm>
          <a:prstGeom prst="rect">
            <a:avLst/>
          </a:prstGeom>
          <a:solidFill>
            <a:schemeClr val="accent4">
              <a:lumMod val="60000"/>
              <a:lumOff val="4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Topic-p3</a:t>
            </a:r>
          </a:p>
        </p:txBody>
      </p:sp>
    </p:spTree>
    <p:extLst>
      <p:ext uri="{BB962C8B-B14F-4D97-AF65-F5344CB8AC3E}">
        <p14:creationId xmlns:p14="http://schemas.microsoft.com/office/powerpoint/2010/main" val="189496837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7A2324A-5546-E640-9D17-930C3A0A747E}"/>
              </a:ext>
            </a:extLst>
          </p:cNvPr>
          <p:cNvSpPr>
            <a:spLocks noGrp="1"/>
          </p:cNvSpPr>
          <p:nvPr>
            <p:ph type="sldNum" sz="quarter" idx="12"/>
          </p:nvPr>
        </p:nvSpPr>
        <p:spPr/>
        <p:txBody>
          <a:bodyPr/>
          <a:lstStyle/>
          <a:p>
            <a:fld id="{E9549862-13E2-C34D-815E-8545BD36FC59}" type="slidenum">
              <a:rPr lang="en-US" smtClean="0">
                <a:solidFill>
                  <a:srgbClr val="6D7777"/>
                </a:solidFill>
              </a:rPr>
              <a:pPr/>
              <a:t>34</a:t>
            </a:fld>
            <a:endParaRPr lang="en-US">
              <a:solidFill>
                <a:srgbClr val="6D7777"/>
              </a:solidFill>
            </a:endParaRPr>
          </a:p>
        </p:txBody>
      </p:sp>
      <p:pic>
        <p:nvPicPr>
          <p:cNvPr id="6" name="Picture 5">
            <a:extLst>
              <a:ext uri="{FF2B5EF4-FFF2-40B4-BE49-F238E27FC236}">
                <a16:creationId xmlns:a16="http://schemas.microsoft.com/office/drawing/2014/main" id="{C489061B-CD8C-E64C-B522-00ED8E74E7A5}"/>
              </a:ext>
            </a:extLst>
          </p:cNvPr>
          <p:cNvPicPr>
            <a:picLocks noChangeAspect="1"/>
          </p:cNvPicPr>
          <p:nvPr/>
        </p:nvPicPr>
        <p:blipFill>
          <a:blip r:embed="rId3">
            <a:biLevel thresh="75000"/>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tretch>
            <a:fillRect/>
          </a:stretch>
        </p:blipFill>
        <p:spPr>
          <a:xfrm>
            <a:off x="10154598" y="5534834"/>
            <a:ext cx="959343" cy="504270"/>
          </a:xfrm>
          <a:prstGeom prst="rect">
            <a:avLst/>
          </a:prstGeom>
        </p:spPr>
      </p:pic>
      <p:sp>
        <p:nvSpPr>
          <p:cNvPr id="7" name="Rectangle 6">
            <a:extLst>
              <a:ext uri="{FF2B5EF4-FFF2-40B4-BE49-F238E27FC236}">
                <a16:creationId xmlns:a16="http://schemas.microsoft.com/office/drawing/2014/main" id="{FF093D17-C6F9-D24C-AB04-8EADCF68B5FB}"/>
              </a:ext>
            </a:extLst>
          </p:cNvPr>
          <p:cNvSpPr/>
          <p:nvPr/>
        </p:nvSpPr>
        <p:spPr>
          <a:xfrm>
            <a:off x="4858626" y="4059936"/>
            <a:ext cx="1916446" cy="1997568"/>
          </a:xfrm>
          <a:prstGeom prst="rect">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a:solidFill>
                  <a:schemeClr val="accent3">
                    <a:lumMod val="50000"/>
                  </a:schemeClr>
                </a:solidFill>
              </a:rPr>
              <a:t>Broker</a:t>
            </a:r>
          </a:p>
        </p:txBody>
      </p:sp>
      <p:sp>
        <p:nvSpPr>
          <p:cNvPr id="8" name="Rectangle 7">
            <a:extLst>
              <a:ext uri="{FF2B5EF4-FFF2-40B4-BE49-F238E27FC236}">
                <a16:creationId xmlns:a16="http://schemas.microsoft.com/office/drawing/2014/main" id="{0672290C-FA24-7047-B220-B761BD73116B}"/>
              </a:ext>
            </a:extLst>
          </p:cNvPr>
          <p:cNvSpPr/>
          <p:nvPr/>
        </p:nvSpPr>
        <p:spPr>
          <a:xfrm>
            <a:off x="7827545" y="4059936"/>
            <a:ext cx="1916446" cy="1997568"/>
          </a:xfrm>
          <a:prstGeom prst="rect">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a:solidFill>
                  <a:schemeClr val="accent3">
                    <a:lumMod val="50000"/>
                  </a:schemeClr>
                </a:solidFill>
              </a:rPr>
              <a:t>Broker</a:t>
            </a:r>
          </a:p>
        </p:txBody>
      </p:sp>
      <p:sp>
        <p:nvSpPr>
          <p:cNvPr id="9" name="Rectangle 8">
            <a:extLst>
              <a:ext uri="{FF2B5EF4-FFF2-40B4-BE49-F238E27FC236}">
                <a16:creationId xmlns:a16="http://schemas.microsoft.com/office/drawing/2014/main" id="{DDFCD721-4E4D-4B4E-BB26-D18EABFB65E7}"/>
              </a:ext>
            </a:extLst>
          </p:cNvPr>
          <p:cNvSpPr/>
          <p:nvPr/>
        </p:nvSpPr>
        <p:spPr>
          <a:xfrm>
            <a:off x="2088694" y="4059936"/>
            <a:ext cx="1916446" cy="1997568"/>
          </a:xfrm>
          <a:prstGeom prst="rect">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a:solidFill>
                  <a:schemeClr val="accent3">
                    <a:lumMod val="50000"/>
                  </a:schemeClr>
                </a:solidFill>
              </a:rPr>
              <a:t>Broker</a:t>
            </a:r>
          </a:p>
        </p:txBody>
      </p:sp>
      <p:sp>
        <p:nvSpPr>
          <p:cNvPr id="10" name="Rounded Rectangle 9">
            <a:extLst>
              <a:ext uri="{FF2B5EF4-FFF2-40B4-BE49-F238E27FC236}">
                <a16:creationId xmlns:a16="http://schemas.microsoft.com/office/drawing/2014/main" id="{2EAAD543-FA98-1043-A209-5F3FE966A6E3}"/>
              </a:ext>
            </a:extLst>
          </p:cNvPr>
          <p:cNvSpPr/>
          <p:nvPr/>
        </p:nvSpPr>
        <p:spPr>
          <a:xfrm>
            <a:off x="914399" y="4303784"/>
            <a:ext cx="9025247" cy="425873"/>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a:solidFill>
                  <a:schemeClr val="accent3">
                    <a:lumMod val="50000"/>
                  </a:schemeClr>
                </a:solidFill>
              </a:rPr>
              <a:t>Partition 0</a:t>
            </a:r>
          </a:p>
        </p:txBody>
      </p:sp>
      <p:sp>
        <p:nvSpPr>
          <p:cNvPr id="11" name="Rounded Rectangle 10">
            <a:extLst>
              <a:ext uri="{FF2B5EF4-FFF2-40B4-BE49-F238E27FC236}">
                <a16:creationId xmlns:a16="http://schemas.microsoft.com/office/drawing/2014/main" id="{0E320799-84CD-9947-A3C8-08090952B6B9}"/>
              </a:ext>
            </a:extLst>
          </p:cNvPr>
          <p:cNvSpPr/>
          <p:nvPr/>
        </p:nvSpPr>
        <p:spPr>
          <a:xfrm>
            <a:off x="914399" y="4834774"/>
            <a:ext cx="9025247" cy="425873"/>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a:solidFill>
                  <a:schemeClr val="accent3">
                    <a:lumMod val="50000"/>
                  </a:schemeClr>
                </a:solidFill>
              </a:rPr>
              <a:t>Partition 1</a:t>
            </a:r>
          </a:p>
        </p:txBody>
      </p:sp>
      <p:sp>
        <p:nvSpPr>
          <p:cNvPr id="12" name="Rounded Rectangle 11">
            <a:extLst>
              <a:ext uri="{FF2B5EF4-FFF2-40B4-BE49-F238E27FC236}">
                <a16:creationId xmlns:a16="http://schemas.microsoft.com/office/drawing/2014/main" id="{A5F587BC-8210-034C-A755-83B65B689CDA}"/>
              </a:ext>
            </a:extLst>
          </p:cNvPr>
          <p:cNvSpPr/>
          <p:nvPr/>
        </p:nvSpPr>
        <p:spPr>
          <a:xfrm>
            <a:off x="905060" y="5334726"/>
            <a:ext cx="9025247" cy="425873"/>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a:solidFill>
                  <a:schemeClr val="accent3">
                    <a:lumMod val="50000"/>
                  </a:schemeClr>
                </a:solidFill>
              </a:rPr>
              <a:t>Partition 2</a:t>
            </a:r>
          </a:p>
        </p:txBody>
      </p:sp>
      <p:sp>
        <p:nvSpPr>
          <p:cNvPr id="13" name="Rectangle 12">
            <a:extLst>
              <a:ext uri="{FF2B5EF4-FFF2-40B4-BE49-F238E27FC236}">
                <a16:creationId xmlns:a16="http://schemas.microsoft.com/office/drawing/2014/main" id="{7C765694-A278-2846-BDA8-F21372E2D931}"/>
              </a:ext>
            </a:extLst>
          </p:cNvPr>
          <p:cNvSpPr/>
          <p:nvPr/>
        </p:nvSpPr>
        <p:spPr>
          <a:xfrm>
            <a:off x="1399788" y="551475"/>
            <a:ext cx="941077" cy="276283"/>
          </a:xfrm>
          <a:prstGeom prst="rect">
            <a:avLst/>
          </a:prstGeom>
          <a:solidFill>
            <a:schemeClr val="accent4">
              <a:lumMod val="20000"/>
              <a:lumOff val="8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Producer-id</a:t>
            </a:r>
          </a:p>
        </p:txBody>
      </p:sp>
      <p:sp>
        <p:nvSpPr>
          <p:cNvPr id="14" name="Rectangle 13">
            <a:extLst>
              <a:ext uri="{FF2B5EF4-FFF2-40B4-BE49-F238E27FC236}">
                <a16:creationId xmlns:a16="http://schemas.microsoft.com/office/drawing/2014/main" id="{B1C53771-8F41-B942-808C-1C984498D65E}"/>
              </a:ext>
            </a:extLst>
          </p:cNvPr>
          <p:cNvSpPr/>
          <p:nvPr/>
        </p:nvSpPr>
        <p:spPr>
          <a:xfrm>
            <a:off x="2377441" y="551475"/>
            <a:ext cx="585217" cy="268317"/>
          </a:xfrm>
          <a:prstGeom prst="rect">
            <a:avLst/>
          </a:prstGeom>
          <a:solidFill>
            <a:schemeClr val="accent4">
              <a:lumMod val="20000"/>
              <a:lumOff val="8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Seq 1</a:t>
            </a:r>
          </a:p>
        </p:txBody>
      </p:sp>
      <p:sp>
        <p:nvSpPr>
          <p:cNvPr id="15" name="Rectangle 14">
            <a:extLst>
              <a:ext uri="{FF2B5EF4-FFF2-40B4-BE49-F238E27FC236}">
                <a16:creationId xmlns:a16="http://schemas.microsoft.com/office/drawing/2014/main" id="{2993026A-2543-DD49-8739-1D02FB90F727}"/>
              </a:ext>
            </a:extLst>
          </p:cNvPr>
          <p:cNvSpPr/>
          <p:nvPr/>
        </p:nvSpPr>
        <p:spPr>
          <a:xfrm>
            <a:off x="3023617" y="557571"/>
            <a:ext cx="585217" cy="268317"/>
          </a:xfrm>
          <a:prstGeom prst="rect">
            <a:avLst/>
          </a:prstGeom>
          <a:solidFill>
            <a:schemeClr val="accent4">
              <a:lumMod val="20000"/>
              <a:lumOff val="8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Key 1</a:t>
            </a:r>
          </a:p>
        </p:txBody>
      </p:sp>
      <p:sp>
        <p:nvSpPr>
          <p:cNvPr id="16" name="Rectangle 15">
            <a:extLst>
              <a:ext uri="{FF2B5EF4-FFF2-40B4-BE49-F238E27FC236}">
                <a16:creationId xmlns:a16="http://schemas.microsoft.com/office/drawing/2014/main" id="{D3FB8AFD-51CF-8F42-AF5C-0C2ED7DBBB89}"/>
              </a:ext>
            </a:extLst>
          </p:cNvPr>
          <p:cNvSpPr/>
          <p:nvPr/>
        </p:nvSpPr>
        <p:spPr>
          <a:xfrm>
            <a:off x="3651505" y="551475"/>
            <a:ext cx="1916446" cy="280509"/>
          </a:xfrm>
          <a:prstGeom prst="rect">
            <a:avLst/>
          </a:prstGeom>
          <a:solidFill>
            <a:schemeClr val="accent4">
              <a:lumMod val="20000"/>
              <a:lumOff val="8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Value</a:t>
            </a:r>
          </a:p>
        </p:txBody>
      </p:sp>
      <p:sp>
        <p:nvSpPr>
          <p:cNvPr id="17" name="Rectangle 16">
            <a:extLst>
              <a:ext uri="{FF2B5EF4-FFF2-40B4-BE49-F238E27FC236}">
                <a16:creationId xmlns:a16="http://schemas.microsoft.com/office/drawing/2014/main" id="{E29890EA-B268-5B42-8B20-1E42EEA1205D}"/>
              </a:ext>
            </a:extLst>
          </p:cNvPr>
          <p:cNvSpPr/>
          <p:nvPr/>
        </p:nvSpPr>
        <p:spPr>
          <a:xfrm>
            <a:off x="1405884" y="905043"/>
            <a:ext cx="941077" cy="276283"/>
          </a:xfrm>
          <a:prstGeom prst="rect">
            <a:avLst/>
          </a:prstGeom>
          <a:solidFill>
            <a:schemeClr val="accent4">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Producer-id</a:t>
            </a:r>
          </a:p>
        </p:txBody>
      </p:sp>
      <p:sp>
        <p:nvSpPr>
          <p:cNvPr id="18" name="Rectangle 17">
            <a:extLst>
              <a:ext uri="{FF2B5EF4-FFF2-40B4-BE49-F238E27FC236}">
                <a16:creationId xmlns:a16="http://schemas.microsoft.com/office/drawing/2014/main" id="{BA7F5BF3-00D8-A84C-BCE5-CD477C25D242}"/>
              </a:ext>
            </a:extLst>
          </p:cNvPr>
          <p:cNvSpPr/>
          <p:nvPr/>
        </p:nvSpPr>
        <p:spPr>
          <a:xfrm>
            <a:off x="2383537" y="905043"/>
            <a:ext cx="585217" cy="268317"/>
          </a:xfrm>
          <a:prstGeom prst="rect">
            <a:avLst/>
          </a:prstGeom>
          <a:solidFill>
            <a:schemeClr val="accent4">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Seq 2</a:t>
            </a:r>
          </a:p>
        </p:txBody>
      </p:sp>
      <p:sp>
        <p:nvSpPr>
          <p:cNvPr id="19" name="Rectangle 18">
            <a:extLst>
              <a:ext uri="{FF2B5EF4-FFF2-40B4-BE49-F238E27FC236}">
                <a16:creationId xmlns:a16="http://schemas.microsoft.com/office/drawing/2014/main" id="{496A7D4F-E314-4242-8AB5-EB8779A4B87E}"/>
              </a:ext>
            </a:extLst>
          </p:cNvPr>
          <p:cNvSpPr/>
          <p:nvPr/>
        </p:nvSpPr>
        <p:spPr>
          <a:xfrm>
            <a:off x="3029713" y="911139"/>
            <a:ext cx="585217" cy="268317"/>
          </a:xfrm>
          <a:prstGeom prst="rect">
            <a:avLst/>
          </a:prstGeom>
          <a:solidFill>
            <a:schemeClr val="accent4">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Key 2</a:t>
            </a:r>
          </a:p>
        </p:txBody>
      </p:sp>
      <p:sp>
        <p:nvSpPr>
          <p:cNvPr id="20" name="Rectangle 19">
            <a:extLst>
              <a:ext uri="{FF2B5EF4-FFF2-40B4-BE49-F238E27FC236}">
                <a16:creationId xmlns:a16="http://schemas.microsoft.com/office/drawing/2014/main" id="{788D1441-A99D-4341-8436-368C77E6BC97}"/>
              </a:ext>
            </a:extLst>
          </p:cNvPr>
          <p:cNvSpPr/>
          <p:nvPr/>
        </p:nvSpPr>
        <p:spPr>
          <a:xfrm>
            <a:off x="3657601" y="899559"/>
            <a:ext cx="1916446" cy="264799"/>
          </a:xfrm>
          <a:prstGeom prst="rect">
            <a:avLst/>
          </a:prstGeom>
          <a:solidFill>
            <a:schemeClr val="accent4">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Value</a:t>
            </a:r>
          </a:p>
        </p:txBody>
      </p:sp>
      <p:sp>
        <p:nvSpPr>
          <p:cNvPr id="21" name="Rectangle 20">
            <a:extLst>
              <a:ext uri="{FF2B5EF4-FFF2-40B4-BE49-F238E27FC236}">
                <a16:creationId xmlns:a16="http://schemas.microsoft.com/office/drawing/2014/main" id="{F5B8FD20-2FD6-A147-B34F-09F3B32340D2}"/>
              </a:ext>
            </a:extLst>
          </p:cNvPr>
          <p:cNvSpPr/>
          <p:nvPr/>
        </p:nvSpPr>
        <p:spPr>
          <a:xfrm>
            <a:off x="1405884" y="1289091"/>
            <a:ext cx="941077" cy="276283"/>
          </a:xfrm>
          <a:prstGeom prst="rect">
            <a:avLst/>
          </a:prstGeom>
          <a:solidFill>
            <a:schemeClr val="accent4">
              <a:lumMod val="60000"/>
              <a:lumOff val="4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Producer-id</a:t>
            </a:r>
          </a:p>
        </p:txBody>
      </p:sp>
      <p:sp>
        <p:nvSpPr>
          <p:cNvPr id="22" name="Rectangle 21">
            <a:extLst>
              <a:ext uri="{FF2B5EF4-FFF2-40B4-BE49-F238E27FC236}">
                <a16:creationId xmlns:a16="http://schemas.microsoft.com/office/drawing/2014/main" id="{6EBD1E32-58B5-854F-9504-8A34F643E2E8}"/>
              </a:ext>
            </a:extLst>
          </p:cNvPr>
          <p:cNvSpPr/>
          <p:nvPr/>
        </p:nvSpPr>
        <p:spPr>
          <a:xfrm>
            <a:off x="2383537" y="1289091"/>
            <a:ext cx="585217" cy="268317"/>
          </a:xfrm>
          <a:prstGeom prst="rect">
            <a:avLst/>
          </a:prstGeom>
          <a:solidFill>
            <a:schemeClr val="accent4">
              <a:lumMod val="60000"/>
              <a:lumOff val="4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Seq 3</a:t>
            </a:r>
          </a:p>
        </p:txBody>
      </p:sp>
      <p:sp>
        <p:nvSpPr>
          <p:cNvPr id="23" name="Rectangle 22">
            <a:extLst>
              <a:ext uri="{FF2B5EF4-FFF2-40B4-BE49-F238E27FC236}">
                <a16:creationId xmlns:a16="http://schemas.microsoft.com/office/drawing/2014/main" id="{25B2FE27-C906-674F-8A61-C38373184109}"/>
              </a:ext>
            </a:extLst>
          </p:cNvPr>
          <p:cNvSpPr/>
          <p:nvPr/>
        </p:nvSpPr>
        <p:spPr>
          <a:xfrm>
            <a:off x="3029713" y="1295187"/>
            <a:ext cx="585217" cy="268317"/>
          </a:xfrm>
          <a:prstGeom prst="rect">
            <a:avLst/>
          </a:prstGeom>
          <a:solidFill>
            <a:schemeClr val="accent4">
              <a:lumMod val="60000"/>
              <a:lumOff val="4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Key 3</a:t>
            </a:r>
          </a:p>
        </p:txBody>
      </p:sp>
      <p:sp>
        <p:nvSpPr>
          <p:cNvPr id="24" name="Rectangle 23">
            <a:extLst>
              <a:ext uri="{FF2B5EF4-FFF2-40B4-BE49-F238E27FC236}">
                <a16:creationId xmlns:a16="http://schemas.microsoft.com/office/drawing/2014/main" id="{3830EB6D-A145-A649-ADEE-0FAAAD49359F}"/>
              </a:ext>
            </a:extLst>
          </p:cNvPr>
          <p:cNvSpPr/>
          <p:nvPr/>
        </p:nvSpPr>
        <p:spPr>
          <a:xfrm>
            <a:off x="3657601" y="1295187"/>
            <a:ext cx="1916446" cy="262221"/>
          </a:xfrm>
          <a:prstGeom prst="rect">
            <a:avLst/>
          </a:prstGeom>
          <a:solidFill>
            <a:schemeClr val="accent4">
              <a:lumMod val="60000"/>
              <a:lumOff val="4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Value</a:t>
            </a:r>
          </a:p>
        </p:txBody>
      </p:sp>
      <p:sp>
        <p:nvSpPr>
          <p:cNvPr id="26" name="Left Brace 25">
            <a:extLst>
              <a:ext uri="{FF2B5EF4-FFF2-40B4-BE49-F238E27FC236}">
                <a16:creationId xmlns:a16="http://schemas.microsoft.com/office/drawing/2014/main" id="{10132059-F9AC-0B43-8860-0747547C2E9C}"/>
              </a:ext>
            </a:extLst>
          </p:cNvPr>
          <p:cNvSpPr/>
          <p:nvPr/>
        </p:nvSpPr>
        <p:spPr>
          <a:xfrm>
            <a:off x="1059448" y="599597"/>
            <a:ext cx="182880" cy="879207"/>
          </a:xfrm>
          <a:prstGeom prst="leftBrace">
            <a:avLst/>
          </a:prstGeom>
          <a:ln>
            <a:solidFill>
              <a:srgbClr val="7030A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7" name="TextBox 26">
            <a:extLst>
              <a:ext uri="{FF2B5EF4-FFF2-40B4-BE49-F238E27FC236}">
                <a16:creationId xmlns:a16="http://schemas.microsoft.com/office/drawing/2014/main" id="{A5D37946-C8B7-4243-AFD4-E544E54DE104}"/>
              </a:ext>
            </a:extLst>
          </p:cNvPr>
          <p:cNvSpPr txBox="1"/>
          <p:nvPr/>
        </p:nvSpPr>
        <p:spPr>
          <a:xfrm rot="16200000">
            <a:off x="446712" y="854533"/>
            <a:ext cx="748923" cy="369332"/>
          </a:xfrm>
          <a:prstGeom prst="rect">
            <a:avLst/>
          </a:prstGeom>
          <a:noFill/>
        </p:spPr>
        <p:txBody>
          <a:bodyPr wrap="none" rtlCol="0">
            <a:spAutoFit/>
          </a:bodyPr>
          <a:lstStyle/>
          <a:p>
            <a:r>
              <a:rPr lang="en-US">
                <a:solidFill>
                  <a:srgbClr val="7030A0"/>
                </a:solidFill>
              </a:rPr>
              <a:t>batch</a:t>
            </a:r>
          </a:p>
        </p:txBody>
      </p:sp>
      <p:sp>
        <p:nvSpPr>
          <p:cNvPr id="33" name="Rectangle 32">
            <a:extLst>
              <a:ext uri="{FF2B5EF4-FFF2-40B4-BE49-F238E27FC236}">
                <a16:creationId xmlns:a16="http://schemas.microsoft.com/office/drawing/2014/main" id="{621A3D32-8764-D84E-B45D-179E599A3F8A}"/>
              </a:ext>
            </a:extLst>
          </p:cNvPr>
          <p:cNvSpPr/>
          <p:nvPr/>
        </p:nvSpPr>
        <p:spPr>
          <a:xfrm>
            <a:off x="2346862" y="4370603"/>
            <a:ext cx="1304641" cy="266620"/>
          </a:xfrm>
          <a:prstGeom prst="rect">
            <a:avLst/>
          </a:prstGeom>
          <a:solidFill>
            <a:schemeClr val="accent4">
              <a:lumMod val="20000"/>
              <a:lumOff val="8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event</a:t>
            </a:r>
          </a:p>
        </p:txBody>
      </p:sp>
      <p:sp>
        <p:nvSpPr>
          <p:cNvPr id="35" name="Rectangle 34">
            <a:extLst>
              <a:ext uri="{FF2B5EF4-FFF2-40B4-BE49-F238E27FC236}">
                <a16:creationId xmlns:a16="http://schemas.microsoft.com/office/drawing/2014/main" id="{1A6EB4BB-92C0-6244-88B2-8303B751847A}"/>
              </a:ext>
            </a:extLst>
          </p:cNvPr>
          <p:cNvSpPr/>
          <p:nvPr/>
        </p:nvSpPr>
        <p:spPr>
          <a:xfrm>
            <a:off x="5228548" y="4881972"/>
            <a:ext cx="1176601" cy="254156"/>
          </a:xfrm>
          <a:prstGeom prst="rect">
            <a:avLst/>
          </a:prstGeom>
          <a:solidFill>
            <a:schemeClr val="accent4">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Event</a:t>
            </a:r>
          </a:p>
        </p:txBody>
      </p:sp>
      <p:sp>
        <p:nvSpPr>
          <p:cNvPr id="40" name="Rectangle 39">
            <a:extLst>
              <a:ext uri="{FF2B5EF4-FFF2-40B4-BE49-F238E27FC236}">
                <a16:creationId xmlns:a16="http://schemas.microsoft.com/office/drawing/2014/main" id="{2FFC91B4-3E04-2944-9501-DD6D93E7E908}"/>
              </a:ext>
            </a:extLst>
          </p:cNvPr>
          <p:cNvSpPr/>
          <p:nvPr/>
        </p:nvSpPr>
        <p:spPr>
          <a:xfrm>
            <a:off x="8197467" y="5420584"/>
            <a:ext cx="1176601" cy="254156"/>
          </a:xfrm>
          <a:prstGeom prst="rect">
            <a:avLst/>
          </a:prstGeom>
          <a:solidFill>
            <a:schemeClr val="accent4">
              <a:lumMod val="60000"/>
              <a:lumOff val="4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Event</a:t>
            </a:r>
          </a:p>
        </p:txBody>
      </p:sp>
      <p:sp>
        <p:nvSpPr>
          <p:cNvPr id="42" name="AutoShape 4">
            <a:extLst>
              <a:ext uri="{FF2B5EF4-FFF2-40B4-BE49-F238E27FC236}">
                <a16:creationId xmlns:a16="http://schemas.microsoft.com/office/drawing/2014/main" id="{A611CE19-EBE1-5140-917D-752980A1D3A6}"/>
              </a:ext>
            </a:extLst>
          </p:cNvPr>
          <p:cNvSpPr>
            <a:spLocks noChangeArrowheads="1"/>
          </p:cNvSpPr>
          <p:nvPr/>
        </p:nvSpPr>
        <p:spPr bwMode="auto">
          <a:xfrm>
            <a:off x="600296" y="305270"/>
            <a:ext cx="5804853" cy="2876842"/>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a:solidFill>
                <a:srgbClr val="6D7777"/>
              </a:solidFill>
            </a:endParaRPr>
          </a:p>
        </p:txBody>
      </p:sp>
      <p:sp>
        <p:nvSpPr>
          <p:cNvPr id="59" name="Rectangle 58">
            <a:extLst>
              <a:ext uri="{FF2B5EF4-FFF2-40B4-BE49-F238E27FC236}">
                <a16:creationId xmlns:a16="http://schemas.microsoft.com/office/drawing/2014/main" id="{4CBF5732-7D36-6F49-9339-1193C64915EC}"/>
              </a:ext>
            </a:extLst>
          </p:cNvPr>
          <p:cNvSpPr/>
          <p:nvPr/>
        </p:nvSpPr>
        <p:spPr>
          <a:xfrm>
            <a:off x="2314187" y="6149961"/>
            <a:ext cx="941077" cy="276283"/>
          </a:xfrm>
          <a:prstGeom prst="rect">
            <a:avLst/>
          </a:prstGeom>
          <a:solidFill>
            <a:schemeClr val="accent4">
              <a:lumMod val="20000"/>
              <a:lumOff val="8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Producer-id</a:t>
            </a:r>
          </a:p>
        </p:txBody>
      </p:sp>
      <p:sp>
        <p:nvSpPr>
          <p:cNvPr id="60" name="Rectangle 59">
            <a:extLst>
              <a:ext uri="{FF2B5EF4-FFF2-40B4-BE49-F238E27FC236}">
                <a16:creationId xmlns:a16="http://schemas.microsoft.com/office/drawing/2014/main" id="{3ADAA872-DFC0-C341-9F5A-6FD8220336C7}"/>
              </a:ext>
            </a:extLst>
          </p:cNvPr>
          <p:cNvSpPr/>
          <p:nvPr/>
        </p:nvSpPr>
        <p:spPr>
          <a:xfrm>
            <a:off x="3291840" y="6149961"/>
            <a:ext cx="585217" cy="268317"/>
          </a:xfrm>
          <a:prstGeom prst="rect">
            <a:avLst/>
          </a:prstGeom>
          <a:solidFill>
            <a:schemeClr val="accent4">
              <a:lumMod val="20000"/>
              <a:lumOff val="8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Seq 1</a:t>
            </a:r>
          </a:p>
        </p:txBody>
      </p:sp>
      <p:sp>
        <p:nvSpPr>
          <p:cNvPr id="61" name="Rectangle 60">
            <a:extLst>
              <a:ext uri="{FF2B5EF4-FFF2-40B4-BE49-F238E27FC236}">
                <a16:creationId xmlns:a16="http://schemas.microsoft.com/office/drawing/2014/main" id="{BAF6FB6E-0D9D-4847-98BD-684ED5156C5D}"/>
              </a:ext>
            </a:extLst>
          </p:cNvPr>
          <p:cNvSpPr/>
          <p:nvPr/>
        </p:nvSpPr>
        <p:spPr>
          <a:xfrm>
            <a:off x="5097410" y="6163758"/>
            <a:ext cx="941077" cy="276283"/>
          </a:xfrm>
          <a:prstGeom prst="rect">
            <a:avLst/>
          </a:prstGeom>
          <a:solidFill>
            <a:schemeClr val="accent4">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Producer-id</a:t>
            </a:r>
          </a:p>
        </p:txBody>
      </p:sp>
      <p:sp>
        <p:nvSpPr>
          <p:cNvPr id="62" name="Rectangle 61">
            <a:extLst>
              <a:ext uri="{FF2B5EF4-FFF2-40B4-BE49-F238E27FC236}">
                <a16:creationId xmlns:a16="http://schemas.microsoft.com/office/drawing/2014/main" id="{79A2DD7B-E6C9-F949-8FE1-02BEFAE57F28}"/>
              </a:ext>
            </a:extLst>
          </p:cNvPr>
          <p:cNvSpPr/>
          <p:nvPr/>
        </p:nvSpPr>
        <p:spPr>
          <a:xfrm>
            <a:off x="6075063" y="6163758"/>
            <a:ext cx="585217" cy="268317"/>
          </a:xfrm>
          <a:prstGeom prst="rect">
            <a:avLst/>
          </a:prstGeom>
          <a:solidFill>
            <a:schemeClr val="accent4">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Seq 2</a:t>
            </a:r>
          </a:p>
        </p:txBody>
      </p:sp>
      <p:sp>
        <p:nvSpPr>
          <p:cNvPr id="66" name="Left Brace 65">
            <a:extLst>
              <a:ext uri="{FF2B5EF4-FFF2-40B4-BE49-F238E27FC236}">
                <a16:creationId xmlns:a16="http://schemas.microsoft.com/office/drawing/2014/main" id="{5723F0DC-D44C-6749-ADCA-B73E5987FD4D}"/>
              </a:ext>
            </a:extLst>
          </p:cNvPr>
          <p:cNvSpPr/>
          <p:nvPr/>
        </p:nvSpPr>
        <p:spPr>
          <a:xfrm>
            <a:off x="649927" y="4241655"/>
            <a:ext cx="207398" cy="1592096"/>
          </a:xfrm>
          <a:prstGeom prst="leftBrace">
            <a:avLst/>
          </a:prstGeom>
          <a:ln>
            <a:solidFill>
              <a:srgbClr val="7030A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7" name="TextBox 66">
            <a:extLst>
              <a:ext uri="{FF2B5EF4-FFF2-40B4-BE49-F238E27FC236}">
                <a16:creationId xmlns:a16="http://schemas.microsoft.com/office/drawing/2014/main" id="{6F46BB51-E4F7-794F-A6AB-AD841205990E}"/>
              </a:ext>
            </a:extLst>
          </p:cNvPr>
          <p:cNvSpPr txBox="1"/>
          <p:nvPr/>
        </p:nvSpPr>
        <p:spPr>
          <a:xfrm rot="16200000">
            <a:off x="108606" y="4882877"/>
            <a:ext cx="671979" cy="369332"/>
          </a:xfrm>
          <a:prstGeom prst="rect">
            <a:avLst/>
          </a:prstGeom>
          <a:noFill/>
        </p:spPr>
        <p:txBody>
          <a:bodyPr wrap="none" rtlCol="0">
            <a:spAutoFit/>
          </a:bodyPr>
          <a:lstStyle/>
          <a:p>
            <a:r>
              <a:rPr lang="en-US">
                <a:solidFill>
                  <a:srgbClr val="7030A0"/>
                </a:solidFill>
              </a:rPr>
              <a:t>topic</a:t>
            </a:r>
          </a:p>
        </p:txBody>
      </p:sp>
      <p:sp>
        <p:nvSpPr>
          <p:cNvPr id="68" name="Rectangle 67">
            <a:extLst>
              <a:ext uri="{FF2B5EF4-FFF2-40B4-BE49-F238E27FC236}">
                <a16:creationId xmlns:a16="http://schemas.microsoft.com/office/drawing/2014/main" id="{56CAC257-885B-8C4B-8251-6C46C7FE2B17}"/>
              </a:ext>
            </a:extLst>
          </p:cNvPr>
          <p:cNvSpPr/>
          <p:nvPr/>
        </p:nvSpPr>
        <p:spPr>
          <a:xfrm>
            <a:off x="1553222" y="6138205"/>
            <a:ext cx="729338" cy="276283"/>
          </a:xfrm>
          <a:prstGeom prst="rect">
            <a:avLst/>
          </a:prstGeom>
          <a:solidFill>
            <a:schemeClr val="accent4">
              <a:lumMod val="20000"/>
              <a:lumOff val="8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Topic-p0</a:t>
            </a:r>
          </a:p>
        </p:txBody>
      </p:sp>
      <p:sp>
        <p:nvSpPr>
          <p:cNvPr id="69" name="Rectangle 68">
            <a:extLst>
              <a:ext uri="{FF2B5EF4-FFF2-40B4-BE49-F238E27FC236}">
                <a16:creationId xmlns:a16="http://schemas.microsoft.com/office/drawing/2014/main" id="{32B24CA6-6923-A648-8D8F-67071296604B}"/>
              </a:ext>
            </a:extLst>
          </p:cNvPr>
          <p:cNvSpPr/>
          <p:nvPr/>
        </p:nvSpPr>
        <p:spPr>
          <a:xfrm>
            <a:off x="4311685" y="6162621"/>
            <a:ext cx="729338" cy="276283"/>
          </a:xfrm>
          <a:prstGeom prst="rect">
            <a:avLst/>
          </a:prstGeom>
          <a:solidFill>
            <a:schemeClr val="accent4">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Topic-p1</a:t>
            </a:r>
          </a:p>
        </p:txBody>
      </p:sp>
      <p:sp>
        <p:nvSpPr>
          <p:cNvPr id="57" name="Rectangle 56">
            <a:extLst>
              <a:ext uri="{FF2B5EF4-FFF2-40B4-BE49-F238E27FC236}">
                <a16:creationId xmlns:a16="http://schemas.microsoft.com/office/drawing/2014/main" id="{DF5D2E13-E3B1-7F45-AE7D-A499ABA7549D}"/>
              </a:ext>
            </a:extLst>
          </p:cNvPr>
          <p:cNvSpPr/>
          <p:nvPr/>
        </p:nvSpPr>
        <p:spPr>
          <a:xfrm>
            <a:off x="1387596" y="2038899"/>
            <a:ext cx="941077" cy="276283"/>
          </a:xfrm>
          <a:prstGeom prst="rect">
            <a:avLst/>
          </a:prstGeom>
          <a:solidFill>
            <a:schemeClr val="accent4">
              <a:lumMod val="20000"/>
              <a:lumOff val="8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Producer-id</a:t>
            </a:r>
          </a:p>
        </p:txBody>
      </p:sp>
      <p:sp>
        <p:nvSpPr>
          <p:cNvPr id="58" name="Rectangle 57">
            <a:extLst>
              <a:ext uri="{FF2B5EF4-FFF2-40B4-BE49-F238E27FC236}">
                <a16:creationId xmlns:a16="http://schemas.microsoft.com/office/drawing/2014/main" id="{21D722AC-5B39-1544-9137-16F847EEA6EE}"/>
              </a:ext>
            </a:extLst>
          </p:cNvPr>
          <p:cNvSpPr/>
          <p:nvPr/>
        </p:nvSpPr>
        <p:spPr>
          <a:xfrm>
            <a:off x="2365249" y="2038899"/>
            <a:ext cx="585217" cy="268317"/>
          </a:xfrm>
          <a:prstGeom prst="rect">
            <a:avLst/>
          </a:prstGeom>
          <a:solidFill>
            <a:schemeClr val="accent4">
              <a:lumMod val="20000"/>
              <a:lumOff val="8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Seq 1</a:t>
            </a:r>
          </a:p>
        </p:txBody>
      </p:sp>
      <p:sp>
        <p:nvSpPr>
          <p:cNvPr id="65" name="Rectangle 64">
            <a:extLst>
              <a:ext uri="{FF2B5EF4-FFF2-40B4-BE49-F238E27FC236}">
                <a16:creationId xmlns:a16="http://schemas.microsoft.com/office/drawing/2014/main" id="{905DE4EC-3D23-4C47-96D6-2E21D10E70D9}"/>
              </a:ext>
            </a:extLst>
          </p:cNvPr>
          <p:cNvSpPr/>
          <p:nvPr/>
        </p:nvSpPr>
        <p:spPr>
          <a:xfrm>
            <a:off x="3011425" y="2044995"/>
            <a:ext cx="585217" cy="268317"/>
          </a:xfrm>
          <a:prstGeom prst="rect">
            <a:avLst/>
          </a:prstGeom>
          <a:solidFill>
            <a:schemeClr val="accent4">
              <a:lumMod val="20000"/>
              <a:lumOff val="8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Key 1</a:t>
            </a:r>
          </a:p>
        </p:txBody>
      </p:sp>
      <p:sp>
        <p:nvSpPr>
          <p:cNvPr id="71" name="Rectangle 70">
            <a:extLst>
              <a:ext uri="{FF2B5EF4-FFF2-40B4-BE49-F238E27FC236}">
                <a16:creationId xmlns:a16="http://schemas.microsoft.com/office/drawing/2014/main" id="{D573A1EB-063F-8E40-AA5C-9D8BB11A349C}"/>
              </a:ext>
            </a:extLst>
          </p:cNvPr>
          <p:cNvSpPr/>
          <p:nvPr/>
        </p:nvSpPr>
        <p:spPr>
          <a:xfrm>
            <a:off x="3639313" y="2038899"/>
            <a:ext cx="1916446" cy="280509"/>
          </a:xfrm>
          <a:prstGeom prst="rect">
            <a:avLst/>
          </a:prstGeom>
          <a:solidFill>
            <a:schemeClr val="accent4">
              <a:lumMod val="20000"/>
              <a:lumOff val="8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Value</a:t>
            </a:r>
          </a:p>
        </p:txBody>
      </p:sp>
      <p:sp>
        <p:nvSpPr>
          <p:cNvPr id="72" name="Rectangle 71">
            <a:extLst>
              <a:ext uri="{FF2B5EF4-FFF2-40B4-BE49-F238E27FC236}">
                <a16:creationId xmlns:a16="http://schemas.microsoft.com/office/drawing/2014/main" id="{12E5D9AB-9299-FB48-A342-B62F64ABAA76}"/>
              </a:ext>
            </a:extLst>
          </p:cNvPr>
          <p:cNvSpPr/>
          <p:nvPr/>
        </p:nvSpPr>
        <p:spPr>
          <a:xfrm>
            <a:off x="1393692" y="2392467"/>
            <a:ext cx="941077" cy="276283"/>
          </a:xfrm>
          <a:prstGeom prst="rect">
            <a:avLst/>
          </a:prstGeom>
          <a:solidFill>
            <a:schemeClr val="accent4">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Producer-id</a:t>
            </a:r>
          </a:p>
        </p:txBody>
      </p:sp>
      <p:sp>
        <p:nvSpPr>
          <p:cNvPr id="73" name="Rectangle 72">
            <a:extLst>
              <a:ext uri="{FF2B5EF4-FFF2-40B4-BE49-F238E27FC236}">
                <a16:creationId xmlns:a16="http://schemas.microsoft.com/office/drawing/2014/main" id="{04D72B5E-CAAC-1E4B-B40D-325C94A8E698}"/>
              </a:ext>
            </a:extLst>
          </p:cNvPr>
          <p:cNvSpPr/>
          <p:nvPr/>
        </p:nvSpPr>
        <p:spPr>
          <a:xfrm>
            <a:off x="2371345" y="2392467"/>
            <a:ext cx="585217" cy="268317"/>
          </a:xfrm>
          <a:prstGeom prst="rect">
            <a:avLst/>
          </a:prstGeom>
          <a:solidFill>
            <a:schemeClr val="accent4">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Seq 2</a:t>
            </a:r>
          </a:p>
        </p:txBody>
      </p:sp>
      <p:sp>
        <p:nvSpPr>
          <p:cNvPr id="74" name="Rectangle 73">
            <a:extLst>
              <a:ext uri="{FF2B5EF4-FFF2-40B4-BE49-F238E27FC236}">
                <a16:creationId xmlns:a16="http://schemas.microsoft.com/office/drawing/2014/main" id="{E6E9B3CF-2FB3-1B42-ABB7-FD60311B9CA4}"/>
              </a:ext>
            </a:extLst>
          </p:cNvPr>
          <p:cNvSpPr/>
          <p:nvPr/>
        </p:nvSpPr>
        <p:spPr>
          <a:xfrm>
            <a:off x="3017521" y="2398563"/>
            <a:ext cx="585217" cy="268317"/>
          </a:xfrm>
          <a:prstGeom prst="rect">
            <a:avLst/>
          </a:prstGeom>
          <a:solidFill>
            <a:schemeClr val="accent4">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Key 2</a:t>
            </a:r>
          </a:p>
        </p:txBody>
      </p:sp>
      <p:sp>
        <p:nvSpPr>
          <p:cNvPr id="75" name="Rectangle 74">
            <a:extLst>
              <a:ext uri="{FF2B5EF4-FFF2-40B4-BE49-F238E27FC236}">
                <a16:creationId xmlns:a16="http://schemas.microsoft.com/office/drawing/2014/main" id="{B598751E-8FA6-8443-A90C-E4734D2084CC}"/>
              </a:ext>
            </a:extLst>
          </p:cNvPr>
          <p:cNvSpPr/>
          <p:nvPr/>
        </p:nvSpPr>
        <p:spPr>
          <a:xfrm>
            <a:off x="3645409" y="2386983"/>
            <a:ext cx="1916446" cy="264799"/>
          </a:xfrm>
          <a:prstGeom prst="rect">
            <a:avLst/>
          </a:prstGeom>
          <a:solidFill>
            <a:schemeClr val="accent4">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Value</a:t>
            </a:r>
          </a:p>
        </p:txBody>
      </p:sp>
      <p:sp>
        <p:nvSpPr>
          <p:cNvPr id="76" name="Rectangle 75">
            <a:extLst>
              <a:ext uri="{FF2B5EF4-FFF2-40B4-BE49-F238E27FC236}">
                <a16:creationId xmlns:a16="http://schemas.microsoft.com/office/drawing/2014/main" id="{8E79FFBE-452B-9340-AF27-EF7FA23A49D3}"/>
              </a:ext>
            </a:extLst>
          </p:cNvPr>
          <p:cNvSpPr/>
          <p:nvPr/>
        </p:nvSpPr>
        <p:spPr>
          <a:xfrm>
            <a:off x="1393692" y="2776515"/>
            <a:ext cx="941077" cy="276283"/>
          </a:xfrm>
          <a:prstGeom prst="rect">
            <a:avLst/>
          </a:prstGeom>
          <a:solidFill>
            <a:schemeClr val="accent4">
              <a:lumMod val="60000"/>
              <a:lumOff val="4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Producer-id</a:t>
            </a:r>
          </a:p>
        </p:txBody>
      </p:sp>
      <p:sp>
        <p:nvSpPr>
          <p:cNvPr id="77" name="Rectangle 76">
            <a:extLst>
              <a:ext uri="{FF2B5EF4-FFF2-40B4-BE49-F238E27FC236}">
                <a16:creationId xmlns:a16="http://schemas.microsoft.com/office/drawing/2014/main" id="{738DC140-870A-1343-AD2F-35D02F87396E}"/>
              </a:ext>
            </a:extLst>
          </p:cNvPr>
          <p:cNvSpPr/>
          <p:nvPr/>
        </p:nvSpPr>
        <p:spPr>
          <a:xfrm>
            <a:off x="2371345" y="2776515"/>
            <a:ext cx="585217" cy="268317"/>
          </a:xfrm>
          <a:prstGeom prst="rect">
            <a:avLst/>
          </a:prstGeom>
          <a:solidFill>
            <a:schemeClr val="accent4">
              <a:lumMod val="60000"/>
              <a:lumOff val="4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Seq 3</a:t>
            </a:r>
          </a:p>
        </p:txBody>
      </p:sp>
      <p:sp>
        <p:nvSpPr>
          <p:cNvPr id="78" name="Rectangle 77">
            <a:extLst>
              <a:ext uri="{FF2B5EF4-FFF2-40B4-BE49-F238E27FC236}">
                <a16:creationId xmlns:a16="http://schemas.microsoft.com/office/drawing/2014/main" id="{FEECC4EB-B089-8844-94BC-5AC5759478EF}"/>
              </a:ext>
            </a:extLst>
          </p:cNvPr>
          <p:cNvSpPr/>
          <p:nvPr/>
        </p:nvSpPr>
        <p:spPr>
          <a:xfrm>
            <a:off x="3017521" y="2782611"/>
            <a:ext cx="585217" cy="268317"/>
          </a:xfrm>
          <a:prstGeom prst="rect">
            <a:avLst/>
          </a:prstGeom>
          <a:solidFill>
            <a:schemeClr val="accent4">
              <a:lumMod val="60000"/>
              <a:lumOff val="4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Key 3</a:t>
            </a:r>
          </a:p>
        </p:txBody>
      </p:sp>
      <p:sp>
        <p:nvSpPr>
          <p:cNvPr id="79" name="Rectangle 78">
            <a:extLst>
              <a:ext uri="{FF2B5EF4-FFF2-40B4-BE49-F238E27FC236}">
                <a16:creationId xmlns:a16="http://schemas.microsoft.com/office/drawing/2014/main" id="{0CC69262-7402-1D44-99DF-561F73B7971A}"/>
              </a:ext>
            </a:extLst>
          </p:cNvPr>
          <p:cNvSpPr/>
          <p:nvPr/>
        </p:nvSpPr>
        <p:spPr>
          <a:xfrm>
            <a:off x="3645409" y="2782611"/>
            <a:ext cx="1916446" cy="262221"/>
          </a:xfrm>
          <a:prstGeom prst="rect">
            <a:avLst/>
          </a:prstGeom>
          <a:solidFill>
            <a:schemeClr val="accent4">
              <a:lumMod val="60000"/>
              <a:lumOff val="4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Value</a:t>
            </a:r>
          </a:p>
        </p:txBody>
      </p:sp>
      <p:sp>
        <p:nvSpPr>
          <p:cNvPr id="39" name="TextBox 38">
            <a:extLst>
              <a:ext uri="{FF2B5EF4-FFF2-40B4-BE49-F238E27FC236}">
                <a16:creationId xmlns:a16="http://schemas.microsoft.com/office/drawing/2014/main" id="{E8464B15-D2D1-0F41-8420-AD4CD7312FBB}"/>
              </a:ext>
            </a:extLst>
          </p:cNvPr>
          <p:cNvSpPr txBox="1"/>
          <p:nvPr/>
        </p:nvSpPr>
        <p:spPr>
          <a:xfrm>
            <a:off x="416461" y="2103872"/>
            <a:ext cx="825867" cy="369332"/>
          </a:xfrm>
          <a:prstGeom prst="rect">
            <a:avLst/>
          </a:prstGeom>
          <a:noFill/>
        </p:spPr>
        <p:txBody>
          <a:bodyPr wrap="none" rtlCol="0">
            <a:spAutoFit/>
          </a:bodyPr>
          <a:lstStyle/>
          <a:p>
            <a:r>
              <a:rPr lang="en-US"/>
              <a:t>retries</a:t>
            </a:r>
          </a:p>
        </p:txBody>
      </p:sp>
      <p:cxnSp>
        <p:nvCxnSpPr>
          <p:cNvPr id="81" name="Curved Connector 80">
            <a:extLst>
              <a:ext uri="{FF2B5EF4-FFF2-40B4-BE49-F238E27FC236}">
                <a16:creationId xmlns:a16="http://schemas.microsoft.com/office/drawing/2014/main" id="{F0149DAF-4BE2-EC45-B580-E5F06119BD3B}"/>
              </a:ext>
            </a:extLst>
          </p:cNvPr>
          <p:cNvCxnSpPr>
            <a:cxnSpLocks/>
            <a:stCxn id="57" idx="1"/>
            <a:endCxn id="9" idx="0"/>
          </p:cNvCxnSpPr>
          <p:nvPr/>
        </p:nvCxnSpPr>
        <p:spPr>
          <a:xfrm rot="10800000" flipH="1" flipV="1">
            <a:off x="1387595" y="2177040"/>
            <a:ext cx="1659321" cy="1882895"/>
          </a:xfrm>
          <a:prstGeom prst="curvedConnector4">
            <a:avLst>
              <a:gd name="adj1" fmla="val -13777"/>
              <a:gd name="adj2" fmla="val 53668"/>
            </a:avLst>
          </a:prstGeom>
          <a:ln w="127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49" name="Cross 48">
            <a:extLst>
              <a:ext uri="{FF2B5EF4-FFF2-40B4-BE49-F238E27FC236}">
                <a16:creationId xmlns:a16="http://schemas.microsoft.com/office/drawing/2014/main" id="{AB139704-1CB4-F24F-BD0D-A8C07A23EF21}"/>
              </a:ext>
            </a:extLst>
          </p:cNvPr>
          <p:cNvSpPr/>
          <p:nvPr/>
        </p:nvSpPr>
        <p:spPr>
          <a:xfrm rot="2839137" flipV="1">
            <a:off x="2881266" y="3848928"/>
            <a:ext cx="342431" cy="342431"/>
          </a:xfrm>
          <a:prstGeom prst="plus">
            <a:avLst>
              <a:gd name="adj" fmla="val 45000"/>
            </a:avLst>
          </a:prstGeom>
          <a:solidFill>
            <a:srgbClr val="D5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Cross 81">
            <a:extLst>
              <a:ext uri="{FF2B5EF4-FFF2-40B4-BE49-F238E27FC236}">
                <a16:creationId xmlns:a16="http://schemas.microsoft.com/office/drawing/2014/main" id="{A09B1DCD-7548-F441-A4E8-B8F6BB37F13D}"/>
              </a:ext>
            </a:extLst>
          </p:cNvPr>
          <p:cNvSpPr/>
          <p:nvPr/>
        </p:nvSpPr>
        <p:spPr>
          <a:xfrm rot="2839137" flipV="1">
            <a:off x="5612274" y="3909888"/>
            <a:ext cx="342431" cy="342431"/>
          </a:xfrm>
          <a:prstGeom prst="plus">
            <a:avLst>
              <a:gd name="adj" fmla="val 45000"/>
            </a:avLst>
          </a:prstGeom>
          <a:solidFill>
            <a:srgbClr val="D5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3" name="Curved Connector 82">
            <a:extLst>
              <a:ext uri="{FF2B5EF4-FFF2-40B4-BE49-F238E27FC236}">
                <a16:creationId xmlns:a16="http://schemas.microsoft.com/office/drawing/2014/main" id="{BD0CD685-90EC-134C-B6AE-C54D277BA745}"/>
              </a:ext>
            </a:extLst>
          </p:cNvPr>
          <p:cNvCxnSpPr>
            <a:cxnSpLocks/>
            <a:stCxn id="72" idx="1"/>
            <a:endCxn id="82" idx="1"/>
          </p:cNvCxnSpPr>
          <p:nvPr/>
        </p:nvCxnSpPr>
        <p:spPr>
          <a:xfrm rot="10800000" flipH="1" flipV="1">
            <a:off x="1393692" y="2530608"/>
            <a:ext cx="4273728" cy="1424627"/>
          </a:xfrm>
          <a:prstGeom prst="curvedConnector4">
            <a:avLst>
              <a:gd name="adj1" fmla="val -5349"/>
              <a:gd name="adj2" fmla="val 53257"/>
            </a:avLst>
          </a:prstGeom>
          <a:ln w="127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4" name="Curved Connector 83">
            <a:extLst>
              <a:ext uri="{FF2B5EF4-FFF2-40B4-BE49-F238E27FC236}">
                <a16:creationId xmlns:a16="http://schemas.microsoft.com/office/drawing/2014/main" id="{47924C3B-D634-F846-9738-F7A7B16975FE}"/>
              </a:ext>
            </a:extLst>
          </p:cNvPr>
          <p:cNvCxnSpPr>
            <a:cxnSpLocks/>
            <a:stCxn id="79" idx="3"/>
            <a:endCxn id="8" idx="0"/>
          </p:cNvCxnSpPr>
          <p:nvPr/>
        </p:nvCxnSpPr>
        <p:spPr>
          <a:xfrm>
            <a:off x="5561855" y="2913722"/>
            <a:ext cx="3223913" cy="1146214"/>
          </a:xfrm>
          <a:prstGeom prst="curvedConnector2">
            <a:avLst/>
          </a:prstGeom>
          <a:ln w="127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8805850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C8F43B-A3DB-314C-8C68-1FC46B45F534}"/>
              </a:ext>
            </a:extLst>
          </p:cNvPr>
          <p:cNvSpPr>
            <a:spLocks noGrp="1"/>
          </p:cNvSpPr>
          <p:nvPr>
            <p:ph type="title"/>
          </p:nvPr>
        </p:nvSpPr>
        <p:spPr/>
        <p:txBody>
          <a:bodyPr/>
          <a:lstStyle/>
          <a:p>
            <a:r>
              <a:rPr lang="en-US" dirty="0"/>
              <a:t>Kafka Connect</a:t>
            </a:r>
          </a:p>
        </p:txBody>
      </p:sp>
      <p:sp>
        <p:nvSpPr>
          <p:cNvPr id="4" name="Content Placeholder 3">
            <a:extLst>
              <a:ext uri="{FF2B5EF4-FFF2-40B4-BE49-F238E27FC236}">
                <a16:creationId xmlns:a16="http://schemas.microsoft.com/office/drawing/2014/main" id="{868E4F80-67EA-904A-B71C-147400C9E931}"/>
              </a:ext>
            </a:extLst>
          </p:cNvPr>
          <p:cNvSpPr>
            <a:spLocks noGrp="1"/>
          </p:cNvSpPr>
          <p:nvPr>
            <p:ph idx="1"/>
          </p:nvPr>
        </p:nvSpPr>
        <p:spPr>
          <a:xfrm>
            <a:off x="192617" y="1083323"/>
            <a:ext cx="11190816" cy="1102317"/>
          </a:xfrm>
        </p:spPr>
        <p:txBody>
          <a:bodyPr/>
          <a:lstStyle/>
          <a:p>
            <a:r>
              <a:rPr lang="en-US" sz="2133"/>
              <a:t>Distributed deployment</a:t>
            </a:r>
          </a:p>
        </p:txBody>
      </p:sp>
      <p:sp>
        <p:nvSpPr>
          <p:cNvPr id="3" name="Slide Number Placeholder 2">
            <a:extLst>
              <a:ext uri="{FF2B5EF4-FFF2-40B4-BE49-F238E27FC236}">
                <a16:creationId xmlns:a16="http://schemas.microsoft.com/office/drawing/2014/main" id="{0FCFDAE1-B7D0-8844-928F-BBE4FDC7CFB9}"/>
              </a:ext>
            </a:extLst>
          </p:cNvPr>
          <p:cNvSpPr>
            <a:spLocks noGrp="1"/>
          </p:cNvSpPr>
          <p:nvPr>
            <p:ph type="sldNum" sz="quarter" idx="10"/>
          </p:nvPr>
        </p:nvSpPr>
        <p:spPr>
          <a:xfrm>
            <a:off x="8537575" y="4822825"/>
            <a:ext cx="400050" cy="274638"/>
          </a:xfrm>
          <a:prstGeom prst="rect">
            <a:avLst/>
          </a:prstGeom>
        </p:spPr>
        <p:txBody>
          <a:bodyPr vert="horz" wrap="square" lIns="91438" tIns="45719" rIns="91438" bIns="45719" numCol="1" anchor="ctr" anchorCtr="0" compatLnSpc="1">
            <a:prstTxWarp prst="textNoShape">
              <a:avLst/>
            </a:prstTxWarp>
          </a:bodyPr>
          <a:lstStyle>
            <a:defPPr>
              <a:defRPr lang="en-US"/>
            </a:defPPr>
            <a:lvl1pPr marL="0" algn="r" defTabSz="685800" rtl="0" eaLnBrk="1" latinLnBrk="0" hangingPunct="1">
              <a:defRPr sz="900" kern="1200">
                <a:solidFill>
                  <a:schemeClr val="accent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2F63A97E-D605-DC42-8452-C14CD1FA87FA}" type="slidenum">
              <a:rPr lang="en-US" smtClean="0">
                <a:solidFill>
                  <a:srgbClr val="5AAAFA"/>
                </a:solidFill>
              </a:rPr>
              <a:pPr/>
              <a:t>35</a:t>
            </a:fld>
            <a:endParaRPr lang="en-US"/>
          </a:p>
        </p:txBody>
      </p:sp>
      <p:sp>
        <p:nvSpPr>
          <p:cNvPr id="5" name="Rounded Rectangle 4">
            <a:extLst>
              <a:ext uri="{FF2B5EF4-FFF2-40B4-BE49-F238E27FC236}">
                <a16:creationId xmlns:a16="http://schemas.microsoft.com/office/drawing/2014/main" id="{C2BDBCFE-2439-4646-881E-9373DD5F5230}"/>
              </a:ext>
            </a:extLst>
          </p:cNvPr>
          <p:cNvSpPr/>
          <p:nvPr/>
        </p:nvSpPr>
        <p:spPr>
          <a:xfrm>
            <a:off x="2201408" y="2185640"/>
            <a:ext cx="2287465" cy="2284760"/>
          </a:xfrm>
          <a:prstGeom prst="roundRect">
            <a:avLst>
              <a:gd name="adj" fmla="val 7576"/>
            </a:avLst>
          </a:prstGeom>
          <a:solidFill>
            <a:schemeClr val="bg1">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eaLnBrk="1" fontAlgn="auto" hangingPunct="1">
              <a:spcBef>
                <a:spcPts val="0"/>
              </a:spcBef>
              <a:spcAft>
                <a:spcPts val="0"/>
              </a:spcAft>
            </a:pPr>
            <a:r>
              <a:rPr lang="en-US" sz="1333" b="1">
                <a:solidFill>
                  <a:prstClr val="white"/>
                </a:solidFill>
                <a:latin typeface="Arial"/>
              </a:rPr>
              <a:t>Worker</a:t>
            </a:r>
          </a:p>
        </p:txBody>
      </p:sp>
      <p:sp>
        <p:nvSpPr>
          <p:cNvPr id="6" name="Rounded Rectangle 5">
            <a:extLst>
              <a:ext uri="{FF2B5EF4-FFF2-40B4-BE49-F238E27FC236}">
                <a16:creationId xmlns:a16="http://schemas.microsoft.com/office/drawing/2014/main" id="{4DAA1AFE-74C0-3246-B707-F25C97E79AFD}"/>
              </a:ext>
            </a:extLst>
          </p:cNvPr>
          <p:cNvSpPr/>
          <p:nvPr/>
        </p:nvSpPr>
        <p:spPr>
          <a:xfrm>
            <a:off x="4843260" y="2185640"/>
            <a:ext cx="2287465" cy="2284760"/>
          </a:xfrm>
          <a:prstGeom prst="roundRect">
            <a:avLst>
              <a:gd name="adj" fmla="val 7576"/>
            </a:avLst>
          </a:prstGeom>
          <a:solidFill>
            <a:schemeClr val="bg1">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eaLnBrk="1" fontAlgn="auto" hangingPunct="1">
              <a:spcBef>
                <a:spcPts val="0"/>
              </a:spcBef>
              <a:spcAft>
                <a:spcPts val="0"/>
              </a:spcAft>
            </a:pPr>
            <a:r>
              <a:rPr lang="en-US" sz="1333" b="1">
                <a:solidFill>
                  <a:prstClr val="white"/>
                </a:solidFill>
                <a:latin typeface="Arial"/>
              </a:rPr>
              <a:t>Worker</a:t>
            </a:r>
          </a:p>
        </p:txBody>
      </p:sp>
      <p:sp>
        <p:nvSpPr>
          <p:cNvPr id="7" name="Rounded Rectangle 6">
            <a:extLst>
              <a:ext uri="{FF2B5EF4-FFF2-40B4-BE49-F238E27FC236}">
                <a16:creationId xmlns:a16="http://schemas.microsoft.com/office/drawing/2014/main" id="{2981F4BC-E352-164D-881F-B2632FE72F44}"/>
              </a:ext>
            </a:extLst>
          </p:cNvPr>
          <p:cNvSpPr/>
          <p:nvPr/>
        </p:nvSpPr>
        <p:spPr>
          <a:xfrm>
            <a:off x="7485112" y="2185640"/>
            <a:ext cx="2287465" cy="2284760"/>
          </a:xfrm>
          <a:prstGeom prst="roundRect">
            <a:avLst>
              <a:gd name="adj" fmla="val 7576"/>
            </a:avLst>
          </a:prstGeom>
          <a:solidFill>
            <a:schemeClr val="bg1">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eaLnBrk="1" fontAlgn="auto" hangingPunct="1">
              <a:spcBef>
                <a:spcPts val="0"/>
              </a:spcBef>
              <a:spcAft>
                <a:spcPts val="0"/>
              </a:spcAft>
            </a:pPr>
            <a:r>
              <a:rPr lang="en-US" sz="1333" b="1">
                <a:solidFill>
                  <a:prstClr val="white"/>
                </a:solidFill>
                <a:latin typeface="Arial"/>
              </a:rPr>
              <a:t>Worker</a:t>
            </a:r>
          </a:p>
        </p:txBody>
      </p:sp>
      <p:sp>
        <p:nvSpPr>
          <p:cNvPr id="8" name="Rounded Rectangle 7">
            <a:extLst>
              <a:ext uri="{FF2B5EF4-FFF2-40B4-BE49-F238E27FC236}">
                <a16:creationId xmlns:a16="http://schemas.microsoft.com/office/drawing/2014/main" id="{DE74F663-3A77-D849-BB96-CE5521FDDE71}"/>
              </a:ext>
            </a:extLst>
          </p:cNvPr>
          <p:cNvSpPr/>
          <p:nvPr/>
        </p:nvSpPr>
        <p:spPr bwMode="auto">
          <a:xfrm>
            <a:off x="3106269" y="5190773"/>
            <a:ext cx="245561" cy="731512"/>
          </a:xfrm>
          <a:prstGeom prst="roundRect">
            <a:avLst/>
          </a:prstGeom>
          <a:solidFill>
            <a:schemeClr val="accent4">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a:lnSpc>
                <a:spcPct val="90000"/>
              </a:lnSpc>
            </a:pPr>
            <a:r>
              <a:rPr lang="en-US" sz="1200">
                <a:solidFill>
                  <a:schemeClr val="bg1"/>
                </a:solidFill>
              </a:rPr>
              <a:t>0</a:t>
            </a:r>
            <a:endParaRPr lang="en-US" sz="667">
              <a:solidFill>
                <a:schemeClr val="bg1"/>
              </a:solidFill>
            </a:endParaRPr>
          </a:p>
        </p:txBody>
      </p:sp>
      <p:sp>
        <p:nvSpPr>
          <p:cNvPr id="9" name="Rounded Rectangle 8">
            <a:extLst>
              <a:ext uri="{FF2B5EF4-FFF2-40B4-BE49-F238E27FC236}">
                <a16:creationId xmlns:a16="http://schemas.microsoft.com/office/drawing/2014/main" id="{0E545EDA-B64D-7549-A6DD-5EC66BC068E4}"/>
              </a:ext>
            </a:extLst>
          </p:cNvPr>
          <p:cNvSpPr/>
          <p:nvPr/>
        </p:nvSpPr>
        <p:spPr bwMode="auto">
          <a:xfrm>
            <a:off x="3350105" y="5190773"/>
            <a:ext cx="245561" cy="731512"/>
          </a:xfrm>
          <a:prstGeom prst="roundRect">
            <a:avLst/>
          </a:prstGeom>
          <a:solidFill>
            <a:schemeClr val="accent4">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a:lnSpc>
                <a:spcPct val="90000"/>
              </a:lnSpc>
            </a:pPr>
            <a:r>
              <a:rPr lang="en-US" sz="1200">
                <a:solidFill>
                  <a:schemeClr val="bg1"/>
                </a:solidFill>
              </a:rPr>
              <a:t>1</a:t>
            </a:r>
            <a:endParaRPr lang="en-US" sz="667">
              <a:solidFill>
                <a:schemeClr val="bg1"/>
              </a:solidFill>
            </a:endParaRPr>
          </a:p>
        </p:txBody>
      </p:sp>
      <p:sp>
        <p:nvSpPr>
          <p:cNvPr id="10" name="Rounded Rectangle 9">
            <a:extLst>
              <a:ext uri="{FF2B5EF4-FFF2-40B4-BE49-F238E27FC236}">
                <a16:creationId xmlns:a16="http://schemas.microsoft.com/office/drawing/2014/main" id="{398CEC48-B2A8-FA49-AF93-FD522907E8C9}"/>
              </a:ext>
            </a:extLst>
          </p:cNvPr>
          <p:cNvSpPr/>
          <p:nvPr/>
        </p:nvSpPr>
        <p:spPr bwMode="auto">
          <a:xfrm>
            <a:off x="3595668" y="5190773"/>
            <a:ext cx="245561" cy="731512"/>
          </a:xfrm>
          <a:prstGeom prst="roundRect">
            <a:avLst/>
          </a:prstGeom>
          <a:solidFill>
            <a:schemeClr val="accent4">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a:lnSpc>
                <a:spcPct val="90000"/>
              </a:lnSpc>
            </a:pPr>
            <a:r>
              <a:rPr lang="en-US" sz="1200">
                <a:solidFill>
                  <a:schemeClr val="bg1"/>
                </a:solidFill>
              </a:rPr>
              <a:t>2</a:t>
            </a:r>
            <a:endParaRPr lang="en-US" sz="667">
              <a:solidFill>
                <a:schemeClr val="bg1"/>
              </a:solidFill>
            </a:endParaRPr>
          </a:p>
        </p:txBody>
      </p:sp>
      <p:sp>
        <p:nvSpPr>
          <p:cNvPr id="11" name="Rounded Rectangle 10">
            <a:extLst>
              <a:ext uri="{FF2B5EF4-FFF2-40B4-BE49-F238E27FC236}">
                <a16:creationId xmlns:a16="http://schemas.microsoft.com/office/drawing/2014/main" id="{45CEE6F1-A065-A74C-AD3A-23641F37E42C}"/>
              </a:ext>
            </a:extLst>
          </p:cNvPr>
          <p:cNvSpPr/>
          <p:nvPr/>
        </p:nvSpPr>
        <p:spPr bwMode="auto">
          <a:xfrm>
            <a:off x="3839505" y="5190773"/>
            <a:ext cx="245561" cy="731512"/>
          </a:xfrm>
          <a:prstGeom prst="roundRect">
            <a:avLst/>
          </a:prstGeom>
          <a:solidFill>
            <a:schemeClr val="accent4">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a:lnSpc>
                <a:spcPct val="90000"/>
              </a:lnSpc>
            </a:pPr>
            <a:r>
              <a:rPr lang="en-US" sz="1200">
                <a:solidFill>
                  <a:schemeClr val="bg1"/>
                </a:solidFill>
              </a:rPr>
              <a:t>3</a:t>
            </a:r>
            <a:endParaRPr lang="en-US" sz="667">
              <a:solidFill>
                <a:schemeClr val="bg1"/>
              </a:solidFill>
            </a:endParaRPr>
          </a:p>
        </p:txBody>
      </p:sp>
      <p:sp>
        <p:nvSpPr>
          <p:cNvPr id="12" name="Rounded Rectangle 11">
            <a:extLst>
              <a:ext uri="{FF2B5EF4-FFF2-40B4-BE49-F238E27FC236}">
                <a16:creationId xmlns:a16="http://schemas.microsoft.com/office/drawing/2014/main" id="{47D4FAF3-6CEF-FF48-B7D1-39F720BCDCE2}"/>
              </a:ext>
            </a:extLst>
          </p:cNvPr>
          <p:cNvSpPr/>
          <p:nvPr/>
        </p:nvSpPr>
        <p:spPr bwMode="auto">
          <a:xfrm>
            <a:off x="4085065" y="5190773"/>
            <a:ext cx="245561" cy="731512"/>
          </a:xfrm>
          <a:prstGeom prst="roundRect">
            <a:avLst/>
          </a:prstGeom>
          <a:solidFill>
            <a:schemeClr val="accent4">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a:lnSpc>
                <a:spcPct val="90000"/>
              </a:lnSpc>
            </a:pPr>
            <a:r>
              <a:rPr lang="en-US" sz="1200">
                <a:solidFill>
                  <a:schemeClr val="bg1"/>
                </a:solidFill>
              </a:rPr>
              <a:t>4</a:t>
            </a:r>
            <a:endParaRPr lang="en-US" sz="667">
              <a:solidFill>
                <a:schemeClr val="bg1"/>
              </a:solidFill>
            </a:endParaRPr>
          </a:p>
        </p:txBody>
      </p:sp>
      <p:sp>
        <p:nvSpPr>
          <p:cNvPr id="13" name="Rounded Rectangle 12">
            <a:extLst>
              <a:ext uri="{FF2B5EF4-FFF2-40B4-BE49-F238E27FC236}">
                <a16:creationId xmlns:a16="http://schemas.microsoft.com/office/drawing/2014/main" id="{B097DCE8-F8B9-9C48-B603-A51CE4832B59}"/>
              </a:ext>
            </a:extLst>
          </p:cNvPr>
          <p:cNvSpPr/>
          <p:nvPr/>
        </p:nvSpPr>
        <p:spPr bwMode="auto">
          <a:xfrm>
            <a:off x="4315861" y="5190773"/>
            <a:ext cx="245561" cy="731512"/>
          </a:xfrm>
          <a:prstGeom prst="roundRect">
            <a:avLst/>
          </a:prstGeom>
          <a:solidFill>
            <a:schemeClr val="accent4">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a:lnSpc>
                <a:spcPct val="90000"/>
              </a:lnSpc>
            </a:pPr>
            <a:r>
              <a:rPr lang="en-US" sz="1200">
                <a:solidFill>
                  <a:schemeClr val="bg1"/>
                </a:solidFill>
              </a:rPr>
              <a:t>5</a:t>
            </a:r>
            <a:endParaRPr lang="en-US" sz="667">
              <a:solidFill>
                <a:schemeClr val="bg1"/>
              </a:solidFill>
            </a:endParaRPr>
          </a:p>
        </p:txBody>
      </p:sp>
      <p:sp>
        <p:nvSpPr>
          <p:cNvPr id="14" name="AutoShape 4">
            <a:extLst>
              <a:ext uri="{FF2B5EF4-FFF2-40B4-BE49-F238E27FC236}">
                <a16:creationId xmlns:a16="http://schemas.microsoft.com/office/drawing/2014/main" id="{F0C7E708-D535-D342-9A1D-A1A8A8A9D327}"/>
              </a:ext>
            </a:extLst>
          </p:cNvPr>
          <p:cNvSpPr>
            <a:spLocks noChangeArrowheads="1"/>
          </p:cNvSpPr>
          <p:nvPr/>
        </p:nvSpPr>
        <p:spPr bwMode="auto">
          <a:xfrm>
            <a:off x="2238603" y="4898478"/>
            <a:ext cx="7533972" cy="1348479"/>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a:endParaRPr lang="en-US" sz="1333"/>
          </a:p>
        </p:txBody>
      </p:sp>
      <p:sp>
        <p:nvSpPr>
          <p:cNvPr id="15" name="TextBox 14">
            <a:extLst>
              <a:ext uri="{FF2B5EF4-FFF2-40B4-BE49-F238E27FC236}">
                <a16:creationId xmlns:a16="http://schemas.microsoft.com/office/drawing/2014/main" id="{8EB7503D-9CF1-704B-A325-AF092CAE23FE}"/>
              </a:ext>
            </a:extLst>
          </p:cNvPr>
          <p:cNvSpPr txBox="1"/>
          <p:nvPr/>
        </p:nvSpPr>
        <p:spPr>
          <a:xfrm>
            <a:off x="3039672" y="5877624"/>
            <a:ext cx="742639" cy="300210"/>
          </a:xfrm>
          <a:prstGeom prst="rect">
            <a:avLst/>
          </a:prstGeom>
          <a:noFill/>
        </p:spPr>
        <p:txBody>
          <a:bodyPr wrap="none" rtlCol="0">
            <a:spAutoFit/>
          </a:bodyPr>
          <a:lstStyle/>
          <a:p>
            <a:r>
              <a:rPr lang="en-US" sz="1351">
                <a:solidFill>
                  <a:schemeClr val="accent1">
                    <a:lumMod val="25000"/>
                  </a:schemeClr>
                </a:solidFill>
              </a:rPr>
              <a:t>Topic A</a:t>
            </a:r>
          </a:p>
        </p:txBody>
      </p:sp>
      <p:pic>
        <p:nvPicPr>
          <p:cNvPr id="16" name="Picture 15">
            <a:extLst>
              <a:ext uri="{FF2B5EF4-FFF2-40B4-BE49-F238E27FC236}">
                <a16:creationId xmlns:a16="http://schemas.microsoft.com/office/drawing/2014/main" id="{B65621C4-1644-A549-B97E-9B8CF24658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43881" y="4903776"/>
            <a:ext cx="523019" cy="690721"/>
          </a:xfrm>
          <a:prstGeom prst="rect">
            <a:avLst/>
          </a:prstGeom>
        </p:spPr>
      </p:pic>
      <p:sp>
        <p:nvSpPr>
          <p:cNvPr id="17" name="Rounded Rectangle 16">
            <a:extLst>
              <a:ext uri="{FF2B5EF4-FFF2-40B4-BE49-F238E27FC236}">
                <a16:creationId xmlns:a16="http://schemas.microsoft.com/office/drawing/2014/main" id="{0226945B-60DC-3A4C-8C4F-3EC503534C1E}"/>
              </a:ext>
            </a:extLst>
          </p:cNvPr>
          <p:cNvSpPr/>
          <p:nvPr/>
        </p:nvSpPr>
        <p:spPr bwMode="auto">
          <a:xfrm>
            <a:off x="6897346" y="5190773"/>
            <a:ext cx="245561" cy="731512"/>
          </a:xfrm>
          <a:prstGeom prst="roundRect">
            <a:avLst/>
          </a:prstGeom>
          <a:solidFill>
            <a:schemeClr val="accent4">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a:lnSpc>
                <a:spcPct val="90000"/>
              </a:lnSpc>
            </a:pPr>
            <a:r>
              <a:rPr lang="en-US" sz="1200">
                <a:solidFill>
                  <a:schemeClr val="bg1"/>
                </a:solidFill>
              </a:rPr>
              <a:t>0</a:t>
            </a:r>
            <a:endParaRPr lang="en-US" sz="667">
              <a:solidFill>
                <a:schemeClr val="bg1"/>
              </a:solidFill>
            </a:endParaRPr>
          </a:p>
        </p:txBody>
      </p:sp>
      <p:sp>
        <p:nvSpPr>
          <p:cNvPr id="18" name="Rounded Rectangle 17">
            <a:extLst>
              <a:ext uri="{FF2B5EF4-FFF2-40B4-BE49-F238E27FC236}">
                <a16:creationId xmlns:a16="http://schemas.microsoft.com/office/drawing/2014/main" id="{47FA6E30-ED6E-B044-83B6-BAE8652AC8BC}"/>
              </a:ext>
            </a:extLst>
          </p:cNvPr>
          <p:cNvSpPr/>
          <p:nvPr/>
        </p:nvSpPr>
        <p:spPr bwMode="auto">
          <a:xfrm>
            <a:off x="7141182" y="5190773"/>
            <a:ext cx="245561" cy="731512"/>
          </a:xfrm>
          <a:prstGeom prst="roundRect">
            <a:avLst/>
          </a:prstGeom>
          <a:solidFill>
            <a:schemeClr val="accent4">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a:lnSpc>
                <a:spcPct val="90000"/>
              </a:lnSpc>
            </a:pPr>
            <a:r>
              <a:rPr lang="en-US" sz="1200">
                <a:solidFill>
                  <a:schemeClr val="bg1"/>
                </a:solidFill>
              </a:rPr>
              <a:t>1</a:t>
            </a:r>
            <a:endParaRPr lang="en-US" sz="667">
              <a:solidFill>
                <a:schemeClr val="bg1"/>
              </a:solidFill>
            </a:endParaRPr>
          </a:p>
        </p:txBody>
      </p:sp>
      <p:sp>
        <p:nvSpPr>
          <p:cNvPr id="19" name="Rounded Rectangle 18">
            <a:extLst>
              <a:ext uri="{FF2B5EF4-FFF2-40B4-BE49-F238E27FC236}">
                <a16:creationId xmlns:a16="http://schemas.microsoft.com/office/drawing/2014/main" id="{FA441ECD-7206-E841-8514-3270CD12956E}"/>
              </a:ext>
            </a:extLst>
          </p:cNvPr>
          <p:cNvSpPr/>
          <p:nvPr/>
        </p:nvSpPr>
        <p:spPr bwMode="auto">
          <a:xfrm>
            <a:off x="7386745" y="5190773"/>
            <a:ext cx="245561" cy="731512"/>
          </a:xfrm>
          <a:prstGeom prst="roundRect">
            <a:avLst/>
          </a:prstGeom>
          <a:solidFill>
            <a:schemeClr val="accent4">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a:lnSpc>
                <a:spcPct val="90000"/>
              </a:lnSpc>
            </a:pPr>
            <a:r>
              <a:rPr lang="en-US" sz="1200">
                <a:solidFill>
                  <a:schemeClr val="bg1"/>
                </a:solidFill>
              </a:rPr>
              <a:t>2</a:t>
            </a:r>
            <a:endParaRPr lang="en-US" sz="667">
              <a:solidFill>
                <a:schemeClr val="bg1"/>
              </a:solidFill>
            </a:endParaRPr>
          </a:p>
        </p:txBody>
      </p:sp>
      <p:sp>
        <p:nvSpPr>
          <p:cNvPr id="20" name="Rounded Rectangle 19">
            <a:extLst>
              <a:ext uri="{FF2B5EF4-FFF2-40B4-BE49-F238E27FC236}">
                <a16:creationId xmlns:a16="http://schemas.microsoft.com/office/drawing/2014/main" id="{9E28F535-D35C-DA4C-BE22-CEA586323D1F}"/>
              </a:ext>
            </a:extLst>
          </p:cNvPr>
          <p:cNvSpPr/>
          <p:nvPr/>
        </p:nvSpPr>
        <p:spPr bwMode="auto">
          <a:xfrm>
            <a:off x="7630582" y="5190773"/>
            <a:ext cx="245561" cy="731512"/>
          </a:xfrm>
          <a:prstGeom prst="roundRect">
            <a:avLst/>
          </a:prstGeom>
          <a:solidFill>
            <a:schemeClr val="accent4">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a:lnSpc>
                <a:spcPct val="90000"/>
              </a:lnSpc>
            </a:pPr>
            <a:r>
              <a:rPr lang="en-US" sz="1200">
                <a:solidFill>
                  <a:schemeClr val="bg1"/>
                </a:solidFill>
              </a:rPr>
              <a:t>3</a:t>
            </a:r>
            <a:endParaRPr lang="en-US" sz="667">
              <a:solidFill>
                <a:schemeClr val="bg1"/>
              </a:solidFill>
            </a:endParaRPr>
          </a:p>
        </p:txBody>
      </p:sp>
      <p:sp>
        <p:nvSpPr>
          <p:cNvPr id="21" name="Rounded Rectangle 20">
            <a:extLst>
              <a:ext uri="{FF2B5EF4-FFF2-40B4-BE49-F238E27FC236}">
                <a16:creationId xmlns:a16="http://schemas.microsoft.com/office/drawing/2014/main" id="{0D4ECC49-8BA0-A741-9A28-C703EBFBDD1B}"/>
              </a:ext>
            </a:extLst>
          </p:cNvPr>
          <p:cNvSpPr/>
          <p:nvPr/>
        </p:nvSpPr>
        <p:spPr bwMode="auto">
          <a:xfrm>
            <a:off x="7876142" y="5190773"/>
            <a:ext cx="245561" cy="731512"/>
          </a:xfrm>
          <a:prstGeom prst="roundRect">
            <a:avLst/>
          </a:prstGeom>
          <a:solidFill>
            <a:schemeClr val="accent4">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a:lnSpc>
                <a:spcPct val="90000"/>
              </a:lnSpc>
            </a:pPr>
            <a:r>
              <a:rPr lang="en-US" sz="1200">
                <a:solidFill>
                  <a:schemeClr val="bg1"/>
                </a:solidFill>
              </a:rPr>
              <a:t>4</a:t>
            </a:r>
            <a:endParaRPr lang="en-US" sz="667">
              <a:solidFill>
                <a:schemeClr val="bg1"/>
              </a:solidFill>
            </a:endParaRPr>
          </a:p>
        </p:txBody>
      </p:sp>
      <p:sp>
        <p:nvSpPr>
          <p:cNvPr id="23" name="TextBox 22">
            <a:extLst>
              <a:ext uri="{FF2B5EF4-FFF2-40B4-BE49-F238E27FC236}">
                <a16:creationId xmlns:a16="http://schemas.microsoft.com/office/drawing/2014/main" id="{12826ED7-971A-0542-8F03-CFC79AD3A7D9}"/>
              </a:ext>
            </a:extLst>
          </p:cNvPr>
          <p:cNvSpPr txBox="1"/>
          <p:nvPr/>
        </p:nvSpPr>
        <p:spPr>
          <a:xfrm>
            <a:off x="6830748" y="5877624"/>
            <a:ext cx="752194" cy="300210"/>
          </a:xfrm>
          <a:prstGeom prst="rect">
            <a:avLst/>
          </a:prstGeom>
          <a:noFill/>
        </p:spPr>
        <p:txBody>
          <a:bodyPr wrap="none" rtlCol="0">
            <a:spAutoFit/>
          </a:bodyPr>
          <a:lstStyle/>
          <a:p>
            <a:r>
              <a:rPr lang="en-US" sz="1351">
                <a:solidFill>
                  <a:schemeClr val="accent1">
                    <a:lumMod val="25000"/>
                  </a:schemeClr>
                </a:solidFill>
              </a:rPr>
              <a:t>Topic B</a:t>
            </a:r>
          </a:p>
        </p:txBody>
      </p:sp>
      <p:sp>
        <p:nvSpPr>
          <p:cNvPr id="24" name="Round Diagonal Corner Rectangle 23">
            <a:extLst>
              <a:ext uri="{FF2B5EF4-FFF2-40B4-BE49-F238E27FC236}">
                <a16:creationId xmlns:a16="http://schemas.microsoft.com/office/drawing/2014/main" id="{B51515A3-DE86-0C41-94F2-272E7EFBEF47}"/>
              </a:ext>
            </a:extLst>
          </p:cNvPr>
          <p:cNvSpPr/>
          <p:nvPr/>
        </p:nvSpPr>
        <p:spPr>
          <a:xfrm>
            <a:off x="2582705" y="2365489"/>
            <a:ext cx="1403928" cy="464472"/>
          </a:xfrm>
          <a:prstGeom prst="round2Diag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377" eaLnBrk="1" fontAlgn="auto" hangingPunct="1">
              <a:spcBef>
                <a:spcPts val="0"/>
              </a:spcBef>
              <a:spcAft>
                <a:spcPts val="0"/>
              </a:spcAft>
            </a:pPr>
            <a:r>
              <a:rPr lang="en-US" sz="1200">
                <a:solidFill>
                  <a:prstClr val="white"/>
                </a:solidFill>
                <a:latin typeface="Arial"/>
              </a:rPr>
              <a:t>Source Connector A</a:t>
            </a:r>
          </a:p>
        </p:txBody>
      </p:sp>
      <p:sp>
        <p:nvSpPr>
          <p:cNvPr id="25" name="Round Diagonal Corner Rectangle 24">
            <a:extLst>
              <a:ext uri="{FF2B5EF4-FFF2-40B4-BE49-F238E27FC236}">
                <a16:creationId xmlns:a16="http://schemas.microsoft.com/office/drawing/2014/main" id="{B7220F01-37B9-F24E-8F9A-DFED4A922D96}"/>
              </a:ext>
            </a:extLst>
          </p:cNvPr>
          <p:cNvSpPr/>
          <p:nvPr/>
        </p:nvSpPr>
        <p:spPr>
          <a:xfrm>
            <a:off x="7876141" y="2329161"/>
            <a:ext cx="1403928" cy="464472"/>
          </a:xfrm>
          <a:prstGeom prst="round2DiagRect">
            <a:avLst/>
          </a:prstGeom>
          <a:solidFill>
            <a:srgbClr val="8DBB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377" eaLnBrk="1" fontAlgn="auto" hangingPunct="1">
              <a:spcBef>
                <a:spcPts val="0"/>
              </a:spcBef>
              <a:spcAft>
                <a:spcPts val="0"/>
              </a:spcAft>
            </a:pPr>
            <a:r>
              <a:rPr lang="en-US" sz="1333">
                <a:solidFill>
                  <a:prstClr val="white"/>
                </a:solidFill>
                <a:latin typeface="Arial"/>
              </a:rPr>
              <a:t>Source Connector B</a:t>
            </a:r>
          </a:p>
        </p:txBody>
      </p:sp>
      <p:sp>
        <p:nvSpPr>
          <p:cNvPr id="26" name="Rectangle 25">
            <a:extLst>
              <a:ext uri="{FF2B5EF4-FFF2-40B4-BE49-F238E27FC236}">
                <a16:creationId xmlns:a16="http://schemas.microsoft.com/office/drawing/2014/main" id="{8F893688-1F5E-D640-BAB4-50A53CA9A816}"/>
              </a:ext>
            </a:extLst>
          </p:cNvPr>
          <p:cNvSpPr/>
          <p:nvPr/>
        </p:nvSpPr>
        <p:spPr>
          <a:xfrm>
            <a:off x="269456" y="2322859"/>
            <a:ext cx="1219200" cy="1219200"/>
          </a:xfrm>
          <a:prstGeom prst="rect">
            <a:avLst/>
          </a:prstGeom>
          <a:noFill/>
          <a:ln w="127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333">
                <a:solidFill>
                  <a:srgbClr val="0000FF"/>
                </a:solidFill>
                <a:latin typeface="Arial"/>
              </a:rPr>
              <a:t>External System</a:t>
            </a:r>
          </a:p>
          <a:p>
            <a:pPr algn="ctr" defTabSz="914377" eaLnBrk="1" fontAlgn="auto" hangingPunct="1">
              <a:spcBef>
                <a:spcPts val="0"/>
              </a:spcBef>
              <a:spcAft>
                <a:spcPts val="0"/>
              </a:spcAft>
            </a:pPr>
            <a:r>
              <a:rPr lang="en-US" sz="1333">
                <a:solidFill>
                  <a:srgbClr val="0000FF"/>
                </a:solidFill>
                <a:latin typeface="Arial"/>
              </a:rPr>
              <a:t>Source</a:t>
            </a:r>
          </a:p>
        </p:txBody>
      </p:sp>
      <p:sp>
        <p:nvSpPr>
          <p:cNvPr id="27" name="Rectangle 26">
            <a:extLst>
              <a:ext uri="{FF2B5EF4-FFF2-40B4-BE49-F238E27FC236}">
                <a16:creationId xmlns:a16="http://schemas.microsoft.com/office/drawing/2014/main" id="{B9BE430E-8085-1240-9E25-26A44B6ACCDF}"/>
              </a:ext>
            </a:extLst>
          </p:cNvPr>
          <p:cNvSpPr/>
          <p:nvPr/>
        </p:nvSpPr>
        <p:spPr>
          <a:xfrm>
            <a:off x="10601555" y="2252859"/>
            <a:ext cx="1219200" cy="1219200"/>
          </a:xfrm>
          <a:prstGeom prst="rect">
            <a:avLst/>
          </a:prstGeom>
          <a:noFill/>
          <a:ln w="127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333">
                <a:solidFill>
                  <a:srgbClr val="0000FF"/>
                </a:solidFill>
                <a:latin typeface="Arial"/>
              </a:rPr>
              <a:t>External System</a:t>
            </a:r>
          </a:p>
          <a:p>
            <a:pPr algn="ctr" defTabSz="914377" eaLnBrk="1" fontAlgn="auto" hangingPunct="1">
              <a:spcBef>
                <a:spcPts val="0"/>
              </a:spcBef>
              <a:spcAft>
                <a:spcPts val="0"/>
              </a:spcAft>
            </a:pPr>
            <a:r>
              <a:rPr lang="en-US" sz="1333">
                <a:solidFill>
                  <a:srgbClr val="0000FF"/>
                </a:solidFill>
                <a:latin typeface="Arial"/>
              </a:rPr>
              <a:t>Target</a:t>
            </a:r>
          </a:p>
        </p:txBody>
      </p:sp>
      <p:sp>
        <p:nvSpPr>
          <p:cNvPr id="28" name="Round Diagonal Corner Rectangle 27">
            <a:extLst>
              <a:ext uri="{FF2B5EF4-FFF2-40B4-BE49-F238E27FC236}">
                <a16:creationId xmlns:a16="http://schemas.microsoft.com/office/drawing/2014/main" id="{B95D470F-384C-804F-A0CC-5C11B0855FD5}"/>
              </a:ext>
            </a:extLst>
          </p:cNvPr>
          <p:cNvSpPr/>
          <p:nvPr/>
        </p:nvSpPr>
        <p:spPr>
          <a:xfrm>
            <a:off x="5285027" y="2467987"/>
            <a:ext cx="1403928" cy="464472"/>
          </a:xfrm>
          <a:prstGeom prst="round2Diag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377" eaLnBrk="1" fontAlgn="auto" hangingPunct="1">
              <a:spcBef>
                <a:spcPts val="0"/>
              </a:spcBef>
              <a:spcAft>
                <a:spcPts val="0"/>
              </a:spcAft>
            </a:pPr>
            <a:r>
              <a:rPr lang="en-US" sz="1200">
                <a:solidFill>
                  <a:prstClr val="white"/>
                </a:solidFill>
                <a:latin typeface="Arial"/>
              </a:rPr>
              <a:t>Sink Connector A</a:t>
            </a:r>
          </a:p>
        </p:txBody>
      </p:sp>
      <p:sp>
        <p:nvSpPr>
          <p:cNvPr id="29" name="Round Diagonal Corner Rectangle 28">
            <a:extLst>
              <a:ext uri="{FF2B5EF4-FFF2-40B4-BE49-F238E27FC236}">
                <a16:creationId xmlns:a16="http://schemas.microsoft.com/office/drawing/2014/main" id="{4CECCAF3-5D86-774A-91C3-3412969601B2}"/>
              </a:ext>
            </a:extLst>
          </p:cNvPr>
          <p:cNvSpPr/>
          <p:nvPr/>
        </p:nvSpPr>
        <p:spPr>
          <a:xfrm>
            <a:off x="2608059" y="3563568"/>
            <a:ext cx="1403928" cy="464472"/>
          </a:xfrm>
          <a:prstGeom prst="round2DiagRect">
            <a:avLst/>
          </a:prstGeom>
          <a:solidFill>
            <a:srgbClr val="8DBB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377" eaLnBrk="1" fontAlgn="auto" hangingPunct="1">
              <a:spcBef>
                <a:spcPts val="0"/>
              </a:spcBef>
              <a:spcAft>
                <a:spcPts val="0"/>
              </a:spcAft>
            </a:pPr>
            <a:r>
              <a:rPr lang="en-US" sz="1333">
                <a:solidFill>
                  <a:prstClr val="white"/>
                </a:solidFill>
                <a:latin typeface="Arial"/>
              </a:rPr>
              <a:t>Sink Connector B</a:t>
            </a:r>
          </a:p>
        </p:txBody>
      </p:sp>
      <p:sp>
        <p:nvSpPr>
          <p:cNvPr id="30" name="Rectangle 29">
            <a:extLst>
              <a:ext uri="{FF2B5EF4-FFF2-40B4-BE49-F238E27FC236}">
                <a16:creationId xmlns:a16="http://schemas.microsoft.com/office/drawing/2014/main" id="{893E5B09-726D-184E-BF24-C58146F5DDAA}"/>
              </a:ext>
            </a:extLst>
          </p:cNvPr>
          <p:cNvSpPr/>
          <p:nvPr/>
        </p:nvSpPr>
        <p:spPr>
          <a:xfrm>
            <a:off x="456364" y="3269674"/>
            <a:ext cx="925779" cy="4096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sp>
        <p:nvSpPr>
          <p:cNvPr id="31" name="Rectangle 30">
            <a:extLst>
              <a:ext uri="{FF2B5EF4-FFF2-40B4-BE49-F238E27FC236}">
                <a16:creationId xmlns:a16="http://schemas.microsoft.com/office/drawing/2014/main" id="{E7128FD0-90AD-634D-8CB1-F033C575C32F}"/>
              </a:ext>
            </a:extLst>
          </p:cNvPr>
          <p:cNvSpPr/>
          <p:nvPr/>
        </p:nvSpPr>
        <p:spPr>
          <a:xfrm>
            <a:off x="10748265" y="2185641"/>
            <a:ext cx="925779" cy="1798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cxnSp>
        <p:nvCxnSpPr>
          <p:cNvPr id="33" name="Elbow Connector 32">
            <a:extLst>
              <a:ext uri="{FF2B5EF4-FFF2-40B4-BE49-F238E27FC236}">
                <a16:creationId xmlns:a16="http://schemas.microsoft.com/office/drawing/2014/main" id="{019E5A32-21E0-3346-87C1-73EDC6D53CFA}"/>
              </a:ext>
            </a:extLst>
          </p:cNvPr>
          <p:cNvCxnSpPr>
            <a:cxnSpLocks/>
            <a:stCxn id="30" idx="2"/>
            <a:endCxn id="45" idx="2"/>
          </p:cNvCxnSpPr>
          <p:nvPr/>
        </p:nvCxnSpPr>
        <p:spPr>
          <a:xfrm rot="5400000" flipH="1" flipV="1">
            <a:off x="1521411" y="2617985"/>
            <a:ext cx="459135" cy="1663452"/>
          </a:xfrm>
          <a:prstGeom prst="bentConnector4">
            <a:avLst>
              <a:gd name="adj1" fmla="val -66386"/>
              <a:gd name="adj2" fmla="val 63914"/>
            </a:avLst>
          </a:prstGeom>
          <a:ln w="12700">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9" name="Elbow Connector 38">
            <a:extLst>
              <a:ext uri="{FF2B5EF4-FFF2-40B4-BE49-F238E27FC236}">
                <a16:creationId xmlns:a16="http://schemas.microsoft.com/office/drawing/2014/main" id="{5E4A5FB0-E2B9-D643-AFA8-E867A671C940}"/>
              </a:ext>
            </a:extLst>
          </p:cNvPr>
          <p:cNvCxnSpPr>
            <a:cxnSpLocks/>
            <a:stCxn id="46" idx="0"/>
            <a:endCxn id="31" idx="0"/>
          </p:cNvCxnSpPr>
          <p:nvPr/>
        </p:nvCxnSpPr>
        <p:spPr>
          <a:xfrm flipV="1">
            <a:off x="9280070" y="2185640"/>
            <a:ext cx="1931085" cy="1089752"/>
          </a:xfrm>
          <a:prstGeom prst="bentConnector4">
            <a:avLst>
              <a:gd name="adj1" fmla="val 38015"/>
              <a:gd name="adj2" fmla="val 127970"/>
            </a:avLst>
          </a:prstGeom>
          <a:ln w="12700">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sp>
        <p:nvSpPr>
          <p:cNvPr id="45" name="Round Diagonal Corner Rectangle 44">
            <a:extLst>
              <a:ext uri="{FF2B5EF4-FFF2-40B4-BE49-F238E27FC236}">
                <a16:creationId xmlns:a16="http://schemas.microsoft.com/office/drawing/2014/main" id="{55DD09EA-2BE1-9644-BD84-2253DB7F1FC3}"/>
              </a:ext>
            </a:extLst>
          </p:cNvPr>
          <p:cNvSpPr/>
          <p:nvPr/>
        </p:nvSpPr>
        <p:spPr>
          <a:xfrm>
            <a:off x="2582705" y="2987907"/>
            <a:ext cx="1403928" cy="464472"/>
          </a:xfrm>
          <a:prstGeom prst="round2Diag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377" eaLnBrk="1" fontAlgn="auto" hangingPunct="1">
              <a:spcBef>
                <a:spcPts val="0"/>
              </a:spcBef>
              <a:spcAft>
                <a:spcPts val="0"/>
              </a:spcAft>
            </a:pPr>
            <a:r>
              <a:rPr lang="en-US" sz="1200">
                <a:solidFill>
                  <a:prstClr val="white"/>
                </a:solidFill>
                <a:latin typeface="Arial"/>
              </a:rPr>
              <a:t>Task for A</a:t>
            </a:r>
          </a:p>
        </p:txBody>
      </p:sp>
      <p:sp>
        <p:nvSpPr>
          <p:cNvPr id="46" name="Round Diagonal Corner Rectangle 45">
            <a:extLst>
              <a:ext uri="{FF2B5EF4-FFF2-40B4-BE49-F238E27FC236}">
                <a16:creationId xmlns:a16="http://schemas.microsoft.com/office/drawing/2014/main" id="{55EA3E91-B17B-B142-81E7-E1A66CE57F14}"/>
              </a:ext>
            </a:extLst>
          </p:cNvPr>
          <p:cNvSpPr/>
          <p:nvPr/>
        </p:nvSpPr>
        <p:spPr>
          <a:xfrm>
            <a:off x="7876141" y="3043156"/>
            <a:ext cx="1403928" cy="464472"/>
          </a:xfrm>
          <a:prstGeom prst="round2Diag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377" eaLnBrk="1" fontAlgn="auto" hangingPunct="1">
              <a:spcBef>
                <a:spcPts val="0"/>
              </a:spcBef>
              <a:spcAft>
                <a:spcPts val="0"/>
              </a:spcAft>
            </a:pPr>
            <a:r>
              <a:rPr lang="en-US" sz="1200">
                <a:solidFill>
                  <a:prstClr val="white"/>
                </a:solidFill>
                <a:latin typeface="Arial"/>
              </a:rPr>
              <a:t>Task for A</a:t>
            </a:r>
          </a:p>
        </p:txBody>
      </p:sp>
      <p:sp>
        <p:nvSpPr>
          <p:cNvPr id="47" name="Round Diagonal Corner Rectangle 46">
            <a:extLst>
              <a:ext uri="{FF2B5EF4-FFF2-40B4-BE49-F238E27FC236}">
                <a16:creationId xmlns:a16="http://schemas.microsoft.com/office/drawing/2014/main" id="{72019652-3F39-6944-830F-1B0F37042AEA}"/>
              </a:ext>
            </a:extLst>
          </p:cNvPr>
          <p:cNvSpPr/>
          <p:nvPr/>
        </p:nvSpPr>
        <p:spPr>
          <a:xfrm>
            <a:off x="5252204" y="3146951"/>
            <a:ext cx="1403928" cy="464472"/>
          </a:xfrm>
          <a:prstGeom prst="round2DiagRect">
            <a:avLst/>
          </a:prstGeom>
          <a:solidFill>
            <a:srgbClr val="8DBB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377" eaLnBrk="1" fontAlgn="auto" hangingPunct="1">
              <a:spcBef>
                <a:spcPts val="0"/>
              </a:spcBef>
              <a:spcAft>
                <a:spcPts val="0"/>
              </a:spcAft>
            </a:pPr>
            <a:r>
              <a:rPr lang="en-US" sz="1333">
                <a:solidFill>
                  <a:prstClr val="white"/>
                </a:solidFill>
                <a:latin typeface="Arial"/>
              </a:rPr>
              <a:t>Task for  B</a:t>
            </a:r>
          </a:p>
        </p:txBody>
      </p:sp>
      <p:cxnSp>
        <p:nvCxnSpPr>
          <p:cNvPr id="51" name="Elbow Connector 50">
            <a:extLst>
              <a:ext uri="{FF2B5EF4-FFF2-40B4-BE49-F238E27FC236}">
                <a16:creationId xmlns:a16="http://schemas.microsoft.com/office/drawing/2014/main" id="{A54C384C-4369-1441-8E6C-C30CCAEF9E5F}"/>
              </a:ext>
            </a:extLst>
          </p:cNvPr>
          <p:cNvCxnSpPr>
            <a:cxnSpLocks/>
            <a:stCxn id="45" idx="0"/>
            <a:endCxn id="13" idx="0"/>
          </p:cNvCxnSpPr>
          <p:nvPr/>
        </p:nvCxnSpPr>
        <p:spPr>
          <a:xfrm>
            <a:off x="3986633" y="3220143"/>
            <a:ext cx="452008" cy="1970631"/>
          </a:xfrm>
          <a:prstGeom prst="bentConnector2">
            <a:avLst/>
          </a:prstGeom>
          <a:ln w="12700">
            <a:solidFill>
              <a:srgbClr val="0000FF"/>
            </a:solidFill>
            <a:prstDash val="sysDash"/>
            <a:tailEnd type="triangle"/>
          </a:ln>
          <a:effectLst/>
        </p:spPr>
        <p:style>
          <a:lnRef idx="2">
            <a:schemeClr val="accent1"/>
          </a:lnRef>
          <a:fillRef idx="0">
            <a:schemeClr val="accent1"/>
          </a:fillRef>
          <a:effectRef idx="1">
            <a:schemeClr val="accent1"/>
          </a:effectRef>
          <a:fontRef idx="minor">
            <a:schemeClr val="tx1"/>
          </a:fontRef>
        </p:style>
      </p:cxnSp>
      <p:cxnSp>
        <p:nvCxnSpPr>
          <p:cNvPr id="60" name="Elbow Connector 59">
            <a:extLst>
              <a:ext uri="{FF2B5EF4-FFF2-40B4-BE49-F238E27FC236}">
                <a16:creationId xmlns:a16="http://schemas.microsoft.com/office/drawing/2014/main" id="{4BC3C5B0-BCF5-E241-AB02-C9399274EFDA}"/>
              </a:ext>
            </a:extLst>
          </p:cNvPr>
          <p:cNvCxnSpPr>
            <a:cxnSpLocks/>
            <a:endCxn id="46" idx="2"/>
          </p:cNvCxnSpPr>
          <p:nvPr/>
        </p:nvCxnSpPr>
        <p:spPr>
          <a:xfrm rot="5400000" flipH="1" flipV="1">
            <a:off x="6847785" y="3691569"/>
            <a:ext cx="1444531" cy="612180"/>
          </a:xfrm>
          <a:prstGeom prst="bentConnector2">
            <a:avLst/>
          </a:prstGeom>
          <a:ln w="12700">
            <a:solidFill>
              <a:srgbClr val="0000FF"/>
            </a:solidFill>
            <a:prstDash val="sysDash"/>
            <a:tailEnd type="triangle"/>
          </a:ln>
          <a:effectLst/>
        </p:spPr>
        <p:style>
          <a:lnRef idx="2">
            <a:schemeClr val="accent1"/>
          </a:lnRef>
          <a:fillRef idx="0">
            <a:schemeClr val="accent1"/>
          </a:fillRef>
          <a:effectRef idx="1">
            <a:schemeClr val="accent1"/>
          </a:effectRef>
          <a:fontRef idx="minor">
            <a:schemeClr val="tx1"/>
          </a:fontRef>
        </p:style>
      </p:cxnSp>
      <p:cxnSp>
        <p:nvCxnSpPr>
          <p:cNvPr id="65" name="Elbow Connector 64">
            <a:extLst>
              <a:ext uri="{FF2B5EF4-FFF2-40B4-BE49-F238E27FC236}">
                <a16:creationId xmlns:a16="http://schemas.microsoft.com/office/drawing/2014/main" id="{C3875BA9-CB69-6447-B6A7-E2AC90DD0A50}"/>
              </a:ext>
            </a:extLst>
          </p:cNvPr>
          <p:cNvCxnSpPr>
            <a:cxnSpLocks/>
            <a:stCxn id="12" idx="0"/>
          </p:cNvCxnSpPr>
          <p:nvPr/>
        </p:nvCxnSpPr>
        <p:spPr>
          <a:xfrm rot="5400000" flipH="1" flipV="1">
            <a:off x="5516304" y="3411469"/>
            <a:ext cx="470849" cy="3087764"/>
          </a:xfrm>
          <a:prstGeom prst="bentConnector2">
            <a:avLst/>
          </a:prstGeom>
          <a:ln w="12700">
            <a:solidFill>
              <a:srgbClr val="0000FF"/>
            </a:solidFill>
            <a:prstDash val="sysDash"/>
            <a:tailEnd type="non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426352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C8F43B-A3DB-314C-8C68-1FC46B45F534}"/>
              </a:ext>
            </a:extLst>
          </p:cNvPr>
          <p:cNvSpPr>
            <a:spLocks noGrp="1"/>
          </p:cNvSpPr>
          <p:nvPr>
            <p:ph type="title"/>
          </p:nvPr>
        </p:nvSpPr>
        <p:spPr/>
        <p:txBody>
          <a:bodyPr/>
          <a:lstStyle/>
          <a:p>
            <a:r>
              <a:rPr lang="en-US" dirty="0"/>
              <a:t>Kafka Connect</a:t>
            </a:r>
          </a:p>
        </p:txBody>
      </p:sp>
      <p:sp>
        <p:nvSpPr>
          <p:cNvPr id="3" name="Slide Number Placeholder 2">
            <a:extLst>
              <a:ext uri="{FF2B5EF4-FFF2-40B4-BE49-F238E27FC236}">
                <a16:creationId xmlns:a16="http://schemas.microsoft.com/office/drawing/2014/main" id="{0FCFDAE1-B7D0-8844-928F-BBE4FDC7CFB9}"/>
              </a:ext>
            </a:extLst>
          </p:cNvPr>
          <p:cNvSpPr>
            <a:spLocks noGrp="1"/>
          </p:cNvSpPr>
          <p:nvPr>
            <p:ph type="sldNum" sz="quarter" idx="10"/>
          </p:nvPr>
        </p:nvSpPr>
        <p:spPr>
          <a:xfrm>
            <a:off x="8537575" y="4822825"/>
            <a:ext cx="400050" cy="274638"/>
          </a:xfrm>
          <a:prstGeom prst="rect">
            <a:avLst/>
          </a:prstGeom>
        </p:spPr>
        <p:txBody>
          <a:bodyPr vert="horz" wrap="square" lIns="91438" tIns="45719" rIns="91438" bIns="45719" numCol="1" anchor="ctr" anchorCtr="0" compatLnSpc="1">
            <a:prstTxWarp prst="textNoShape">
              <a:avLst/>
            </a:prstTxWarp>
          </a:bodyPr>
          <a:lstStyle>
            <a:defPPr>
              <a:defRPr lang="en-US"/>
            </a:defPPr>
            <a:lvl1pPr marL="0" algn="r" defTabSz="685800" rtl="0" eaLnBrk="1" latinLnBrk="0" hangingPunct="1">
              <a:defRPr sz="900" kern="1200">
                <a:solidFill>
                  <a:schemeClr val="accent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2F63A97E-D605-DC42-8452-C14CD1FA87FA}" type="slidenum">
              <a:rPr lang="en-US" smtClean="0">
                <a:solidFill>
                  <a:srgbClr val="5AAAFA"/>
                </a:solidFill>
              </a:rPr>
              <a:pPr/>
              <a:t>36</a:t>
            </a:fld>
            <a:endParaRPr lang="en-US"/>
          </a:p>
        </p:txBody>
      </p:sp>
      <p:sp>
        <p:nvSpPr>
          <p:cNvPr id="5" name="Rounded Rectangle 4">
            <a:extLst>
              <a:ext uri="{FF2B5EF4-FFF2-40B4-BE49-F238E27FC236}">
                <a16:creationId xmlns:a16="http://schemas.microsoft.com/office/drawing/2014/main" id="{C2BDBCFE-2439-4646-881E-9373DD5F5230}"/>
              </a:ext>
            </a:extLst>
          </p:cNvPr>
          <p:cNvSpPr/>
          <p:nvPr/>
        </p:nvSpPr>
        <p:spPr>
          <a:xfrm>
            <a:off x="1976618" y="1845527"/>
            <a:ext cx="1805694" cy="1086932"/>
          </a:xfrm>
          <a:prstGeom prst="roundRect">
            <a:avLst>
              <a:gd name="adj" fmla="val 7576"/>
            </a:avLst>
          </a:prstGeom>
          <a:solidFill>
            <a:schemeClr val="bg1">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eaLnBrk="1" fontAlgn="auto" hangingPunct="1">
              <a:spcBef>
                <a:spcPts val="0"/>
              </a:spcBef>
              <a:spcAft>
                <a:spcPts val="0"/>
              </a:spcAft>
            </a:pPr>
            <a:r>
              <a:rPr lang="en-US" sz="1333" b="1">
                <a:solidFill>
                  <a:prstClr val="white"/>
                </a:solidFill>
                <a:latin typeface="Arial"/>
              </a:rPr>
              <a:t>Producer-1</a:t>
            </a:r>
          </a:p>
        </p:txBody>
      </p:sp>
      <p:sp>
        <p:nvSpPr>
          <p:cNvPr id="7" name="Rounded Rectangle 6">
            <a:extLst>
              <a:ext uri="{FF2B5EF4-FFF2-40B4-BE49-F238E27FC236}">
                <a16:creationId xmlns:a16="http://schemas.microsoft.com/office/drawing/2014/main" id="{2981F4BC-E352-164D-881F-B2632FE72F44}"/>
              </a:ext>
            </a:extLst>
          </p:cNvPr>
          <p:cNvSpPr/>
          <p:nvPr/>
        </p:nvSpPr>
        <p:spPr>
          <a:xfrm>
            <a:off x="5687016" y="1845527"/>
            <a:ext cx="2287463" cy="1086932"/>
          </a:xfrm>
          <a:prstGeom prst="roundRect">
            <a:avLst>
              <a:gd name="adj" fmla="val 7576"/>
            </a:avLst>
          </a:prstGeom>
          <a:solidFill>
            <a:schemeClr val="bg1">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eaLnBrk="1" fontAlgn="auto" hangingPunct="1">
              <a:spcBef>
                <a:spcPts val="0"/>
              </a:spcBef>
              <a:spcAft>
                <a:spcPts val="0"/>
              </a:spcAft>
            </a:pPr>
            <a:r>
              <a:rPr lang="en-US" sz="1333" b="1">
                <a:solidFill>
                  <a:prstClr val="white"/>
                </a:solidFill>
                <a:latin typeface="Arial"/>
              </a:rPr>
              <a:t>Consumer-2</a:t>
            </a:r>
          </a:p>
        </p:txBody>
      </p:sp>
      <p:sp>
        <p:nvSpPr>
          <p:cNvPr id="8" name="Rounded Rectangle 7">
            <a:extLst>
              <a:ext uri="{FF2B5EF4-FFF2-40B4-BE49-F238E27FC236}">
                <a16:creationId xmlns:a16="http://schemas.microsoft.com/office/drawing/2014/main" id="{DE74F663-3A77-D849-BB96-CE5521FDDE71}"/>
              </a:ext>
            </a:extLst>
          </p:cNvPr>
          <p:cNvSpPr/>
          <p:nvPr/>
        </p:nvSpPr>
        <p:spPr bwMode="auto">
          <a:xfrm>
            <a:off x="3106269" y="4820660"/>
            <a:ext cx="245561" cy="731512"/>
          </a:xfrm>
          <a:prstGeom prst="roundRect">
            <a:avLst/>
          </a:prstGeom>
          <a:solidFill>
            <a:schemeClr val="accent4">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a:lnSpc>
                <a:spcPct val="90000"/>
              </a:lnSpc>
            </a:pPr>
            <a:r>
              <a:rPr lang="en-US" sz="1200">
                <a:solidFill>
                  <a:schemeClr val="bg1"/>
                </a:solidFill>
              </a:rPr>
              <a:t>0</a:t>
            </a:r>
            <a:endParaRPr lang="en-US" sz="667">
              <a:solidFill>
                <a:schemeClr val="bg1"/>
              </a:solidFill>
            </a:endParaRPr>
          </a:p>
        </p:txBody>
      </p:sp>
      <p:sp>
        <p:nvSpPr>
          <p:cNvPr id="9" name="Rounded Rectangle 8">
            <a:extLst>
              <a:ext uri="{FF2B5EF4-FFF2-40B4-BE49-F238E27FC236}">
                <a16:creationId xmlns:a16="http://schemas.microsoft.com/office/drawing/2014/main" id="{0E545EDA-B64D-7549-A6DD-5EC66BC068E4}"/>
              </a:ext>
            </a:extLst>
          </p:cNvPr>
          <p:cNvSpPr/>
          <p:nvPr/>
        </p:nvSpPr>
        <p:spPr bwMode="auto">
          <a:xfrm>
            <a:off x="3350105" y="4820660"/>
            <a:ext cx="245561" cy="731512"/>
          </a:xfrm>
          <a:prstGeom prst="roundRect">
            <a:avLst/>
          </a:prstGeom>
          <a:solidFill>
            <a:schemeClr val="accent4">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a:lnSpc>
                <a:spcPct val="90000"/>
              </a:lnSpc>
            </a:pPr>
            <a:r>
              <a:rPr lang="en-US" sz="1200">
                <a:solidFill>
                  <a:schemeClr val="bg1"/>
                </a:solidFill>
              </a:rPr>
              <a:t>1</a:t>
            </a:r>
            <a:endParaRPr lang="en-US" sz="667">
              <a:solidFill>
                <a:schemeClr val="bg1"/>
              </a:solidFill>
            </a:endParaRPr>
          </a:p>
        </p:txBody>
      </p:sp>
      <p:sp>
        <p:nvSpPr>
          <p:cNvPr id="10" name="Rounded Rectangle 9">
            <a:extLst>
              <a:ext uri="{FF2B5EF4-FFF2-40B4-BE49-F238E27FC236}">
                <a16:creationId xmlns:a16="http://schemas.microsoft.com/office/drawing/2014/main" id="{398CEC48-B2A8-FA49-AF93-FD522907E8C9}"/>
              </a:ext>
            </a:extLst>
          </p:cNvPr>
          <p:cNvSpPr/>
          <p:nvPr/>
        </p:nvSpPr>
        <p:spPr bwMode="auto">
          <a:xfrm>
            <a:off x="3595668" y="4820660"/>
            <a:ext cx="245561" cy="731512"/>
          </a:xfrm>
          <a:prstGeom prst="roundRect">
            <a:avLst/>
          </a:prstGeom>
          <a:solidFill>
            <a:schemeClr val="accent4">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a:lnSpc>
                <a:spcPct val="90000"/>
              </a:lnSpc>
            </a:pPr>
            <a:r>
              <a:rPr lang="en-US" sz="1200">
                <a:solidFill>
                  <a:schemeClr val="bg1"/>
                </a:solidFill>
              </a:rPr>
              <a:t>2</a:t>
            </a:r>
            <a:endParaRPr lang="en-US" sz="667">
              <a:solidFill>
                <a:schemeClr val="bg1"/>
              </a:solidFill>
            </a:endParaRPr>
          </a:p>
        </p:txBody>
      </p:sp>
      <p:sp>
        <p:nvSpPr>
          <p:cNvPr id="11" name="Rounded Rectangle 10">
            <a:extLst>
              <a:ext uri="{FF2B5EF4-FFF2-40B4-BE49-F238E27FC236}">
                <a16:creationId xmlns:a16="http://schemas.microsoft.com/office/drawing/2014/main" id="{45CEE6F1-A065-A74C-AD3A-23641F37E42C}"/>
              </a:ext>
            </a:extLst>
          </p:cNvPr>
          <p:cNvSpPr/>
          <p:nvPr/>
        </p:nvSpPr>
        <p:spPr bwMode="auto">
          <a:xfrm>
            <a:off x="3839505" y="4820660"/>
            <a:ext cx="245561" cy="731512"/>
          </a:xfrm>
          <a:prstGeom prst="roundRect">
            <a:avLst/>
          </a:prstGeom>
          <a:solidFill>
            <a:schemeClr val="accent4">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a:lnSpc>
                <a:spcPct val="90000"/>
              </a:lnSpc>
            </a:pPr>
            <a:r>
              <a:rPr lang="en-US" sz="1200">
                <a:solidFill>
                  <a:schemeClr val="bg1"/>
                </a:solidFill>
              </a:rPr>
              <a:t>3</a:t>
            </a:r>
            <a:endParaRPr lang="en-US" sz="667">
              <a:solidFill>
                <a:schemeClr val="bg1"/>
              </a:solidFill>
            </a:endParaRPr>
          </a:p>
        </p:txBody>
      </p:sp>
      <p:sp>
        <p:nvSpPr>
          <p:cNvPr id="12" name="Rounded Rectangle 11">
            <a:extLst>
              <a:ext uri="{FF2B5EF4-FFF2-40B4-BE49-F238E27FC236}">
                <a16:creationId xmlns:a16="http://schemas.microsoft.com/office/drawing/2014/main" id="{47D4FAF3-6CEF-FF48-B7D1-39F720BCDCE2}"/>
              </a:ext>
            </a:extLst>
          </p:cNvPr>
          <p:cNvSpPr/>
          <p:nvPr/>
        </p:nvSpPr>
        <p:spPr bwMode="auto">
          <a:xfrm>
            <a:off x="4085065" y="4820660"/>
            <a:ext cx="245561" cy="731512"/>
          </a:xfrm>
          <a:prstGeom prst="roundRect">
            <a:avLst/>
          </a:prstGeom>
          <a:solidFill>
            <a:schemeClr val="accent4">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a:lnSpc>
                <a:spcPct val="90000"/>
              </a:lnSpc>
            </a:pPr>
            <a:r>
              <a:rPr lang="en-US" sz="1200">
                <a:solidFill>
                  <a:schemeClr val="bg1"/>
                </a:solidFill>
              </a:rPr>
              <a:t>4</a:t>
            </a:r>
            <a:endParaRPr lang="en-US" sz="667">
              <a:solidFill>
                <a:schemeClr val="bg1"/>
              </a:solidFill>
            </a:endParaRPr>
          </a:p>
        </p:txBody>
      </p:sp>
      <p:sp>
        <p:nvSpPr>
          <p:cNvPr id="13" name="Rounded Rectangle 12">
            <a:extLst>
              <a:ext uri="{FF2B5EF4-FFF2-40B4-BE49-F238E27FC236}">
                <a16:creationId xmlns:a16="http://schemas.microsoft.com/office/drawing/2014/main" id="{B097DCE8-F8B9-9C48-B603-A51CE4832B59}"/>
              </a:ext>
            </a:extLst>
          </p:cNvPr>
          <p:cNvSpPr/>
          <p:nvPr/>
        </p:nvSpPr>
        <p:spPr bwMode="auto">
          <a:xfrm>
            <a:off x="4315861" y="4820660"/>
            <a:ext cx="245561" cy="731512"/>
          </a:xfrm>
          <a:prstGeom prst="roundRect">
            <a:avLst/>
          </a:prstGeom>
          <a:solidFill>
            <a:schemeClr val="accent4">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a:lnSpc>
                <a:spcPct val="90000"/>
              </a:lnSpc>
            </a:pPr>
            <a:r>
              <a:rPr lang="en-US" sz="1200">
                <a:solidFill>
                  <a:schemeClr val="bg1"/>
                </a:solidFill>
              </a:rPr>
              <a:t>5</a:t>
            </a:r>
            <a:endParaRPr lang="en-US" sz="667">
              <a:solidFill>
                <a:schemeClr val="bg1"/>
              </a:solidFill>
            </a:endParaRPr>
          </a:p>
        </p:txBody>
      </p:sp>
      <p:sp>
        <p:nvSpPr>
          <p:cNvPr id="14" name="AutoShape 4">
            <a:extLst>
              <a:ext uri="{FF2B5EF4-FFF2-40B4-BE49-F238E27FC236}">
                <a16:creationId xmlns:a16="http://schemas.microsoft.com/office/drawing/2014/main" id="{F0C7E708-D535-D342-9A1D-A1A8A8A9D327}"/>
              </a:ext>
            </a:extLst>
          </p:cNvPr>
          <p:cNvSpPr>
            <a:spLocks noChangeArrowheads="1"/>
          </p:cNvSpPr>
          <p:nvPr/>
        </p:nvSpPr>
        <p:spPr bwMode="auto">
          <a:xfrm>
            <a:off x="2238603" y="4247148"/>
            <a:ext cx="6143397" cy="1999810"/>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a:endParaRPr lang="en-US" sz="1333"/>
          </a:p>
        </p:txBody>
      </p:sp>
      <p:sp>
        <p:nvSpPr>
          <p:cNvPr id="15" name="TextBox 14">
            <a:extLst>
              <a:ext uri="{FF2B5EF4-FFF2-40B4-BE49-F238E27FC236}">
                <a16:creationId xmlns:a16="http://schemas.microsoft.com/office/drawing/2014/main" id="{8EB7503D-9CF1-704B-A325-AF092CAE23FE}"/>
              </a:ext>
            </a:extLst>
          </p:cNvPr>
          <p:cNvSpPr txBox="1"/>
          <p:nvPr/>
        </p:nvSpPr>
        <p:spPr>
          <a:xfrm>
            <a:off x="3039672" y="5507511"/>
            <a:ext cx="1031051" cy="300210"/>
          </a:xfrm>
          <a:prstGeom prst="rect">
            <a:avLst/>
          </a:prstGeom>
          <a:noFill/>
        </p:spPr>
        <p:txBody>
          <a:bodyPr wrap="none" rtlCol="0">
            <a:spAutoFit/>
          </a:bodyPr>
          <a:lstStyle/>
          <a:p>
            <a:r>
              <a:rPr lang="en-US" sz="1351">
                <a:solidFill>
                  <a:schemeClr val="accent1">
                    <a:lumMod val="25000"/>
                  </a:schemeClr>
                </a:solidFill>
              </a:rPr>
              <a:t>telemetries</a:t>
            </a:r>
          </a:p>
        </p:txBody>
      </p:sp>
      <p:pic>
        <p:nvPicPr>
          <p:cNvPr id="16" name="Picture 15">
            <a:extLst>
              <a:ext uri="{FF2B5EF4-FFF2-40B4-BE49-F238E27FC236}">
                <a16:creationId xmlns:a16="http://schemas.microsoft.com/office/drawing/2014/main" id="{B65621C4-1644-A549-B97E-9B8CF24658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43881" y="4903776"/>
            <a:ext cx="523019" cy="690721"/>
          </a:xfrm>
          <a:prstGeom prst="rect">
            <a:avLst/>
          </a:prstGeom>
        </p:spPr>
      </p:pic>
      <p:sp>
        <p:nvSpPr>
          <p:cNvPr id="17" name="Rounded Rectangle 16">
            <a:extLst>
              <a:ext uri="{FF2B5EF4-FFF2-40B4-BE49-F238E27FC236}">
                <a16:creationId xmlns:a16="http://schemas.microsoft.com/office/drawing/2014/main" id="{0226945B-60DC-3A4C-8C4F-3EC503534C1E}"/>
              </a:ext>
            </a:extLst>
          </p:cNvPr>
          <p:cNvSpPr/>
          <p:nvPr/>
        </p:nvSpPr>
        <p:spPr bwMode="auto">
          <a:xfrm>
            <a:off x="6897346" y="4798895"/>
            <a:ext cx="245561" cy="731512"/>
          </a:xfrm>
          <a:prstGeom prst="roundRect">
            <a:avLst/>
          </a:prstGeom>
          <a:solidFill>
            <a:schemeClr val="accent4">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a:lnSpc>
                <a:spcPct val="90000"/>
              </a:lnSpc>
            </a:pPr>
            <a:r>
              <a:rPr lang="en-US" sz="1200">
                <a:solidFill>
                  <a:schemeClr val="bg1"/>
                </a:solidFill>
              </a:rPr>
              <a:t>0</a:t>
            </a:r>
            <a:endParaRPr lang="en-US" sz="667">
              <a:solidFill>
                <a:schemeClr val="bg1"/>
              </a:solidFill>
            </a:endParaRPr>
          </a:p>
        </p:txBody>
      </p:sp>
      <p:sp>
        <p:nvSpPr>
          <p:cNvPr id="18" name="Rounded Rectangle 17">
            <a:extLst>
              <a:ext uri="{FF2B5EF4-FFF2-40B4-BE49-F238E27FC236}">
                <a16:creationId xmlns:a16="http://schemas.microsoft.com/office/drawing/2014/main" id="{47FA6E30-ED6E-B044-83B6-BAE8652AC8BC}"/>
              </a:ext>
            </a:extLst>
          </p:cNvPr>
          <p:cNvSpPr/>
          <p:nvPr/>
        </p:nvSpPr>
        <p:spPr bwMode="auto">
          <a:xfrm>
            <a:off x="7141182" y="4798895"/>
            <a:ext cx="245561" cy="731512"/>
          </a:xfrm>
          <a:prstGeom prst="roundRect">
            <a:avLst/>
          </a:prstGeom>
          <a:solidFill>
            <a:schemeClr val="accent4">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a:lnSpc>
                <a:spcPct val="90000"/>
              </a:lnSpc>
            </a:pPr>
            <a:r>
              <a:rPr lang="en-US" sz="1200">
                <a:solidFill>
                  <a:schemeClr val="bg1"/>
                </a:solidFill>
              </a:rPr>
              <a:t>1</a:t>
            </a:r>
            <a:endParaRPr lang="en-US" sz="667">
              <a:solidFill>
                <a:schemeClr val="bg1"/>
              </a:solidFill>
            </a:endParaRPr>
          </a:p>
        </p:txBody>
      </p:sp>
      <p:sp>
        <p:nvSpPr>
          <p:cNvPr id="19" name="Rounded Rectangle 18">
            <a:extLst>
              <a:ext uri="{FF2B5EF4-FFF2-40B4-BE49-F238E27FC236}">
                <a16:creationId xmlns:a16="http://schemas.microsoft.com/office/drawing/2014/main" id="{FA441ECD-7206-E841-8514-3270CD12956E}"/>
              </a:ext>
            </a:extLst>
          </p:cNvPr>
          <p:cNvSpPr/>
          <p:nvPr/>
        </p:nvSpPr>
        <p:spPr bwMode="auto">
          <a:xfrm>
            <a:off x="7386745" y="4798895"/>
            <a:ext cx="245561" cy="731512"/>
          </a:xfrm>
          <a:prstGeom prst="roundRect">
            <a:avLst/>
          </a:prstGeom>
          <a:solidFill>
            <a:schemeClr val="accent4">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a:lnSpc>
                <a:spcPct val="90000"/>
              </a:lnSpc>
            </a:pPr>
            <a:r>
              <a:rPr lang="en-US" sz="1200">
                <a:solidFill>
                  <a:schemeClr val="bg1"/>
                </a:solidFill>
              </a:rPr>
              <a:t>2</a:t>
            </a:r>
            <a:endParaRPr lang="en-US" sz="667">
              <a:solidFill>
                <a:schemeClr val="bg1"/>
              </a:solidFill>
            </a:endParaRPr>
          </a:p>
        </p:txBody>
      </p:sp>
      <p:sp>
        <p:nvSpPr>
          <p:cNvPr id="20" name="Rounded Rectangle 19">
            <a:extLst>
              <a:ext uri="{FF2B5EF4-FFF2-40B4-BE49-F238E27FC236}">
                <a16:creationId xmlns:a16="http://schemas.microsoft.com/office/drawing/2014/main" id="{9E28F535-D35C-DA4C-BE22-CEA586323D1F}"/>
              </a:ext>
            </a:extLst>
          </p:cNvPr>
          <p:cNvSpPr/>
          <p:nvPr/>
        </p:nvSpPr>
        <p:spPr bwMode="auto">
          <a:xfrm>
            <a:off x="7630582" y="4798895"/>
            <a:ext cx="245561" cy="731512"/>
          </a:xfrm>
          <a:prstGeom prst="roundRect">
            <a:avLst/>
          </a:prstGeom>
          <a:solidFill>
            <a:schemeClr val="accent4">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a:lnSpc>
                <a:spcPct val="90000"/>
              </a:lnSpc>
            </a:pPr>
            <a:r>
              <a:rPr lang="en-US" sz="1200">
                <a:solidFill>
                  <a:schemeClr val="bg1"/>
                </a:solidFill>
              </a:rPr>
              <a:t>3</a:t>
            </a:r>
            <a:endParaRPr lang="en-US" sz="667">
              <a:solidFill>
                <a:schemeClr val="bg1"/>
              </a:solidFill>
            </a:endParaRPr>
          </a:p>
        </p:txBody>
      </p:sp>
      <p:sp>
        <p:nvSpPr>
          <p:cNvPr id="21" name="Rounded Rectangle 20">
            <a:extLst>
              <a:ext uri="{FF2B5EF4-FFF2-40B4-BE49-F238E27FC236}">
                <a16:creationId xmlns:a16="http://schemas.microsoft.com/office/drawing/2014/main" id="{0D4ECC49-8BA0-A741-9A28-C703EBFBDD1B}"/>
              </a:ext>
            </a:extLst>
          </p:cNvPr>
          <p:cNvSpPr/>
          <p:nvPr/>
        </p:nvSpPr>
        <p:spPr bwMode="auto">
          <a:xfrm>
            <a:off x="7876142" y="4798895"/>
            <a:ext cx="245561" cy="731512"/>
          </a:xfrm>
          <a:prstGeom prst="roundRect">
            <a:avLst/>
          </a:prstGeom>
          <a:solidFill>
            <a:schemeClr val="accent4">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a:lnSpc>
                <a:spcPct val="90000"/>
              </a:lnSpc>
            </a:pPr>
            <a:r>
              <a:rPr lang="en-US" sz="1200">
                <a:solidFill>
                  <a:schemeClr val="bg1"/>
                </a:solidFill>
              </a:rPr>
              <a:t>4</a:t>
            </a:r>
            <a:endParaRPr lang="en-US" sz="667">
              <a:solidFill>
                <a:schemeClr val="bg1"/>
              </a:solidFill>
            </a:endParaRPr>
          </a:p>
        </p:txBody>
      </p:sp>
      <p:sp>
        <p:nvSpPr>
          <p:cNvPr id="23" name="TextBox 22">
            <a:extLst>
              <a:ext uri="{FF2B5EF4-FFF2-40B4-BE49-F238E27FC236}">
                <a16:creationId xmlns:a16="http://schemas.microsoft.com/office/drawing/2014/main" id="{12826ED7-971A-0542-8F03-CFC79AD3A7D9}"/>
              </a:ext>
            </a:extLst>
          </p:cNvPr>
          <p:cNvSpPr txBox="1"/>
          <p:nvPr/>
        </p:nvSpPr>
        <p:spPr>
          <a:xfrm>
            <a:off x="6830748" y="5485746"/>
            <a:ext cx="1393395" cy="715965"/>
          </a:xfrm>
          <a:prstGeom prst="rect">
            <a:avLst/>
          </a:prstGeom>
          <a:noFill/>
        </p:spPr>
        <p:txBody>
          <a:bodyPr wrap="none" rtlCol="0">
            <a:spAutoFit/>
          </a:bodyPr>
          <a:lstStyle/>
          <a:p>
            <a:r>
              <a:rPr lang="en-US" sz="1351">
                <a:solidFill>
                  <a:schemeClr val="accent1">
                    <a:lumMod val="25000"/>
                  </a:schemeClr>
                </a:solidFill>
              </a:rPr>
              <a:t>Connect-offsets</a:t>
            </a:r>
          </a:p>
          <a:p>
            <a:r>
              <a:rPr lang="en-US" sz="1351">
                <a:solidFill>
                  <a:schemeClr val="accent1">
                    <a:lumMod val="25000"/>
                  </a:schemeClr>
                </a:solidFill>
              </a:rPr>
              <a:t>Connect-status</a:t>
            </a:r>
          </a:p>
          <a:p>
            <a:r>
              <a:rPr lang="en-US" sz="1351">
                <a:solidFill>
                  <a:schemeClr val="accent1">
                    <a:lumMod val="25000"/>
                  </a:schemeClr>
                </a:solidFill>
              </a:rPr>
              <a:t>Connect-config</a:t>
            </a:r>
          </a:p>
        </p:txBody>
      </p:sp>
      <p:sp>
        <p:nvSpPr>
          <p:cNvPr id="24" name="Round Diagonal Corner Rectangle 23">
            <a:extLst>
              <a:ext uri="{FF2B5EF4-FFF2-40B4-BE49-F238E27FC236}">
                <a16:creationId xmlns:a16="http://schemas.microsoft.com/office/drawing/2014/main" id="{B51515A3-DE86-0C41-94F2-272E7EFBEF47}"/>
              </a:ext>
            </a:extLst>
          </p:cNvPr>
          <p:cNvSpPr/>
          <p:nvPr/>
        </p:nvSpPr>
        <p:spPr>
          <a:xfrm>
            <a:off x="2158191" y="2003515"/>
            <a:ext cx="1403928" cy="464472"/>
          </a:xfrm>
          <a:prstGeom prst="round2Diag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377" eaLnBrk="1" fontAlgn="auto" hangingPunct="1">
              <a:spcBef>
                <a:spcPts val="0"/>
              </a:spcBef>
              <a:spcAft>
                <a:spcPts val="0"/>
              </a:spcAft>
            </a:pPr>
            <a:r>
              <a:rPr lang="en-US" sz="1200">
                <a:solidFill>
                  <a:prstClr val="white"/>
                </a:solidFill>
                <a:latin typeface="Arial"/>
              </a:rPr>
              <a:t>Mongo source connector / task</a:t>
            </a:r>
          </a:p>
        </p:txBody>
      </p:sp>
      <p:sp>
        <p:nvSpPr>
          <p:cNvPr id="28" name="Round Diagonal Corner Rectangle 27">
            <a:extLst>
              <a:ext uri="{FF2B5EF4-FFF2-40B4-BE49-F238E27FC236}">
                <a16:creationId xmlns:a16="http://schemas.microsoft.com/office/drawing/2014/main" id="{B95D470F-384C-804F-A0CC-5C11B0855FD5}"/>
              </a:ext>
            </a:extLst>
          </p:cNvPr>
          <p:cNvSpPr/>
          <p:nvPr/>
        </p:nvSpPr>
        <p:spPr>
          <a:xfrm>
            <a:off x="6078045" y="2032545"/>
            <a:ext cx="1403928" cy="464472"/>
          </a:xfrm>
          <a:prstGeom prst="round2Diag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377" eaLnBrk="1" fontAlgn="auto" hangingPunct="1">
              <a:spcBef>
                <a:spcPts val="0"/>
              </a:spcBef>
              <a:spcAft>
                <a:spcPts val="0"/>
              </a:spcAft>
            </a:pPr>
            <a:r>
              <a:rPr lang="en-US" sz="1200">
                <a:solidFill>
                  <a:prstClr val="white"/>
                </a:solidFill>
                <a:latin typeface="Arial"/>
              </a:rPr>
              <a:t>File Sink Connector / task</a:t>
            </a:r>
          </a:p>
        </p:txBody>
      </p:sp>
      <p:sp>
        <p:nvSpPr>
          <p:cNvPr id="30" name="Rectangle 29">
            <a:extLst>
              <a:ext uri="{FF2B5EF4-FFF2-40B4-BE49-F238E27FC236}">
                <a16:creationId xmlns:a16="http://schemas.microsoft.com/office/drawing/2014/main" id="{893E5B09-726D-184E-BF24-C58146F5DDAA}"/>
              </a:ext>
            </a:extLst>
          </p:cNvPr>
          <p:cNvSpPr/>
          <p:nvPr/>
        </p:nvSpPr>
        <p:spPr>
          <a:xfrm>
            <a:off x="456364" y="3269674"/>
            <a:ext cx="925779" cy="4096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sp>
        <p:nvSpPr>
          <p:cNvPr id="31" name="Rectangle 30">
            <a:extLst>
              <a:ext uri="{FF2B5EF4-FFF2-40B4-BE49-F238E27FC236}">
                <a16:creationId xmlns:a16="http://schemas.microsoft.com/office/drawing/2014/main" id="{E7128FD0-90AD-634D-8CB1-F033C575C32F}"/>
              </a:ext>
            </a:extLst>
          </p:cNvPr>
          <p:cNvSpPr/>
          <p:nvPr/>
        </p:nvSpPr>
        <p:spPr>
          <a:xfrm>
            <a:off x="10748265" y="2185641"/>
            <a:ext cx="925779" cy="1798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cxnSp>
        <p:nvCxnSpPr>
          <p:cNvPr id="33" name="Elbow Connector 32">
            <a:extLst>
              <a:ext uri="{FF2B5EF4-FFF2-40B4-BE49-F238E27FC236}">
                <a16:creationId xmlns:a16="http://schemas.microsoft.com/office/drawing/2014/main" id="{019E5A32-21E0-3346-87C1-73EDC6D53CFA}"/>
              </a:ext>
            </a:extLst>
          </p:cNvPr>
          <p:cNvCxnSpPr>
            <a:cxnSpLocks/>
            <a:stCxn id="40" idx="2"/>
            <a:endCxn id="24" idx="2"/>
          </p:cNvCxnSpPr>
          <p:nvPr/>
        </p:nvCxnSpPr>
        <p:spPr>
          <a:xfrm rot="16200000" flipH="1">
            <a:off x="1357808" y="1435368"/>
            <a:ext cx="209328" cy="1391438"/>
          </a:xfrm>
          <a:prstGeom prst="bentConnector2">
            <a:avLst/>
          </a:prstGeom>
          <a:ln w="12700">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1" name="Elbow Connector 50">
            <a:extLst>
              <a:ext uri="{FF2B5EF4-FFF2-40B4-BE49-F238E27FC236}">
                <a16:creationId xmlns:a16="http://schemas.microsoft.com/office/drawing/2014/main" id="{A54C384C-4369-1441-8E6C-C30CCAEF9E5F}"/>
              </a:ext>
            </a:extLst>
          </p:cNvPr>
          <p:cNvCxnSpPr>
            <a:cxnSpLocks/>
            <a:stCxn id="24" idx="0"/>
            <a:endCxn id="13" idx="0"/>
          </p:cNvCxnSpPr>
          <p:nvPr/>
        </p:nvCxnSpPr>
        <p:spPr>
          <a:xfrm>
            <a:off x="3562119" y="2235751"/>
            <a:ext cx="876523" cy="2584909"/>
          </a:xfrm>
          <a:prstGeom prst="bentConnector2">
            <a:avLst/>
          </a:prstGeom>
          <a:ln w="12700">
            <a:solidFill>
              <a:srgbClr val="0000FF"/>
            </a:solidFill>
            <a:prstDash val="sysDash"/>
            <a:tailEnd type="triangle"/>
          </a:ln>
          <a:effectLst/>
        </p:spPr>
        <p:style>
          <a:lnRef idx="2">
            <a:schemeClr val="accent1"/>
          </a:lnRef>
          <a:fillRef idx="0">
            <a:schemeClr val="accent1"/>
          </a:fillRef>
          <a:effectRef idx="1">
            <a:schemeClr val="accent1"/>
          </a:effectRef>
          <a:fontRef idx="minor">
            <a:schemeClr val="tx1"/>
          </a:fontRef>
        </p:style>
      </p:cxnSp>
      <p:cxnSp>
        <p:nvCxnSpPr>
          <p:cNvPr id="65" name="Elbow Connector 64">
            <a:extLst>
              <a:ext uri="{FF2B5EF4-FFF2-40B4-BE49-F238E27FC236}">
                <a16:creationId xmlns:a16="http://schemas.microsoft.com/office/drawing/2014/main" id="{C3875BA9-CB69-6447-B6A7-E2AC90DD0A50}"/>
              </a:ext>
            </a:extLst>
          </p:cNvPr>
          <p:cNvCxnSpPr>
            <a:cxnSpLocks/>
            <a:stCxn id="12" idx="0"/>
            <a:endCxn id="28" idx="1"/>
          </p:cNvCxnSpPr>
          <p:nvPr/>
        </p:nvCxnSpPr>
        <p:spPr>
          <a:xfrm rot="5400000" flipH="1" flipV="1">
            <a:off x="4332106" y="2372758"/>
            <a:ext cx="2323643" cy="2572163"/>
          </a:xfrm>
          <a:prstGeom prst="bentConnector3">
            <a:avLst>
              <a:gd name="adj1" fmla="val 50000"/>
            </a:avLst>
          </a:prstGeom>
          <a:ln w="12700">
            <a:solidFill>
              <a:srgbClr val="0000FF"/>
            </a:solidFill>
            <a:prstDash val="sysDash"/>
            <a:tailEnd type="none"/>
          </a:ln>
          <a:effectLst/>
        </p:spPr>
        <p:style>
          <a:lnRef idx="2">
            <a:schemeClr val="accent1"/>
          </a:lnRef>
          <a:fillRef idx="0">
            <a:schemeClr val="accent1"/>
          </a:fillRef>
          <a:effectRef idx="1">
            <a:schemeClr val="accent1"/>
          </a:effectRef>
          <a:fontRef idx="minor">
            <a:schemeClr val="tx1"/>
          </a:fontRef>
        </p:style>
      </p:cxnSp>
      <p:pic>
        <p:nvPicPr>
          <p:cNvPr id="40" name="Picture 39">
            <a:extLst>
              <a:ext uri="{FF2B5EF4-FFF2-40B4-BE49-F238E27FC236}">
                <a16:creationId xmlns:a16="http://schemas.microsoft.com/office/drawing/2014/main" id="{3F95DF25-F257-9E4D-AE3F-0564A14CF528}"/>
              </a:ext>
            </a:extLst>
          </p:cNvPr>
          <p:cNvPicPr>
            <a:picLocks noChangeAspect="1"/>
          </p:cNvPicPr>
          <p:nvPr/>
        </p:nvPicPr>
        <p:blipFill>
          <a:blip r:embed="rId4"/>
          <a:stretch>
            <a:fillRect/>
          </a:stretch>
        </p:blipFill>
        <p:spPr>
          <a:xfrm>
            <a:off x="168791" y="1664631"/>
            <a:ext cx="1195924" cy="361792"/>
          </a:xfrm>
          <a:prstGeom prst="rect">
            <a:avLst/>
          </a:prstGeom>
        </p:spPr>
      </p:pic>
      <p:sp>
        <p:nvSpPr>
          <p:cNvPr id="48" name="Rounded Rectangle 47">
            <a:extLst>
              <a:ext uri="{FF2B5EF4-FFF2-40B4-BE49-F238E27FC236}">
                <a16:creationId xmlns:a16="http://schemas.microsoft.com/office/drawing/2014/main" id="{E64295F1-CD72-3B4E-80FF-ED0694550DE6}"/>
              </a:ext>
            </a:extLst>
          </p:cNvPr>
          <p:cNvSpPr/>
          <p:nvPr/>
        </p:nvSpPr>
        <p:spPr>
          <a:xfrm>
            <a:off x="1967398" y="3035524"/>
            <a:ext cx="1805694" cy="524773"/>
          </a:xfrm>
          <a:prstGeom prst="roundRect">
            <a:avLst>
              <a:gd name="adj" fmla="val 7576"/>
            </a:avLst>
          </a:prstGeom>
          <a:solidFill>
            <a:schemeClr val="bg1">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eaLnBrk="1" fontAlgn="auto" hangingPunct="1">
              <a:spcBef>
                <a:spcPts val="0"/>
              </a:spcBef>
              <a:spcAft>
                <a:spcPts val="0"/>
              </a:spcAft>
            </a:pPr>
            <a:r>
              <a:rPr lang="en-US" sz="1333" b="1">
                <a:solidFill>
                  <a:prstClr val="white"/>
                </a:solidFill>
                <a:latin typeface="Arial"/>
              </a:rPr>
              <a:t>Worker</a:t>
            </a:r>
          </a:p>
        </p:txBody>
      </p:sp>
      <p:pic>
        <p:nvPicPr>
          <p:cNvPr id="50" name="Picture 49">
            <a:extLst>
              <a:ext uri="{FF2B5EF4-FFF2-40B4-BE49-F238E27FC236}">
                <a16:creationId xmlns:a16="http://schemas.microsoft.com/office/drawing/2014/main" id="{2E07E6B9-915D-F642-A873-DF5776B89D6A}"/>
              </a:ext>
            </a:extLst>
          </p:cNvPr>
          <p:cNvPicPr>
            <a:picLocks noChangeAspect="1"/>
          </p:cNvPicPr>
          <p:nvPr/>
        </p:nvPicPr>
        <p:blipFill>
          <a:blip r:embed="rId5"/>
          <a:stretch>
            <a:fillRect/>
          </a:stretch>
        </p:blipFill>
        <p:spPr>
          <a:xfrm>
            <a:off x="1609294" y="3603839"/>
            <a:ext cx="432806" cy="248008"/>
          </a:xfrm>
          <a:prstGeom prst="rect">
            <a:avLst/>
          </a:prstGeom>
        </p:spPr>
      </p:pic>
      <p:sp>
        <p:nvSpPr>
          <p:cNvPr id="52" name="AutoShape 4">
            <a:extLst>
              <a:ext uri="{FF2B5EF4-FFF2-40B4-BE49-F238E27FC236}">
                <a16:creationId xmlns:a16="http://schemas.microsoft.com/office/drawing/2014/main" id="{A8B2DF4D-D59B-9F4A-BE9C-443B066D4321}"/>
              </a:ext>
            </a:extLst>
          </p:cNvPr>
          <p:cNvSpPr>
            <a:spLocks noChangeArrowheads="1"/>
          </p:cNvSpPr>
          <p:nvPr/>
        </p:nvSpPr>
        <p:spPr bwMode="auto">
          <a:xfrm>
            <a:off x="1686837" y="1425793"/>
            <a:ext cx="6537306" cy="2382118"/>
          </a:xfrm>
          <a:prstGeom prst="roundRect">
            <a:avLst>
              <a:gd name="adj" fmla="val 7117"/>
            </a:avLst>
          </a:prstGeom>
          <a:noFill/>
          <a:ln w="12700">
            <a:solidFill>
              <a:srgbClr val="5596E6">
                <a:lumMod val="50000"/>
              </a:srgbClr>
            </a:solidFill>
            <a:prstDash val="dash"/>
            <a:round/>
            <a:headEnd/>
            <a:tailEnd/>
          </a:ln>
        </p:spPr>
        <p:txBody>
          <a:bodyPr lIns="0" tIns="0" rIns="0" bIns="0" anchor="t" anchorCtr="1"/>
          <a:lstStyle/>
          <a:p>
            <a:pPr algn="ctr" defTabSz="1219170" eaLnBrk="1" fontAlgn="auto" hangingPunct="1">
              <a:spcBef>
                <a:spcPts val="0"/>
              </a:spcBef>
              <a:spcAft>
                <a:spcPts val="0"/>
              </a:spcAft>
              <a:defRPr/>
            </a:pPr>
            <a:r>
              <a:rPr lang="en-US" sz="1333" kern="0">
                <a:solidFill>
                  <a:srgbClr val="6D7777"/>
                </a:solidFill>
              </a:rPr>
              <a:t>Connect-cluster</a:t>
            </a:r>
          </a:p>
        </p:txBody>
      </p:sp>
      <p:sp>
        <p:nvSpPr>
          <p:cNvPr id="53" name="TextBox 52">
            <a:extLst>
              <a:ext uri="{FF2B5EF4-FFF2-40B4-BE49-F238E27FC236}">
                <a16:creationId xmlns:a16="http://schemas.microsoft.com/office/drawing/2014/main" id="{9A44F3F5-1DA4-EC40-9C91-C09B372199CA}"/>
              </a:ext>
            </a:extLst>
          </p:cNvPr>
          <p:cNvSpPr txBox="1"/>
          <p:nvPr/>
        </p:nvSpPr>
        <p:spPr>
          <a:xfrm>
            <a:off x="185557" y="2306468"/>
            <a:ext cx="1031051" cy="508088"/>
          </a:xfrm>
          <a:prstGeom prst="rect">
            <a:avLst/>
          </a:prstGeom>
          <a:noFill/>
        </p:spPr>
        <p:txBody>
          <a:bodyPr wrap="none" rtlCol="0">
            <a:spAutoFit/>
          </a:bodyPr>
          <a:lstStyle/>
          <a:p>
            <a:r>
              <a:rPr lang="en-US" sz="1351">
                <a:solidFill>
                  <a:schemeClr val="accent1">
                    <a:lumMod val="25000"/>
                  </a:schemeClr>
                </a:solidFill>
              </a:rPr>
              <a:t>Collection</a:t>
            </a:r>
          </a:p>
          <a:p>
            <a:r>
              <a:rPr lang="en-US" sz="1351">
                <a:solidFill>
                  <a:schemeClr val="accent1">
                    <a:lumMod val="25000"/>
                  </a:schemeClr>
                </a:solidFill>
              </a:rPr>
              <a:t>telemetries</a:t>
            </a:r>
          </a:p>
        </p:txBody>
      </p:sp>
      <p:cxnSp>
        <p:nvCxnSpPr>
          <p:cNvPr id="54" name="Elbow Connector 53">
            <a:extLst>
              <a:ext uri="{FF2B5EF4-FFF2-40B4-BE49-F238E27FC236}">
                <a16:creationId xmlns:a16="http://schemas.microsoft.com/office/drawing/2014/main" id="{D0D88D10-C846-6C48-834F-8B78D3B45DB7}"/>
              </a:ext>
            </a:extLst>
          </p:cNvPr>
          <p:cNvCxnSpPr>
            <a:cxnSpLocks/>
            <a:stCxn id="20" idx="0"/>
          </p:cNvCxnSpPr>
          <p:nvPr/>
        </p:nvCxnSpPr>
        <p:spPr>
          <a:xfrm rot="16200000" flipV="1">
            <a:off x="6102992" y="3148523"/>
            <a:ext cx="2301876" cy="998867"/>
          </a:xfrm>
          <a:prstGeom prst="bentConnector3">
            <a:avLst>
              <a:gd name="adj1" fmla="val 50000"/>
            </a:avLst>
          </a:prstGeom>
          <a:ln w="12700">
            <a:solidFill>
              <a:srgbClr val="0000FF"/>
            </a:solidFill>
            <a:prstDash val="sysDash"/>
            <a:tailEnd type="none"/>
          </a:ln>
          <a:effectLst/>
        </p:spPr>
        <p:style>
          <a:lnRef idx="2">
            <a:schemeClr val="accent1"/>
          </a:lnRef>
          <a:fillRef idx="0">
            <a:schemeClr val="accent1"/>
          </a:fillRef>
          <a:effectRef idx="1">
            <a:schemeClr val="accent1"/>
          </a:effectRef>
          <a:fontRef idx="minor">
            <a:schemeClr val="tx1"/>
          </a:fontRef>
        </p:style>
      </p:cxnSp>
      <p:sp>
        <p:nvSpPr>
          <p:cNvPr id="56" name="Folded Corner 55">
            <a:extLst>
              <a:ext uri="{FF2B5EF4-FFF2-40B4-BE49-F238E27FC236}">
                <a16:creationId xmlns:a16="http://schemas.microsoft.com/office/drawing/2014/main" id="{773272B0-C01B-6442-932A-458D91F6A2C9}"/>
              </a:ext>
            </a:extLst>
          </p:cNvPr>
          <p:cNvSpPr/>
          <p:nvPr/>
        </p:nvSpPr>
        <p:spPr>
          <a:xfrm>
            <a:off x="9879183" y="2039817"/>
            <a:ext cx="619418" cy="914400"/>
          </a:xfrm>
          <a:prstGeom prst="foldedCorner">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9" name="Elbow Connector 58">
            <a:extLst>
              <a:ext uri="{FF2B5EF4-FFF2-40B4-BE49-F238E27FC236}">
                <a16:creationId xmlns:a16="http://schemas.microsoft.com/office/drawing/2014/main" id="{DB6FBFF0-EA45-594F-9768-4FC4FA13757C}"/>
              </a:ext>
            </a:extLst>
          </p:cNvPr>
          <p:cNvCxnSpPr>
            <a:cxnSpLocks/>
            <a:stCxn id="28" idx="0"/>
            <a:endCxn id="56" idx="0"/>
          </p:cNvCxnSpPr>
          <p:nvPr/>
        </p:nvCxnSpPr>
        <p:spPr>
          <a:xfrm flipV="1">
            <a:off x="7481973" y="2039817"/>
            <a:ext cx="2706919" cy="224964"/>
          </a:xfrm>
          <a:prstGeom prst="bentConnector4">
            <a:avLst>
              <a:gd name="adj1" fmla="val 44279"/>
              <a:gd name="adj2" fmla="val 204849"/>
            </a:avLst>
          </a:prstGeom>
          <a:ln w="12700">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9529454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D0824B-9D29-3747-BFBA-533EF2DF6980}"/>
              </a:ext>
            </a:extLst>
          </p:cNvPr>
          <p:cNvSpPr>
            <a:spLocks noGrp="1"/>
          </p:cNvSpPr>
          <p:nvPr>
            <p:ph type="title"/>
          </p:nvPr>
        </p:nvSpPr>
        <p:spPr/>
        <p:txBody>
          <a:bodyPr/>
          <a:lstStyle/>
          <a:p>
            <a:r>
              <a:rPr lang="en-US"/>
              <a:t>Data Replication Environment</a:t>
            </a:r>
          </a:p>
        </p:txBody>
      </p:sp>
      <p:sp>
        <p:nvSpPr>
          <p:cNvPr id="4" name="Slide Number Placeholder 3">
            <a:extLst>
              <a:ext uri="{FF2B5EF4-FFF2-40B4-BE49-F238E27FC236}">
                <a16:creationId xmlns:a16="http://schemas.microsoft.com/office/drawing/2014/main" id="{223BEDBE-0C1E-504D-8318-92C91D8D607F}"/>
              </a:ext>
            </a:extLst>
          </p:cNvPr>
          <p:cNvSpPr>
            <a:spLocks noGrp="1"/>
          </p:cNvSpPr>
          <p:nvPr>
            <p:ph type="sldNum" sz="quarter" idx="12"/>
          </p:nvPr>
        </p:nvSpPr>
        <p:spPr/>
        <p:txBody>
          <a:bodyPr/>
          <a:lstStyle/>
          <a:p>
            <a:fld id="{E9549862-13E2-C34D-815E-8545BD36FC59}" type="slidenum">
              <a:rPr lang="en-US" smtClean="0">
                <a:solidFill>
                  <a:srgbClr val="6D7777"/>
                </a:solidFill>
              </a:rPr>
              <a:pPr/>
              <a:t>37</a:t>
            </a:fld>
            <a:endParaRPr lang="en-US">
              <a:solidFill>
                <a:srgbClr val="6D7777"/>
              </a:solidFill>
            </a:endParaRPr>
          </a:p>
        </p:txBody>
      </p:sp>
      <p:sp>
        <p:nvSpPr>
          <p:cNvPr id="5" name="Rectangle 4">
            <a:extLst>
              <a:ext uri="{FF2B5EF4-FFF2-40B4-BE49-F238E27FC236}">
                <a16:creationId xmlns:a16="http://schemas.microsoft.com/office/drawing/2014/main" id="{A0F8AA87-8AA4-D045-B050-ED7AC92CDFC1}"/>
              </a:ext>
            </a:extLst>
          </p:cNvPr>
          <p:cNvSpPr/>
          <p:nvPr/>
        </p:nvSpPr>
        <p:spPr>
          <a:xfrm>
            <a:off x="397882" y="1431257"/>
            <a:ext cx="5344610" cy="3995485"/>
          </a:xfrm>
          <a:prstGeom prst="rect">
            <a:avLst/>
          </a:prstGeom>
          <a:noFill/>
          <a:ln>
            <a:solidFill>
              <a:srgbClr val="0000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lang="en-US" sz="1000" b="1">
                <a:solidFill>
                  <a:srgbClr val="0000FF"/>
                </a:solidFill>
                <a:latin typeface="Arial"/>
              </a:rPr>
              <a:t>On-Premise Environment</a:t>
            </a:r>
            <a:endParaRPr kumimoji="0" lang="en-US" sz="1000" b="1" i="0" u="none" strike="noStrike" kern="1200" cap="none" spc="0" normalizeH="0" baseline="0" noProof="0">
              <a:ln>
                <a:noFill/>
              </a:ln>
              <a:solidFill>
                <a:srgbClr val="0000FF"/>
              </a:solidFill>
              <a:effectLst/>
              <a:uLnTx/>
              <a:uFillTx/>
              <a:latin typeface="Arial"/>
              <a:ea typeface="+mn-ea"/>
              <a:cs typeface="+mn-cs"/>
            </a:endParaRPr>
          </a:p>
        </p:txBody>
      </p:sp>
      <p:sp>
        <p:nvSpPr>
          <p:cNvPr id="6" name="Rectangle 5">
            <a:extLst>
              <a:ext uri="{FF2B5EF4-FFF2-40B4-BE49-F238E27FC236}">
                <a16:creationId xmlns:a16="http://schemas.microsoft.com/office/drawing/2014/main" id="{90B1E0CB-CD1E-D14F-9238-763E6AF8FC20}"/>
              </a:ext>
            </a:extLst>
          </p:cNvPr>
          <p:cNvSpPr/>
          <p:nvPr/>
        </p:nvSpPr>
        <p:spPr>
          <a:xfrm>
            <a:off x="6280404" y="1431257"/>
            <a:ext cx="5513713" cy="3995485"/>
          </a:xfrm>
          <a:prstGeom prst="rect">
            <a:avLst/>
          </a:prstGeom>
          <a:noFill/>
          <a:ln>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1" i="0" u="none" strike="noStrike" kern="1200" cap="none" spc="0" normalizeH="0" baseline="0" noProof="0">
                <a:ln>
                  <a:noFill/>
                </a:ln>
                <a:solidFill>
                  <a:srgbClr val="00B050"/>
                </a:solidFill>
                <a:effectLst/>
                <a:uLnTx/>
                <a:uFillTx/>
                <a:latin typeface="Arial"/>
                <a:ea typeface="+mn-ea"/>
                <a:cs typeface="+mn-cs"/>
              </a:rPr>
              <a:t>IBM Cloud</a:t>
            </a:r>
          </a:p>
        </p:txBody>
      </p:sp>
      <p:sp>
        <p:nvSpPr>
          <p:cNvPr id="8" name="Rounded Rectangle 7">
            <a:extLst>
              <a:ext uri="{FF2B5EF4-FFF2-40B4-BE49-F238E27FC236}">
                <a16:creationId xmlns:a16="http://schemas.microsoft.com/office/drawing/2014/main" id="{AF5BE487-0468-A243-9C73-9209F84D654B}"/>
              </a:ext>
            </a:extLst>
          </p:cNvPr>
          <p:cNvSpPr/>
          <p:nvPr/>
        </p:nvSpPr>
        <p:spPr bwMode="auto">
          <a:xfrm>
            <a:off x="7396798"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0</a:t>
            </a:r>
            <a:endParaRPr lang="en-US" sz="500">
              <a:solidFill>
                <a:schemeClr val="bg1"/>
              </a:solidFill>
            </a:endParaRPr>
          </a:p>
        </p:txBody>
      </p:sp>
      <p:sp>
        <p:nvSpPr>
          <p:cNvPr id="9" name="Rounded Rectangle 8">
            <a:extLst>
              <a:ext uri="{FF2B5EF4-FFF2-40B4-BE49-F238E27FC236}">
                <a16:creationId xmlns:a16="http://schemas.microsoft.com/office/drawing/2014/main" id="{D5E58477-E1E3-594C-AF48-F4CA8530EABE}"/>
              </a:ext>
            </a:extLst>
          </p:cNvPr>
          <p:cNvSpPr/>
          <p:nvPr/>
        </p:nvSpPr>
        <p:spPr bwMode="auto">
          <a:xfrm>
            <a:off x="7579675"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1</a:t>
            </a:r>
            <a:endParaRPr lang="en-US" sz="500">
              <a:solidFill>
                <a:schemeClr val="bg1"/>
              </a:solidFill>
            </a:endParaRPr>
          </a:p>
        </p:txBody>
      </p:sp>
      <p:sp>
        <p:nvSpPr>
          <p:cNvPr id="10" name="Rounded Rectangle 9">
            <a:extLst>
              <a:ext uri="{FF2B5EF4-FFF2-40B4-BE49-F238E27FC236}">
                <a16:creationId xmlns:a16="http://schemas.microsoft.com/office/drawing/2014/main" id="{F7310BC1-71B2-BD47-95DA-A5A9F09D389B}"/>
              </a:ext>
            </a:extLst>
          </p:cNvPr>
          <p:cNvSpPr/>
          <p:nvPr/>
        </p:nvSpPr>
        <p:spPr bwMode="auto">
          <a:xfrm>
            <a:off x="7763847"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2</a:t>
            </a:r>
            <a:endParaRPr lang="en-US" sz="500">
              <a:solidFill>
                <a:schemeClr val="bg1"/>
              </a:solidFill>
            </a:endParaRPr>
          </a:p>
        </p:txBody>
      </p:sp>
      <p:sp>
        <p:nvSpPr>
          <p:cNvPr id="11" name="Rounded Rectangle 10">
            <a:extLst>
              <a:ext uri="{FF2B5EF4-FFF2-40B4-BE49-F238E27FC236}">
                <a16:creationId xmlns:a16="http://schemas.microsoft.com/office/drawing/2014/main" id="{B6291CC4-0B45-D044-90E7-3543E7A968CF}"/>
              </a:ext>
            </a:extLst>
          </p:cNvPr>
          <p:cNvSpPr/>
          <p:nvPr/>
        </p:nvSpPr>
        <p:spPr bwMode="auto">
          <a:xfrm>
            <a:off x="7946725"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3</a:t>
            </a:r>
            <a:endParaRPr lang="en-US" sz="500">
              <a:solidFill>
                <a:schemeClr val="bg1"/>
              </a:solidFill>
            </a:endParaRPr>
          </a:p>
        </p:txBody>
      </p:sp>
      <p:sp>
        <p:nvSpPr>
          <p:cNvPr id="12" name="Rounded Rectangle 11">
            <a:extLst>
              <a:ext uri="{FF2B5EF4-FFF2-40B4-BE49-F238E27FC236}">
                <a16:creationId xmlns:a16="http://schemas.microsoft.com/office/drawing/2014/main" id="{94EF47BB-26F6-B343-B071-171636EE579D}"/>
              </a:ext>
            </a:extLst>
          </p:cNvPr>
          <p:cNvSpPr/>
          <p:nvPr/>
        </p:nvSpPr>
        <p:spPr bwMode="auto">
          <a:xfrm>
            <a:off x="8130895"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4</a:t>
            </a:r>
            <a:endParaRPr lang="en-US" sz="500">
              <a:solidFill>
                <a:schemeClr val="bg1"/>
              </a:solidFill>
            </a:endParaRPr>
          </a:p>
        </p:txBody>
      </p:sp>
      <p:sp>
        <p:nvSpPr>
          <p:cNvPr id="13" name="Rounded Rectangle 12">
            <a:extLst>
              <a:ext uri="{FF2B5EF4-FFF2-40B4-BE49-F238E27FC236}">
                <a16:creationId xmlns:a16="http://schemas.microsoft.com/office/drawing/2014/main" id="{00BCA8E7-112B-094B-8994-52A4B5E872FB}"/>
              </a:ext>
            </a:extLst>
          </p:cNvPr>
          <p:cNvSpPr/>
          <p:nvPr/>
        </p:nvSpPr>
        <p:spPr bwMode="auto">
          <a:xfrm>
            <a:off x="8303992"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5</a:t>
            </a:r>
            <a:endParaRPr lang="en-US" sz="500">
              <a:solidFill>
                <a:schemeClr val="bg1"/>
              </a:solidFill>
            </a:endParaRPr>
          </a:p>
        </p:txBody>
      </p:sp>
      <p:sp>
        <p:nvSpPr>
          <p:cNvPr id="14" name="AutoShape 4">
            <a:extLst>
              <a:ext uri="{FF2B5EF4-FFF2-40B4-BE49-F238E27FC236}">
                <a16:creationId xmlns:a16="http://schemas.microsoft.com/office/drawing/2014/main" id="{419F5FD2-9DE2-F445-A68B-0CAD344E39B6}"/>
              </a:ext>
            </a:extLst>
          </p:cNvPr>
          <p:cNvSpPr>
            <a:spLocks noChangeArrowheads="1"/>
          </p:cNvSpPr>
          <p:nvPr/>
        </p:nvSpPr>
        <p:spPr bwMode="auto">
          <a:xfrm>
            <a:off x="6580674" y="1999642"/>
            <a:ext cx="4802537" cy="994569"/>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a:r>
              <a:rPr lang="en-US" sz="1000" dirty="0"/>
              <a:t>Kafka Cluster</a:t>
            </a:r>
          </a:p>
        </p:txBody>
      </p:sp>
      <p:pic>
        <p:nvPicPr>
          <p:cNvPr id="15" name="Picture 14">
            <a:extLst>
              <a:ext uri="{FF2B5EF4-FFF2-40B4-BE49-F238E27FC236}">
                <a16:creationId xmlns:a16="http://schemas.microsoft.com/office/drawing/2014/main" id="{4D675F2E-5ADD-244D-A2C8-DC471A256E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93889" y="2004313"/>
            <a:ext cx="254676" cy="336336"/>
          </a:xfrm>
          <a:prstGeom prst="rect">
            <a:avLst/>
          </a:prstGeom>
        </p:spPr>
      </p:pic>
      <p:sp>
        <p:nvSpPr>
          <p:cNvPr id="16" name="AutoShape 4">
            <a:extLst>
              <a:ext uri="{FF2B5EF4-FFF2-40B4-BE49-F238E27FC236}">
                <a16:creationId xmlns:a16="http://schemas.microsoft.com/office/drawing/2014/main" id="{8537465C-CC23-3A49-BF55-D3D5F0E218A8}"/>
              </a:ext>
            </a:extLst>
          </p:cNvPr>
          <p:cNvSpPr>
            <a:spLocks noChangeArrowheads="1"/>
          </p:cNvSpPr>
          <p:nvPr/>
        </p:nvSpPr>
        <p:spPr bwMode="auto">
          <a:xfrm>
            <a:off x="6567384" y="3212162"/>
            <a:ext cx="4815827" cy="1610850"/>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a:endParaRPr lang="en-US" sz="1000"/>
          </a:p>
        </p:txBody>
      </p:sp>
      <p:pic>
        <p:nvPicPr>
          <p:cNvPr id="17" name="Picture 16">
            <a:extLst>
              <a:ext uri="{FF2B5EF4-FFF2-40B4-BE49-F238E27FC236}">
                <a16:creationId xmlns:a16="http://schemas.microsoft.com/office/drawing/2014/main" id="{6ABC5224-3E3C-5747-867A-AC22EFA3C6D3}"/>
              </a:ext>
            </a:extLst>
          </p:cNvPr>
          <p:cNvPicPr>
            <a:picLocks noChangeAspect="1"/>
          </p:cNvPicPr>
          <p:nvPr/>
        </p:nvPicPr>
        <p:blipFill>
          <a:blip r:embed="rId3"/>
          <a:stretch>
            <a:fillRect/>
          </a:stretch>
        </p:blipFill>
        <p:spPr>
          <a:xfrm>
            <a:off x="6473602" y="4603646"/>
            <a:ext cx="300230" cy="274496"/>
          </a:xfrm>
          <a:prstGeom prst="rect">
            <a:avLst/>
          </a:prstGeom>
        </p:spPr>
      </p:pic>
      <p:sp>
        <p:nvSpPr>
          <p:cNvPr id="18" name="AutoShape 4">
            <a:extLst>
              <a:ext uri="{FF2B5EF4-FFF2-40B4-BE49-F238E27FC236}">
                <a16:creationId xmlns:a16="http://schemas.microsoft.com/office/drawing/2014/main" id="{211CB3E3-B829-2C4F-A3D6-B13BE7F48F22}"/>
              </a:ext>
            </a:extLst>
          </p:cNvPr>
          <p:cNvSpPr>
            <a:spLocks noChangeArrowheads="1"/>
          </p:cNvSpPr>
          <p:nvPr/>
        </p:nvSpPr>
        <p:spPr bwMode="auto">
          <a:xfrm>
            <a:off x="549295" y="1818150"/>
            <a:ext cx="4815827" cy="3309662"/>
          </a:xfrm>
          <a:prstGeom prst="roundRect">
            <a:avLst>
              <a:gd name="adj" fmla="val 3325"/>
            </a:avLst>
          </a:prstGeom>
          <a:noFill/>
          <a:ln w="12700">
            <a:solidFill>
              <a:schemeClr val="accent3"/>
            </a:solidFill>
            <a:prstDash val="dash"/>
            <a:round/>
            <a:headEnd/>
            <a:tailEnd/>
          </a:ln>
        </p:spPr>
        <p:txBody>
          <a:bodyPr lIns="0" tIns="0" rIns="0" bIns="0" anchor="b" anchorCtr="1"/>
          <a:lstStyle/>
          <a:p>
            <a:pPr algn="ctr"/>
            <a:endParaRPr lang="en-US" sz="1000"/>
          </a:p>
        </p:txBody>
      </p:sp>
      <p:pic>
        <p:nvPicPr>
          <p:cNvPr id="19" name="Picture 18">
            <a:extLst>
              <a:ext uri="{FF2B5EF4-FFF2-40B4-BE49-F238E27FC236}">
                <a16:creationId xmlns:a16="http://schemas.microsoft.com/office/drawing/2014/main" id="{7706F5A4-7139-564E-A4D8-D1D149150755}"/>
              </a:ext>
            </a:extLst>
          </p:cNvPr>
          <p:cNvPicPr>
            <a:picLocks noChangeAspect="1"/>
          </p:cNvPicPr>
          <p:nvPr/>
        </p:nvPicPr>
        <p:blipFill>
          <a:blip r:embed="rId3"/>
          <a:stretch>
            <a:fillRect/>
          </a:stretch>
        </p:blipFill>
        <p:spPr>
          <a:xfrm>
            <a:off x="475175" y="4878142"/>
            <a:ext cx="300230" cy="274496"/>
          </a:xfrm>
          <a:prstGeom prst="rect">
            <a:avLst/>
          </a:prstGeom>
        </p:spPr>
      </p:pic>
      <p:sp>
        <p:nvSpPr>
          <p:cNvPr id="28" name="Rounded Rectangle 27">
            <a:extLst>
              <a:ext uri="{FF2B5EF4-FFF2-40B4-BE49-F238E27FC236}">
                <a16:creationId xmlns:a16="http://schemas.microsoft.com/office/drawing/2014/main" id="{058E4018-54EF-C241-A10F-9BB485461EFF}"/>
              </a:ext>
            </a:extLst>
          </p:cNvPr>
          <p:cNvSpPr/>
          <p:nvPr/>
        </p:nvSpPr>
        <p:spPr bwMode="auto">
          <a:xfrm>
            <a:off x="1591529"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0</a:t>
            </a:r>
            <a:endParaRPr lang="en-US" sz="500">
              <a:solidFill>
                <a:schemeClr val="bg1"/>
              </a:solidFill>
            </a:endParaRPr>
          </a:p>
        </p:txBody>
      </p:sp>
      <p:sp>
        <p:nvSpPr>
          <p:cNvPr id="29" name="Rounded Rectangle 28">
            <a:extLst>
              <a:ext uri="{FF2B5EF4-FFF2-40B4-BE49-F238E27FC236}">
                <a16:creationId xmlns:a16="http://schemas.microsoft.com/office/drawing/2014/main" id="{2DEDB43F-6BDF-F347-95A5-F47AA2B1C71F}"/>
              </a:ext>
            </a:extLst>
          </p:cNvPr>
          <p:cNvSpPr/>
          <p:nvPr/>
        </p:nvSpPr>
        <p:spPr bwMode="auto">
          <a:xfrm>
            <a:off x="1774406"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1</a:t>
            </a:r>
            <a:endParaRPr lang="en-US" sz="500">
              <a:solidFill>
                <a:schemeClr val="bg1"/>
              </a:solidFill>
            </a:endParaRPr>
          </a:p>
        </p:txBody>
      </p:sp>
      <p:sp>
        <p:nvSpPr>
          <p:cNvPr id="30" name="Rounded Rectangle 29">
            <a:extLst>
              <a:ext uri="{FF2B5EF4-FFF2-40B4-BE49-F238E27FC236}">
                <a16:creationId xmlns:a16="http://schemas.microsoft.com/office/drawing/2014/main" id="{99244A3B-B483-4E43-A1E9-229B6A27DB31}"/>
              </a:ext>
            </a:extLst>
          </p:cNvPr>
          <p:cNvSpPr/>
          <p:nvPr/>
        </p:nvSpPr>
        <p:spPr bwMode="auto">
          <a:xfrm>
            <a:off x="1958578"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2</a:t>
            </a:r>
            <a:endParaRPr lang="en-US" sz="500">
              <a:solidFill>
                <a:schemeClr val="bg1"/>
              </a:solidFill>
            </a:endParaRPr>
          </a:p>
        </p:txBody>
      </p:sp>
      <p:sp>
        <p:nvSpPr>
          <p:cNvPr id="31" name="Rounded Rectangle 30">
            <a:extLst>
              <a:ext uri="{FF2B5EF4-FFF2-40B4-BE49-F238E27FC236}">
                <a16:creationId xmlns:a16="http://schemas.microsoft.com/office/drawing/2014/main" id="{2FC00369-550F-1D47-959E-8E43C24D3F4F}"/>
              </a:ext>
            </a:extLst>
          </p:cNvPr>
          <p:cNvSpPr/>
          <p:nvPr/>
        </p:nvSpPr>
        <p:spPr bwMode="auto">
          <a:xfrm>
            <a:off x="2141456"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3</a:t>
            </a:r>
            <a:endParaRPr lang="en-US" sz="500">
              <a:solidFill>
                <a:schemeClr val="bg1"/>
              </a:solidFill>
            </a:endParaRPr>
          </a:p>
        </p:txBody>
      </p:sp>
      <p:sp>
        <p:nvSpPr>
          <p:cNvPr id="32" name="Rounded Rectangle 31">
            <a:extLst>
              <a:ext uri="{FF2B5EF4-FFF2-40B4-BE49-F238E27FC236}">
                <a16:creationId xmlns:a16="http://schemas.microsoft.com/office/drawing/2014/main" id="{CEA02F82-9665-7243-AA5C-E8A8BC93F3C2}"/>
              </a:ext>
            </a:extLst>
          </p:cNvPr>
          <p:cNvSpPr/>
          <p:nvPr/>
        </p:nvSpPr>
        <p:spPr bwMode="auto">
          <a:xfrm>
            <a:off x="2325626"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4</a:t>
            </a:r>
            <a:endParaRPr lang="en-US" sz="500">
              <a:solidFill>
                <a:schemeClr val="bg1"/>
              </a:solidFill>
            </a:endParaRPr>
          </a:p>
        </p:txBody>
      </p:sp>
      <p:sp>
        <p:nvSpPr>
          <p:cNvPr id="33" name="Rounded Rectangle 32">
            <a:extLst>
              <a:ext uri="{FF2B5EF4-FFF2-40B4-BE49-F238E27FC236}">
                <a16:creationId xmlns:a16="http://schemas.microsoft.com/office/drawing/2014/main" id="{23355CB8-33EA-2344-9D2F-FD6C81E06FC2}"/>
              </a:ext>
            </a:extLst>
          </p:cNvPr>
          <p:cNvSpPr/>
          <p:nvPr/>
        </p:nvSpPr>
        <p:spPr bwMode="auto">
          <a:xfrm>
            <a:off x="2498723"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5</a:t>
            </a:r>
            <a:endParaRPr lang="en-US" sz="500">
              <a:solidFill>
                <a:schemeClr val="bg1"/>
              </a:solidFill>
            </a:endParaRPr>
          </a:p>
        </p:txBody>
      </p:sp>
      <p:sp>
        <p:nvSpPr>
          <p:cNvPr id="34" name="AutoShape 4">
            <a:extLst>
              <a:ext uri="{FF2B5EF4-FFF2-40B4-BE49-F238E27FC236}">
                <a16:creationId xmlns:a16="http://schemas.microsoft.com/office/drawing/2014/main" id="{B1D40963-EC1B-E049-A09B-96D331A21F58}"/>
              </a:ext>
            </a:extLst>
          </p:cNvPr>
          <p:cNvSpPr>
            <a:spLocks noChangeArrowheads="1"/>
          </p:cNvSpPr>
          <p:nvPr/>
        </p:nvSpPr>
        <p:spPr bwMode="auto">
          <a:xfrm>
            <a:off x="775405" y="2000330"/>
            <a:ext cx="4276272" cy="993882"/>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a:r>
              <a:rPr lang="en-US" sz="1000" dirty="0"/>
              <a:t>Kafka Cluster</a:t>
            </a:r>
          </a:p>
        </p:txBody>
      </p:sp>
      <p:pic>
        <p:nvPicPr>
          <p:cNvPr id="35" name="Picture 34">
            <a:extLst>
              <a:ext uri="{FF2B5EF4-FFF2-40B4-BE49-F238E27FC236}">
                <a16:creationId xmlns:a16="http://schemas.microsoft.com/office/drawing/2014/main" id="{1D8B2F33-5688-5F47-878C-B1AF712817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8620" y="2005000"/>
            <a:ext cx="254676" cy="336336"/>
          </a:xfrm>
          <a:prstGeom prst="rect">
            <a:avLst/>
          </a:prstGeom>
        </p:spPr>
      </p:pic>
      <p:sp>
        <p:nvSpPr>
          <p:cNvPr id="44" name="Rounded Rectangle 43">
            <a:extLst>
              <a:ext uri="{FF2B5EF4-FFF2-40B4-BE49-F238E27FC236}">
                <a16:creationId xmlns:a16="http://schemas.microsoft.com/office/drawing/2014/main" id="{9DC6F12F-844B-7944-BE45-FE6E7B02B6C3}"/>
              </a:ext>
            </a:extLst>
          </p:cNvPr>
          <p:cNvSpPr/>
          <p:nvPr/>
        </p:nvSpPr>
        <p:spPr>
          <a:xfrm>
            <a:off x="7144584" y="3563437"/>
            <a:ext cx="1542216" cy="315368"/>
          </a:xfrm>
          <a:prstGeom prst="roundRect">
            <a:avLst/>
          </a:prstGeom>
          <a:solidFill>
            <a:srgbClr val="00B05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a:ln>
                  <a:noFill/>
                </a:ln>
                <a:solidFill>
                  <a:prstClr val="white"/>
                </a:solidFill>
                <a:effectLst/>
                <a:uLnTx/>
                <a:uFillTx/>
                <a:latin typeface="Arial"/>
                <a:ea typeface="+mn-ea"/>
                <a:cs typeface="+mn-cs"/>
              </a:rPr>
              <a:t>Event driven µservice</a:t>
            </a:r>
          </a:p>
        </p:txBody>
      </p:sp>
      <p:sp>
        <p:nvSpPr>
          <p:cNvPr id="45" name="Rounded Rectangle 44">
            <a:extLst>
              <a:ext uri="{FF2B5EF4-FFF2-40B4-BE49-F238E27FC236}">
                <a16:creationId xmlns:a16="http://schemas.microsoft.com/office/drawing/2014/main" id="{034D0250-3CFC-6843-9DDB-30E02E9EBC18}"/>
              </a:ext>
            </a:extLst>
          </p:cNvPr>
          <p:cNvSpPr/>
          <p:nvPr/>
        </p:nvSpPr>
        <p:spPr>
          <a:xfrm>
            <a:off x="848919" y="3502593"/>
            <a:ext cx="1325873" cy="390630"/>
          </a:xfrm>
          <a:prstGeom prst="roundRect">
            <a:avLst/>
          </a:prstGeom>
          <a:solidFill>
            <a:schemeClr val="tx2">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a:ln>
                  <a:noFill/>
                </a:ln>
                <a:solidFill>
                  <a:prstClr val="white"/>
                </a:solidFill>
                <a:effectLst/>
                <a:uLnTx/>
                <a:uFillTx/>
                <a:latin typeface="Arial"/>
                <a:ea typeface="+mn-ea"/>
                <a:cs typeface="+mn-cs"/>
              </a:rPr>
              <a:t>Event driven µservice</a:t>
            </a:r>
          </a:p>
        </p:txBody>
      </p:sp>
      <p:sp>
        <p:nvSpPr>
          <p:cNvPr id="46" name="AutoShape 4">
            <a:extLst>
              <a:ext uri="{FF2B5EF4-FFF2-40B4-BE49-F238E27FC236}">
                <a16:creationId xmlns:a16="http://schemas.microsoft.com/office/drawing/2014/main" id="{490EA60F-E5B8-2A4C-8350-F638E3310E3C}"/>
              </a:ext>
            </a:extLst>
          </p:cNvPr>
          <p:cNvSpPr>
            <a:spLocks noChangeArrowheads="1"/>
          </p:cNvSpPr>
          <p:nvPr/>
        </p:nvSpPr>
        <p:spPr bwMode="auto">
          <a:xfrm>
            <a:off x="2678478" y="3373650"/>
            <a:ext cx="2416866" cy="993882"/>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a:r>
              <a:rPr lang="en-US" sz="1000" dirty="0"/>
              <a:t>Kafka Connect Cluster</a:t>
            </a:r>
          </a:p>
        </p:txBody>
      </p:sp>
      <p:sp>
        <p:nvSpPr>
          <p:cNvPr id="47" name="AutoShape 4">
            <a:extLst>
              <a:ext uri="{FF2B5EF4-FFF2-40B4-BE49-F238E27FC236}">
                <a16:creationId xmlns:a16="http://schemas.microsoft.com/office/drawing/2014/main" id="{46810D72-B6D9-3743-AE1C-B909754E1990}"/>
              </a:ext>
            </a:extLst>
          </p:cNvPr>
          <p:cNvSpPr>
            <a:spLocks noChangeArrowheads="1"/>
          </p:cNvSpPr>
          <p:nvPr/>
        </p:nvSpPr>
        <p:spPr bwMode="auto">
          <a:xfrm>
            <a:off x="8860735" y="3402458"/>
            <a:ext cx="2416866" cy="993882"/>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a:r>
              <a:rPr lang="en-US" sz="1000" dirty="0"/>
              <a:t>Kafka Connect Cluster</a:t>
            </a:r>
          </a:p>
        </p:txBody>
      </p:sp>
      <p:sp>
        <p:nvSpPr>
          <p:cNvPr id="48" name="Rounded Rectangle 47">
            <a:extLst>
              <a:ext uri="{FF2B5EF4-FFF2-40B4-BE49-F238E27FC236}">
                <a16:creationId xmlns:a16="http://schemas.microsoft.com/office/drawing/2014/main" id="{17410FBB-BDB0-264F-A2AE-0552BB96C620}"/>
              </a:ext>
            </a:extLst>
          </p:cNvPr>
          <p:cNvSpPr/>
          <p:nvPr/>
        </p:nvSpPr>
        <p:spPr>
          <a:xfrm>
            <a:off x="7063904" y="3697908"/>
            <a:ext cx="1542216" cy="315368"/>
          </a:xfrm>
          <a:prstGeom prst="roundRect">
            <a:avLst/>
          </a:prstGeom>
          <a:solidFill>
            <a:srgbClr val="00B05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a:ln>
                  <a:noFill/>
                </a:ln>
                <a:solidFill>
                  <a:prstClr val="white"/>
                </a:solidFill>
                <a:effectLst/>
                <a:uLnTx/>
                <a:uFillTx/>
                <a:latin typeface="Arial"/>
                <a:ea typeface="+mn-ea"/>
                <a:cs typeface="+mn-cs"/>
              </a:rPr>
              <a:t>Event driven µservice</a:t>
            </a:r>
          </a:p>
        </p:txBody>
      </p:sp>
      <p:sp>
        <p:nvSpPr>
          <p:cNvPr id="49" name="Rounded Rectangle 48">
            <a:extLst>
              <a:ext uri="{FF2B5EF4-FFF2-40B4-BE49-F238E27FC236}">
                <a16:creationId xmlns:a16="http://schemas.microsoft.com/office/drawing/2014/main" id="{0B0F9AEA-B6CC-084B-A827-8EC8E3F6D6A5}"/>
              </a:ext>
            </a:extLst>
          </p:cNvPr>
          <p:cNvSpPr/>
          <p:nvPr/>
        </p:nvSpPr>
        <p:spPr>
          <a:xfrm>
            <a:off x="6938398" y="3823411"/>
            <a:ext cx="1542216" cy="315368"/>
          </a:xfrm>
          <a:prstGeom prst="roundRect">
            <a:avLst/>
          </a:prstGeom>
          <a:solidFill>
            <a:srgbClr val="00B05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a:ln>
                  <a:noFill/>
                </a:ln>
                <a:solidFill>
                  <a:prstClr val="white"/>
                </a:solidFill>
                <a:effectLst/>
                <a:uLnTx/>
                <a:uFillTx/>
                <a:latin typeface="Arial"/>
                <a:ea typeface="+mn-ea"/>
                <a:cs typeface="+mn-cs"/>
              </a:rPr>
              <a:t>Event driven µservice</a:t>
            </a:r>
          </a:p>
        </p:txBody>
      </p:sp>
      <p:sp>
        <p:nvSpPr>
          <p:cNvPr id="50" name="Rounded Rectangle 49">
            <a:extLst>
              <a:ext uri="{FF2B5EF4-FFF2-40B4-BE49-F238E27FC236}">
                <a16:creationId xmlns:a16="http://schemas.microsoft.com/office/drawing/2014/main" id="{BE8DBD31-EE66-7142-9446-9497205FC72D}"/>
              </a:ext>
            </a:extLst>
          </p:cNvPr>
          <p:cNvSpPr/>
          <p:nvPr/>
        </p:nvSpPr>
        <p:spPr>
          <a:xfrm>
            <a:off x="714450" y="3619135"/>
            <a:ext cx="1325873" cy="390630"/>
          </a:xfrm>
          <a:prstGeom prst="roundRect">
            <a:avLst/>
          </a:prstGeom>
          <a:solidFill>
            <a:schemeClr val="tx2">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a:ln>
                  <a:noFill/>
                </a:ln>
                <a:solidFill>
                  <a:prstClr val="white"/>
                </a:solidFill>
                <a:effectLst/>
                <a:uLnTx/>
                <a:uFillTx/>
                <a:latin typeface="Arial"/>
                <a:ea typeface="+mn-ea"/>
                <a:cs typeface="+mn-cs"/>
              </a:rPr>
              <a:t>Event driven µservice</a:t>
            </a:r>
          </a:p>
        </p:txBody>
      </p:sp>
      <p:sp>
        <p:nvSpPr>
          <p:cNvPr id="51" name="Rounded Rectangle 50">
            <a:extLst>
              <a:ext uri="{FF2B5EF4-FFF2-40B4-BE49-F238E27FC236}">
                <a16:creationId xmlns:a16="http://schemas.microsoft.com/office/drawing/2014/main" id="{6A15D4F8-9899-8240-BB05-FA0F6F1A556B}"/>
              </a:ext>
            </a:extLst>
          </p:cNvPr>
          <p:cNvSpPr/>
          <p:nvPr/>
        </p:nvSpPr>
        <p:spPr>
          <a:xfrm>
            <a:off x="678595" y="3726711"/>
            <a:ext cx="1325873" cy="390630"/>
          </a:xfrm>
          <a:prstGeom prst="roundRect">
            <a:avLst/>
          </a:prstGeom>
          <a:solidFill>
            <a:schemeClr val="tx2">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a:ln>
                  <a:noFill/>
                </a:ln>
                <a:solidFill>
                  <a:prstClr val="white"/>
                </a:solidFill>
                <a:effectLst/>
                <a:uLnTx/>
                <a:uFillTx/>
                <a:latin typeface="Arial"/>
                <a:ea typeface="+mn-ea"/>
                <a:cs typeface="+mn-cs"/>
              </a:rPr>
              <a:t>Event driven µservice</a:t>
            </a:r>
          </a:p>
        </p:txBody>
      </p:sp>
      <p:sp>
        <p:nvSpPr>
          <p:cNvPr id="52" name="Cloud 51">
            <a:extLst>
              <a:ext uri="{FF2B5EF4-FFF2-40B4-BE49-F238E27FC236}">
                <a16:creationId xmlns:a16="http://schemas.microsoft.com/office/drawing/2014/main" id="{4695F1F6-1E1D-364B-B95A-5F6E3043E184}"/>
              </a:ext>
            </a:extLst>
          </p:cNvPr>
          <p:cNvSpPr/>
          <p:nvPr/>
        </p:nvSpPr>
        <p:spPr>
          <a:xfrm rot="16200000">
            <a:off x="5067740" y="3224016"/>
            <a:ext cx="1922727" cy="524935"/>
          </a:xfrm>
          <a:prstGeom prst="cloud">
            <a:avLst/>
          </a:prstGeom>
          <a:no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3" name="Picture 52">
            <a:extLst>
              <a:ext uri="{FF2B5EF4-FFF2-40B4-BE49-F238E27FC236}">
                <a16:creationId xmlns:a16="http://schemas.microsoft.com/office/drawing/2014/main" id="{30513291-02B3-0848-9C9A-6E2DFC68D9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2243" y="4075845"/>
            <a:ext cx="254676" cy="336336"/>
          </a:xfrm>
          <a:prstGeom prst="rect">
            <a:avLst/>
          </a:prstGeom>
        </p:spPr>
      </p:pic>
      <p:sp>
        <p:nvSpPr>
          <p:cNvPr id="54" name="Rounded Rectangle 53">
            <a:extLst>
              <a:ext uri="{FF2B5EF4-FFF2-40B4-BE49-F238E27FC236}">
                <a16:creationId xmlns:a16="http://schemas.microsoft.com/office/drawing/2014/main" id="{ADEA56B8-EA7B-7C47-98B9-6E4D7C4314C9}"/>
              </a:ext>
            </a:extLst>
          </p:cNvPr>
          <p:cNvSpPr/>
          <p:nvPr/>
        </p:nvSpPr>
        <p:spPr>
          <a:xfrm>
            <a:off x="3214822" y="3590465"/>
            <a:ext cx="1325873" cy="390630"/>
          </a:xfrm>
          <a:prstGeom prst="roundRect">
            <a:avLst/>
          </a:prstGeom>
          <a:solidFill>
            <a:schemeClr val="tx2">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a:ln>
                  <a:noFill/>
                </a:ln>
                <a:solidFill>
                  <a:prstClr val="white"/>
                </a:solidFill>
                <a:effectLst/>
                <a:uLnTx/>
                <a:uFillTx/>
                <a:latin typeface="Arial"/>
                <a:ea typeface="+mn-ea"/>
                <a:cs typeface="+mn-cs"/>
              </a:rPr>
              <a:t>Geo Replication</a:t>
            </a:r>
          </a:p>
        </p:txBody>
      </p:sp>
      <p:sp>
        <p:nvSpPr>
          <p:cNvPr id="55" name="Rounded Rectangle 54">
            <a:extLst>
              <a:ext uri="{FF2B5EF4-FFF2-40B4-BE49-F238E27FC236}">
                <a16:creationId xmlns:a16="http://schemas.microsoft.com/office/drawing/2014/main" id="{6EAE174D-9E69-4D45-8D5C-C67883EA7D2E}"/>
              </a:ext>
            </a:extLst>
          </p:cNvPr>
          <p:cNvSpPr/>
          <p:nvPr/>
        </p:nvSpPr>
        <p:spPr bwMode="auto">
          <a:xfrm>
            <a:off x="3712230"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0</a:t>
            </a:r>
            <a:endParaRPr lang="en-US" sz="500">
              <a:solidFill>
                <a:schemeClr val="bg1"/>
              </a:solidFill>
            </a:endParaRPr>
          </a:p>
        </p:txBody>
      </p:sp>
      <p:sp>
        <p:nvSpPr>
          <p:cNvPr id="56" name="Rounded Rectangle 55">
            <a:extLst>
              <a:ext uri="{FF2B5EF4-FFF2-40B4-BE49-F238E27FC236}">
                <a16:creationId xmlns:a16="http://schemas.microsoft.com/office/drawing/2014/main" id="{799ED219-2FB2-6142-9D30-65D090D5B279}"/>
              </a:ext>
            </a:extLst>
          </p:cNvPr>
          <p:cNvSpPr/>
          <p:nvPr/>
        </p:nvSpPr>
        <p:spPr bwMode="auto">
          <a:xfrm>
            <a:off x="3895107"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1</a:t>
            </a:r>
            <a:endParaRPr lang="en-US" sz="500">
              <a:solidFill>
                <a:schemeClr val="bg1"/>
              </a:solidFill>
            </a:endParaRPr>
          </a:p>
        </p:txBody>
      </p:sp>
      <p:sp>
        <p:nvSpPr>
          <p:cNvPr id="57" name="Rounded Rectangle 56">
            <a:extLst>
              <a:ext uri="{FF2B5EF4-FFF2-40B4-BE49-F238E27FC236}">
                <a16:creationId xmlns:a16="http://schemas.microsoft.com/office/drawing/2014/main" id="{373C36E1-0E38-004C-8110-842D416F0F2D}"/>
              </a:ext>
            </a:extLst>
          </p:cNvPr>
          <p:cNvSpPr/>
          <p:nvPr/>
        </p:nvSpPr>
        <p:spPr bwMode="auto">
          <a:xfrm>
            <a:off x="4079279"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2</a:t>
            </a:r>
            <a:endParaRPr lang="en-US" sz="500">
              <a:solidFill>
                <a:schemeClr val="bg1"/>
              </a:solidFill>
            </a:endParaRPr>
          </a:p>
        </p:txBody>
      </p:sp>
      <p:sp>
        <p:nvSpPr>
          <p:cNvPr id="58" name="Rounded Rectangle 57">
            <a:extLst>
              <a:ext uri="{FF2B5EF4-FFF2-40B4-BE49-F238E27FC236}">
                <a16:creationId xmlns:a16="http://schemas.microsoft.com/office/drawing/2014/main" id="{ED40ABB9-63BD-B045-862E-EC92B2DDC1FB}"/>
              </a:ext>
            </a:extLst>
          </p:cNvPr>
          <p:cNvSpPr/>
          <p:nvPr/>
        </p:nvSpPr>
        <p:spPr bwMode="auto">
          <a:xfrm>
            <a:off x="4262157"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3</a:t>
            </a:r>
            <a:endParaRPr lang="en-US" sz="500">
              <a:solidFill>
                <a:schemeClr val="bg1"/>
              </a:solidFill>
            </a:endParaRPr>
          </a:p>
        </p:txBody>
      </p:sp>
      <p:sp>
        <p:nvSpPr>
          <p:cNvPr id="59" name="Rounded Rectangle 58">
            <a:extLst>
              <a:ext uri="{FF2B5EF4-FFF2-40B4-BE49-F238E27FC236}">
                <a16:creationId xmlns:a16="http://schemas.microsoft.com/office/drawing/2014/main" id="{F1A07F94-0EA1-A749-BF31-3C845072462F}"/>
              </a:ext>
            </a:extLst>
          </p:cNvPr>
          <p:cNvSpPr/>
          <p:nvPr/>
        </p:nvSpPr>
        <p:spPr bwMode="auto">
          <a:xfrm>
            <a:off x="4446327"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4</a:t>
            </a:r>
            <a:endParaRPr lang="en-US" sz="500">
              <a:solidFill>
                <a:schemeClr val="bg1"/>
              </a:solidFill>
            </a:endParaRPr>
          </a:p>
        </p:txBody>
      </p:sp>
      <p:sp>
        <p:nvSpPr>
          <p:cNvPr id="60" name="Rounded Rectangle 59">
            <a:extLst>
              <a:ext uri="{FF2B5EF4-FFF2-40B4-BE49-F238E27FC236}">
                <a16:creationId xmlns:a16="http://schemas.microsoft.com/office/drawing/2014/main" id="{0DB214B8-674B-EB42-A2DD-5E360D33DD19}"/>
              </a:ext>
            </a:extLst>
          </p:cNvPr>
          <p:cNvSpPr/>
          <p:nvPr/>
        </p:nvSpPr>
        <p:spPr bwMode="auto">
          <a:xfrm>
            <a:off x="9774288" y="218994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0</a:t>
            </a:r>
            <a:endParaRPr lang="en-US" sz="500">
              <a:solidFill>
                <a:schemeClr val="bg1"/>
              </a:solidFill>
            </a:endParaRPr>
          </a:p>
        </p:txBody>
      </p:sp>
      <p:sp>
        <p:nvSpPr>
          <p:cNvPr id="61" name="Rounded Rectangle 60">
            <a:extLst>
              <a:ext uri="{FF2B5EF4-FFF2-40B4-BE49-F238E27FC236}">
                <a16:creationId xmlns:a16="http://schemas.microsoft.com/office/drawing/2014/main" id="{50A2F05B-0AD6-3640-9BFC-E7BF063BDDE4}"/>
              </a:ext>
            </a:extLst>
          </p:cNvPr>
          <p:cNvSpPr/>
          <p:nvPr/>
        </p:nvSpPr>
        <p:spPr bwMode="auto">
          <a:xfrm>
            <a:off x="9957165" y="218994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1</a:t>
            </a:r>
            <a:endParaRPr lang="en-US" sz="500">
              <a:solidFill>
                <a:schemeClr val="bg1"/>
              </a:solidFill>
            </a:endParaRPr>
          </a:p>
        </p:txBody>
      </p:sp>
      <p:sp>
        <p:nvSpPr>
          <p:cNvPr id="62" name="Rounded Rectangle 61">
            <a:extLst>
              <a:ext uri="{FF2B5EF4-FFF2-40B4-BE49-F238E27FC236}">
                <a16:creationId xmlns:a16="http://schemas.microsoft.com/office/drawing/2014/main" id="{F7436B78-4917-F94B-959F-B2323444A524}"/>
              </a:ext>
            </a:extLst>
          </p:cNvPr>
          <p:cNvSpPr/>
          <p:nvPr/>
        </p:nvSpPr>
        <p:spPr bwMode="auto">
          <a:xfrm>
            <a:off x="10141337" y="218994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2</a:t>
            </a:r>
            <a:endParaRPr lang="en-US" sz="500">
              <a:solidFill>
                <a:schemeClr val="bg1"/>
              </a:solidFill>
            </a:endParaRPr>
          </a:p>
        </p:txBody>
      </p:sp>
      <p:sp>
        <p:nvSpPr>
          <p:cNvPr id="63" name="Rounded Rectangle 62">
            <a:extLst>
              <a:ext uri="{FF2B5EF4-FFF2-40B4-BE49-F238E27FC236}">
                <a16:creationId xmlns:a16="http://schemas.microsoft.com/office/drawing/2014/main" id="{E146F13B-47D3-D249-B530-74502DA3A890}"/>
              </a:ext>
            </a:extLst>
          </p:cNvPr>
          <p:cNvSpPr/>
          <p:nvPr/>
        </p:nvSpPr>
        <p:spPr bwMode="auto">
          <a:xfrm>
            <a:off x="10324215" y="218994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3</a:t>
            </a:r>
            <a:endParaRPr lang="en-US" sz="500">
              <a:solidFill>
                <a:schemeClr val="bg1"/>
              </a:solidFill>
            </a:endParaRPr>
          </a:p>
        </p:txBody>
      </p:sp>
      <p:sp>
        <p:nvSpPr>
          <p:cNvPr id="64" name="Rounded Rectangle 63">
            <a:extLst>
              <a:ext uri="{FF2B5EF4-FFF2-40B4-BE49-F238E27FC236}">
                <a16:creationId xmlns:a16="http://schemas.microsoft.com/office/drawing/2014/main" id="{95247704-47C9-A949-B8B6-6FB98678E271}"/>
              </a:ext>
            </a:extLst>
          </p:cNvPr>
          <p:cNvSpPr/>
          <p:nvPr/>
        </p:nvSpPr>
        <p:spPr bwMode="auto">
          <a:xfrm>
            <a:off x="10508385" y="218994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4</a:t>
            </a:r>
            <a:endParaRPr lang="en-US" sz="500">
              <a:solidFill>
                <a:schemeClr val="bg1"/>
              </a:solidFill>
            </a:endParaRPr>
          </a:p>
        </p:txBody>
      </p:sp>
    </p:spTree>
    <p:extLst>
      <p:ext uri="{BB962C8B-B14F-4D97-AF65-F5344CB8AC3E}">
        <p14:creationId xmlns:p14="http://schemas.microsoft.com/office/powerpoint/2010/main" val="109576389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D0824B-9D29-3747-BFBA-533EF2DF6980}"/>
              </a:ext>
            </a:extLst>
          </p:cNvPr>
          <p:cNvSpPr>
            <a:spLocks noGrp="1"/>
          </p:cNvSpPr>
          <p:nvPr>
            <p:ph type="title"/>
          </p:nvPr>
        </p:nvSpPr>
        <p:spPr/>
        <p:txBody>
          <a:bodyPr/>
          <a:lstStyle/>
          <a:p>
            <a:r>
              <a:rPr lang="en-US"/>
              <a:t>Data Replication Environment - 2</a:t>
            </a:r>
          </a:p>
        </p:txBody>
      </p:sp>
      <p:sp>
        <p:nvSpPr>
          <p:cNvPr id="4" name="Slide Number Placeholder 3">
            <a:extLst>
              <a:ext uri="{FF2B5EF4-FFF2-40B4-BE49-F238E27FC236}">
                <a16:creationId xmlns:a16="http://schemas.microsoft.com/office/drawing/2014/main" id="{223BEDBE-0C1E-504D-8318-92C91D8D607F}"/>
              </a:ext>
            </a:extLst>
          </p:cNvPr>
          <p:cNvSpPr>
            <a:spLocks noGrp="1"/>
          </p:cNvSpPr>
          <p:nvPr>
            <p:ph type="sldNum" sz="quarter" idx="12"/>
          </p:nvPr>
        </p:nvSpPr>
        <p:spPr/>
        <p:txBody>
          <a:bodyPr/>
          <a:lstStyle/>
          <a:p>
            <a:fld id="{E9549862-13E2-C34D-815E-8545BD36FC59}" type="slidenum">
              <a:rPr lang="en-US" smtClean="0">
                <a:solidFill>
                  <a:srgbClr val="6D7777"/>
                </a:solidFill>
              </a:rPr>
              <a:pPr/>
              <a:t>38</a:t>
            </a:fld>
            <a:endParaRPr lang="en-US">
              <a:solidFill>
                <a:srgbClr val="6D7777"/>
              </a:solidFill>
            </a:endParaRPr>
          </a:p>
        </p:txBody>
      </p:sp>
      <p:sp>
        <p:nvSpPr>
          <p:cNvPr id="5" name="Rectangle 4">
            <a:extLst>
              <a:ext uri="{FF2B5EF4-FFF2-40B4-BE49-F238E27FC236}">
                <a16:creationId xmlns:a16="http://schemas.microsoft.com/office/drawing/2014/main" id="{A0F8AA87-8AA4-D045-B050-ED7AC92CDFC1}"/>
              </a:ext>
            </a:extLst>
          </p:cNvPr>
          <p:cNvSpPr/>
          <p:nvPr/>
        </p:nvSpPr>
        <p:spPr>
          <a:xfrm>
            <a:off x="397882" y="1431257"/>
            <a:ext cx="5344610" cy="3995485"/>
          </a:xfrm>
          <a:prstGeom prst="rect">
            <a:avLst/>
          </a:prstGeom>
          <a:noFill/>
          <a:ln>
            <a:solidFill>
              <a:srgbClr val="0000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lang="en-US" sz="1000" b="1">
                <a:solidFill>
                  <a:srgbClr val="0000FF"/>
                </a:solidFill>
                <a:latin typeface="Arial"/>
              </a:rPr>
              <a:t>On-Premise Environment</a:t>
            </a:r>
            <a:endParaRPr kumimoji="0" lang="en-US" sz="1000" b="1" i="0" u="none" strike="noStrike" kern="1200" cap="none" spc="0" normalizeH="0" baseline="0" noProof="0">
              <a:ln>
                <a:noFill/>
              </a:ln>
              <a:solidFill>
                <a:srgbClr val="0000FF"/>
              </a:solidFill>
              <a:effectLst/>
              <a:uLnTx/>
              <a:uFillTx/>
              <a:latin typeface="Arial"/>
              <a:ea typeface="+mn-ea"/>
              <a:cs typeface="+mn-cs"/>
            </a:endParaRPr>
          </a:p>
        </p:txBody>
      </p:sp>
      <p:sp>
        <p:nvSpPr>
          <p:cNvPr id="6" name="Rectangle 5">
            <a:extLst>
              <a:ext uri="{FF2B5EF4-FFF2-40B4-BE49-F238E27FC236}">
                <a16:creationId xmlns:a16="http://schemas.microsoft.com/office/drawing/2014/main" id="{90B1E0CB-CD1E-D14F-9238-763E6AF8FC20}"/>
              </a:ext>
            </a:extLst>
          </p:cNvPr>
          <p:cNvSpPr/>
          <p:nvPr/>
        </p:nvSpPr>
        <p:spPr>
          <a:xfrm>
            <a:off x="6280404" y="1431257"/>
            <a:ext cx="5513713" cy="3995485"/>
          </a:xfrm>
          <a:prstGeom prst="rect">
            <a:avLst/>
          </a:prstGeom>
          <a:noFill/>
          <a:ln>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1" i="0" u="none" strike="noStrike" kern="1200" cap="none" spc="0" normalizeH="0" baseline="0" noProof="0">
                <a:ln>
                  <a:noFill/>
                </a:ln>
                <a:solidFill>
                  <a:srgbClr val="00B050"/>
                </a:solidFill>
                <a:effectLst/>
                <a:uLnTx/>
                <a:uFillTx/>
                <a:latin typeface="Arial"/>
                <a:ea typeface="+mn-ea"/>
                <a:cs typeface="+mn-cs"/>
              </a:rPr>
              <a:t>IBM Cloud</a:t>
            </a:r>
          </a:p>
        </p:txBody>
      </p:sp>
      <p:sp>
        <p:nvSpPr>
          <p:cNvPr id="8" name="Rounded Rectangle 7">
            <a:extLst>
              <a:ext uri="{FF2B5EF4-FFF2-40B4-BE49-F238E27FC236}">
                <a16:creationId xmlns:a16="http://schemas.microsoft.com/office/drawing/2014/main" id="{AF5BE487-0468-A243-9C73-9209F84D654B}"/>
              </a:ext>
            </a:extLst>
          </p:cNvPr>
          <p:cNvSpPr/>
          <p:nvPr/>
        </p:nvSpPr>
        <p:spPr bwMode="auto">
          <a:xfrm>
            <a:off x="7396798"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0</a:t>
            </a:r>
            <a:endParaRPr lang="en-US" sz="500">
              <a:solidFill>
                <a:schemeClr val="bg1"/>
              </a:solidFill>
            </a:endParaRPr>
          </a:p>
        </p:txBody>
      </p:sp>
      <p:sp>
        <p:nvSpPr>
          <p:cNvPr id="9" name="Rounded Rectangle 8">
            <a:extLst>
              <a:ext uri="{FF2B5EF4-FFF2-40B4-BE49-F238E27FC236}">
                <a16:creationId xmlns:a16="http://schemas.microsoft.com/office/drawing/2014/main" id="{D5E58477-E1E3-594C-AF48-F4CA8530EABE}"/>
              </a:ext>
            </a:extLst>
          </p:cNvPr>
          <p:cNvSpPr/>
          <p:nvPr/>
        </p:nvSpPr>
        <p:spPr bwMode="auto">
          <a:xfrm>
            <a:off x="7579675"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1</a:t>
            </a:r>
            <a:endParaRPr lang="en-US" sz="500">
              <a:solidFill>
                <a:schemeClr val="bg1"/>
              </a:solidFill>
            </a:endParaRPr>
          </a:p>
        </p:txBody>
      </p:sp>
      <p:sp>
        <p:nvSpPr>
          <p:cNvPr id="10" name="Rounded Rectangle 9">
            <a:extLst>
              <a:ext uri="{FF2B5EF4-FFF2-40B4-BE49-F238E27FC236}">
                <a16:creationId xmlns:a16="http://schemas.microsoft.com/office/drawing/2014/main" id="{F7310BC1-71B2-BD47-95DA-A5A9F09D389B}"/>
              </a:ext>
            </a:extLst>
          </p:cNvPr>
          <p:cNvSpPr/>
          <p:nvPr/>
        </p:nvSpPr>
        <p:spPr bwMode="auto">
          <a:xfrm>
            <a:off x="7763847"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2</a:t>
            </a:r>
            <a:endParaRPr lang="en-US" sz="500">
              <a:solidFill>
                <a:schemeClr val="bg1"/>
              </a:solidFill>
            </a:endParaRPr>
          </a:p>
        </p:txBody>
      </p:sp>
      <p:sp>
        <p:nvSpPr>
          <p:cNvPr id="11" name="Rounded Rectangle 10">
            <a:extLst>
              <a:ext uri="{FF2B5EF4-FFF2-40B4-BE49-F238E27FC236}">
                <a16:creationId xmlns:a16="http://schemas.microsoft.com/office/drawing/2014/main" id="{B6291CC4-0B45-D044-90E7-3543E7A968CF}"/>
              </a:ext>
            </a:extLst>
          </p:cNvPr>
          <p:cNvSpPr/>
          <p:nvPr/>
        </p:nvSpPr>
        <p:spPr bwMode="auto">
          <a:xfrm>
            <a:off x="7946725"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3</a:t>
            </a:r>
            <a:endParaRPr lang="en-US" sz="500">
              <a:solidFill>
                <a:schemeClr val="bg1"/>
              </a:solidFill>
            </a:endParaRPr>
          </a:p>
        </p:txBody>
      </p:sp>
      <p:sp>
        <p:nvSpPr>
          <p:cNvPr id="12" name="Rounded Rectangle 11">
            <a:extLst>
              <a:ext uri="{FF2B5EF4-FFF2-40B4-BE49-F238E27FC236}">
                <a16:creationId xmlns:a16="http://schemas.microsoft.com/office/drawing/2014/main" id="{94EF47BB-26F6-B343-B071-171636EE579D}"/>
              </a:ext>
            </a:extLst>
          </p:cNvPr>
          <p:cNvSpPr/>
          <p:nvPr/>
        </p:nvSpPr>
        <p:spPr bwMode="auto">
          <a:xfrm>
            <a:off x="8130895"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4</a:t>
            </a:r>
            <a:endParaRPr lang="en-US" sz="500">
              <a:solidFill>
                <a:schemeClr val="bg1"/>
              </a:solidFill>
            </a:endParaRPr>
          </a:p>
        </p:txBody>
      </p:sp>
      <p:sp>
        <p:nvSpPr>
          <p:cNvPr id="13" name="Rounded Rectangle 12">
            <a:extLst>
              <a:ext uri="{FF2B5EF4-FFF2-40B4-BE49-F238E27FC236}">
                <a16:creationId xmlns:a16="http://schemas.microsoft.com/office/drawing/2014/main" id="{00BCA8E7-112B-094B-8994-52A4B5E872FB}"/>
              </a:ext>
            </a:extLst>
          </p:cNvPr>
          <p:cNvSpPr/>
          <p:nvPr/>
        </p:nvSpPr>
        <p:spPr bwMode="auto">
          <a:xfrm>
            <a:off x="8303992"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5</a:t>
            </a:r>
            <a:endParaRPr lang="en-US" sz="500">
              <a:solidFill>
                <a:schemeClr val="bg1"/>
              </a:solidFill>
            </a:endParaRPr>
          </a:p>
        </p:txBody>
      </p:sp>
      <p:sp>
        <p:nvSpPr>
          <p:cNvPr id="14" name="AutoShape 4">
            <a:extLst>
              <a:ext uri="{FF2B5EF4-FFF2-40B4-BE49-F238E27FC236}">
                <a16:creationId xmlns:a16="http://schemas.microsoft.com/office/drawing/2014/main" id="{419F5FD2-9DE2-F445-A68B-0CAD344E39B6}"/>
              </a:ext>
            </a:extLst>
          </p:cNvPr>
          <p:cNvSpPr>
            <a:spLocks noChangeArrowheads="1"/>
          </p:cNvSpPr>
          <p:nvPr/>
        </p:nvSpPr>
        <p:spPr bwMode="auto">
          <a:xfrm>
            <a:off x="6580674" y="1999642"/>
            <a:ext cx="4802537" cy="994569"/>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a:r>
              <a:rPr lang="en-US" sz="1000" dirty="0"/>
              <a:t>Event Streams Cluster</a:t>
            </a:r>
          </a:p>
        </p:txBody>
      </p:sp>
      <p:pic>
        <p:nvPicPr>
          <p:cNvPr id="15" name="Picture 14">
            <a:extLst>
              <a:ext uri="{FF2B5EF4-FFF2-40B4-BE49-F238E27FC236}">
                <a16:creationId xmlns:a16="http://schemas.microsoft.com/office/drawing/2014/main" id="{4D675F2E-5ADD-244D-A2C8-DC471A256E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93889" y="2004313"/>
            <a:ext cx="254676" cy="336336"/>
          </a:xfrm>
          <a:prstGeom prst="rect">
            <a:avLst/>
          </a:prstGeom>
        </p:spPr>
      </p:pic>
      <p:sp>
        <p:nvSpPr>
          <p:cNvPr id="16" name="AutoShape 4">
            <a:extLst>
              <a:ext uri="{FF2B5EF4-FFF2-40B4-BE49-F238E27FC236}">
                <a16:creationId xmlns:a16="http://schemas.microsoft.com/office/drawing/2014/main" id="{8537465C-CC23-3A49-BF55-D3D5F0E218A8}"/>
              </a:ext>
            </a:extLst>
          </p:cNvPr>
          <p:cNvSpPr>
            <a:spLocks noChangeArrowheads="1"/>
          </p:cNvSpPr>
          <p:nvPr/>
        </p:nvSpPr>
        <p:spPr bwMode="auto">
          <a:xfrm>
            <a:off x="6567384" y="3212162"/>
            <a:ext cx="4815827" cy="1610850"/>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a:endParaRPr lang="en-US" sz="1000"/>
          </a:p>
        </p:txBody>
      </p:sp>
      <p:pic>
        <p:nvPicPr>
          <p:cNvPr id="17" name="Picture 16">
            <a:extLst>
              <a:ext uri="{FF2B5EF4-FFF2-40B4-BE49-F238E27FC236}">
                <a16:creationId xmlns:a16="http://schemas.microsoft.com/office/drawing/2014/main" id="{6ABC5224-3E3C-5747-867A-AC22EFA3C6D3}"/>
              </a:ext>
            </a:extLst>
          </p:cNvPr>
          <p:cNvPicPr>
            <a:picLocks noChangeAspect="1"/>
          </p:cNvPicPr>
          <p:nvPr/>
        </p:nvPicPr>
        <p:blipFill>
          <a:blip r:embed="rId3"/>
          <a:stretch>
            <a:fillRect/>
          </a:stretch>
        </p:blipFill>
        <p:spPr>
          <a:xfrm>
            <a:off x="6473602" y="4603646"/>
            <a:ext cx="300230" cy="274496"/>
          </a:xfrm>
          <a:prstGeom prst="rect">
            <a:avLst/>
          </a:prstGeom>
        </p:spPr>
      </p:pic>
      <p:sp>
        <p:nvSpPr>
          <p:cNvPr id="18" name="AutoShape 4">
            <a:extLst>
              <a:ext uri="{FF2B5EF4-FFF2-40B4-BE49-F238E27FC236}">
                <a16:creationId xmlns:a16="http://schemas.microsoft.com/office/drawing/2014/main" id="{211CB3E3-B829-2C4F-A3D6-B13BE7F48F22}"/>
              </a:ext>
            </a:extLst>
          </p:cNvPr>
          <p:cNvSpPr>
            <a:spLocks noChangeArrowheads="1"/>
          </p:cNvSpPr>
          <p:nvPr/>
        </p:nvSpPr>
        <p:spPr bwMode="auto">
          <a:xfrm>
            <a:off x="549295" y="1818150"/>
            <a:ext cx="4815827" cy="3309662"/>
          </a:xfrm>
          <a:prstGeom prst="roundRect">
            <a:avLst>
              <a:gd name="adj" fmla="val 3325"/>
            </a:avLst>
          </a:prstGeom>
          <a:noFill/>
          <a:ln w="12700">
            <a:solidFill>
              <a:schemeClr val="accent3"/>
            </a:solidFill>
            <a:prstDash val="dash"/>
            <a:round/>
            <a:headEnd/>
            <a:tailEnd/>
          </a:ln>
        </p:spPr>
        <p:txBody>
          <a:bodyPr lIns="0" tIns="0" rIns="0" bIns="0" anchor="b" anchorCtr="1"/>
          <a:lstStyle/>
          <a:p>
            <a:pPr algn="ctr"/>
            <a:endParaRPr lang="en-US" sz="1000"/>
          </a:p>
        </p:txBody>
      </p:sp>
      <p:pic>
        <p:nvPicPr>
          <p:cNvPr id="19" name="Picture 18">
            <a:extLst>
              <a:ext uri="{FF2B5EF4-FFF2-40B4-BE49-F238E27FC236}">
                <a16:creationId xmlns:a16="http://schemas.microsoft.com/office/drawing/2014/main" id="{7706F5A4-7139-564E-A4D8-D1D149150755}"/>
              </a:ext>
            </a:extLst>
          </p:cNvPr>
          <p:cNvPicPr>
            <a:picLocks noChangeAspect="1"/>
          </p:cNvPicPr>
          <p:nvPr/>
        </p:nvPicPr>
        <p:blipFill>
          <a:blip r:embed="rId3"/>
          <a:stretch>
            <a:fillRect/>
          </a:stretch>
        </p:blipFill>
        <p:spPr>
          <a:xfrm>
            <a:off x="475175" y="4878142"/>
            <a:ext cx="300230" cy="274496"/>
          </a:xfrm>
          <a:prstGeom prst="rect">
            <a:avLst/>
          </a:prstGeom>
        </p:spPr>
      </p:pic>
      <p:sp>
        <p:nvSpPr>
          <p:cNvPr id="28" name="Rounded Rectangle 27">
            <a:extLst>
              <a:ext uri="{FF2B5EF4-FFF2-40B4-BE49-F238E27FC236}">
                <a16:creationId xmlns:a16="http://schemas.microsoft.com/office/drawing/2014/main" id="{058E4018-54EF-C241-A10F-9BB485461EFF}"/>
              </a:ext>
            </a:extLst>
          </p:cNvPr>
          <p:cNvSpPr/>
          <p:nvPr/>
        </p:nvSpPr>
        <p:spPr bwMode="auto">
          <a:xfrm>
            <a:off x="1591529"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0</a:t>
            </a:r>
            <a:endParaRPr lang="en-US" sz="500">
              <a:solidFill>
                <a:schemeClr val="bg1"/>
              </a:solidFill>
            </a:endParaRPr>
          </a:p>
        </p:txBody>
      </p:sp>
      <p:sp>
        <p:nvSpPr>
          <p:cNvPr id="29" name="Rounded Rectangle 28">
            <a:extLst>
              <a:ext uri="{FF2B5EF4-FFF2-40B4-BE49-F238E27FC236}">
                <a16:creationId xmlns:a16="http://schemas.microsoft.com/office/drawing/2014/main" id="{2DEDB43F-6BDF-F347-95A5-F47AA2B1C71F}"/>
              </a:ext>
            </a:extLst>
          </p:cNvPr>
          <p:cNvSpPr/>
          <p:nvPr/>
        </p:nvSpPr>
        <p:spPr bwMode="auto">
          <a:xfrm>
            <a:off x="1774406"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1</a:t>
            </a:r>
            <a:endParaRPr lang="en-US" sz="500">
              <a:solidFill>
                <a:schemeClr val="bg1"/>
              </a:solidFill>
            </a:endParaRPr>
          </a:p>
        </p:txBody>
      </p:sp>
      <p:sp>
        <p:nvSpPr>
          <p:cNvPr id="30" name="Rounded Rectangle 29">
            <a:extLst>
              <a:ext uri="{FF2B5EF4-FFF2-40B4-BE49-F238E27FC236}">
                <a16:creationId xmlns:a16="http://schemas.microsoft.com/office/drawing/2014/main" id="{99244A3B-B483-4E43-A1E9-229B6A27DB31}"/>
              </a:ext>
            </a:extLst>
          </p:cNvPr>
          <p:cNvSpPr/>
          <p:nvPr/>
        </p:nvSpPr>
        <p:spPr bwMode="auto">
          <a:xfrm>
            <a:off x="1958578"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2</a:t>
            </a:r>
            <a:endParaRPr lang="en-US" sz="500">
              <a:solidFill>
                <a:schemeClr val="bg1"/>
              </a:solidFill>
            </a:endParaRPr>
          </a:p>
        </p:txBody>
      </p:sp>
      <p:sp>
        <p:nvSpPr>
          <p:cNvPr id="31" name="Rounded Rectangle 30">
            <a:extLst>
              <a:ext uri="{FF2B5EF4-FFF2-40B4-BE49-F238E27FC236}">
                <a16:creationId xmlns:a16="http://schemas.microsoft.com/office/drawing/2014/main" id="{2FC00369-550F-1D47-959E-8E43C24D3F4F}"/>
              </a:ext>
            </a:extLst>
          </p:cNvPr>
          <p:cNvSpPr/>
          <p:nvPr/>
        </p:nvSpPr>
        <p:spPr bwMode="auto">
          <a:xfrm>
            <a:off x="2141456"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3</a:t>
            </a:r>
            <a:endParaRPr lang="en-US" sz="500">
              <a:solidFill>
                <a:schemeClr val="bg1"/>
              </a:solidFill>
            </a:endParaRPr>
          </a:p>
        </p:txBody>
      </p:sp>
      <p:sp>
        <p:nvSpPr>
          <p:cNvPr id="32" name="Rounded Rectangle 31">
            <a:extLst>
              <a:ext uri="{FF2B5EF4-FFF2-40B4-BE49-F238E27FC236}">
                <a16:creationId xmlns:a16="http://schemas.microsoft.com/office/drawing/2014/main" id="{CEA02F82-9665-7243-AA5C-E8A8BC93F3C2}"/>
              </a:ext>
            </a:extLst>
          </p:cNvPr>
          <p:cNvSpPr/>
          <p:nvPr/>
        </p:nvSpPr>
        <p:spPr bwMode="auto">
          <a:xfrm>
            <a:off x="2325626"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4</a:t>
            </a:r>
            <a:endParaRPr lang="en-US" sz="500">
              <a:solidFill>
                <a:schemeClr val="bg1"/>
              </a:solidFill>
            </a:endParaRPr>
          </a:p>
        </p:txBody>
      </p:sp>
      <p:sp>
        <p:nvSpPr>
          <p:cNvPr id="33" name="Rounded Rectangle 32">
            <a:extLst>
              <a:ext uri="{FF2B5EF4-FFF2-40B4-BE49-F238E27FC236}">
                <a16:creationId xmlns:a16="http://schemas.microsoft.com/office/drawing/2014/main" id="{23355CB8-33EA-2344-9D2F-FD6C81E06FC2}"/>
              </a:ext>
            </a:extLst>
          </p:cNvPr>
          <p:cNvSpPr/>
          <p:nvPr/>
        </p:nvSpPr>
        <p:spPr bwMode="auto">
          <a:xfrm>
            <a:off x="2498723"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5</a:t>
            </a:r>
            <a:endParaRPr lang="en-US" sz="500">
              <a:solidFill>
                <a:schemeClr val="bg1"/>
              </a:solidFill>
            </a:endParaRPr>
          </a:p>
        </p:txBody>
      </p:sp>
      <p:sp>
        <p:nvSpPr>
          <p:cNvPr id="34" name="AutoShape 4">
            <a:extLst>
              <a:ext uri="{FF2B5EF4-FFF2-40B4-BE49-F238E27FC236}">
                <a16:creationId xmlns:a16="http://schemas.microsoft.com/office/drawing/2014/main" id="{B1D40963-EC1B-E049-A09B-96D331A21F58}"/>
              </a:ext>
            </a:extLst>
          </p:cNvPr>
          <p:cNvSpPr>
            <a:spLocks noChangeArrowheads="1"/>
          </p:cNvSpPr>
          <p:nvPr/>
        </p:nvSpPr>
        <p:spPr bwMode="auto">
          <a:xfrm>
            <a:off x="797528" y="2022321"/>
            <a:ext cx="4276272" cy="993882"/>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a:r>
              <a:rPr lang="en-US" sz="1000" dirty="0"/>
              <a:t>Kafka Cluster</a:t>
            </a:r>
          </a:p>
        </p:txBody>
      </p:sp>
      <p:sp>
        <p:nvSpPr>
          <p:cNvPr id="45" name="Rounded Rectangle 44">
            <a:extLst>
              <a:ext uri="{FF2B5EF4-FFF2-40B4-BE49-F238E27FC236}">
                <a16:creationId xmlns:a16="http://schemas.microsoft.com/office/drawing/2014/main" id="{034D0250-3CFC-6843-9DDB-30E02E9EBC18}"/>
              </a:ext>
            </a:extLst>
          </p:cNvPr>
          <p:cNvSpPr/>
          <p:nvPr/>
        </p:nvSpPr>
        <p:spPr>
          <a:xfrm>
            <a:off x="848919" y="3502593"/>
            <a:ext cx="1325873" cy="390630"/>
          </a:xfrm>
          <a:prstGeom prst="roundRect">
            <a:avLst/>
          </a:prstGeom>
          <a:solidFill>
            <a:schemeClr val="tx2">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a:ln>
                  <a:noFill/>
                </a:ln>
                <a:solidFill>
                  <a:prstClr val="white"/>
                </a:solidFill>
                <a:effectLst/>
                <a:uLnTx/>
                <a:uFillTx/>
                <a:latin typeface="Arial"/>
                <a:ea typeface="+mn-ea"/>
                <a:cs typeface="+mn-cs"/>
              </a:rPr>
              <a:t>Event driven µservice</a:t>
            </a:r>
          </a:p>
        </p:txBody>
      </p:sp>
      <p:sp>
        <p:nvSpPr>
          <p:cNvPr id="46" name="AutoShape 4">
            <a:extLst>
              <a:ext uri="{FF2B5EF4-FFF2-40B4-BE49-F238E27FC236}">
                <a16:creationId xmlns:a16="http://schemas.microsoft.com/office/drawing/2014/main" id="{490EA60F-E5B8-2A4C-8350-F638E3310E3C}"/>
              </a:ext>
            </a:extLst>
          </p:cNvPr>
          <p:cNvSpPr>
            <a:spLocks noChangeArrowheads="1"/>
          </p:cNvSpPr>
          <p:nvPr/>
        </p:nvSpPr>
        <p:spPr bwMode="auto">
          <a:xfrm>
            <a:off x="2678478" y="3373650"/>
            <a:ext cx="2416866" cy="993882"/>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a:r>
              <a:rPr lang="en-US" sz="1000" dirty="0"/>
              <a:t>Kafka Connect Cluster</a:t>
            </a:r>
          </a:p>
        </p:txBody>
      </p:sp>
      <p:sp>
        <p:nvSpPr>
          <p:cNvPr id="47" name="AutoShape 4">
            <a:extLst>
              <a:ext uri="{FF2B5EF4-FFF2-40B4-BE49-F238E27FC236}">
                <a16:creationId xmlns:a16="http://schemas.microsoft.com/office/drawing/2014/main" id="{46810D72-B6D9-3743-AE1C-B909754E1990}"/>
              </a:ext>
            </a:extLst>
          </p:cNvPr>
          <p:cNvSpPr>
            <a:spLocks noChangeArrowheads="1"/>
          </p:cNvSpPr>
          <p:nvPr/>
        </p:nvSpPr>
        <p:spPr bwMode="auto">
          <a:xfrm>
            <a:off x="8860735" y="3402458"/>
            <a:ext cx="2416866" cy="993882"/>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a:r>
              <a:rPr lang="en-US" sz="1000" dirty="0"/>
              <a:t>Kafka Connect Cluster</a:t>
            </a:r>
          </a:p>
        </p:txBody>
      </p:sp>
      <p:sp>
        <p:nvSpPr>
          <p:cNvPr id="50" name="Rounded Rectangle 49">
            <a:extLst>
              <a:ext uri="{FF2B5EF4-FFF2-40B4-BE49-F238E27FC236}">
                <a16:creationId xmlns:a16="http://schemas.microsoft.com/office/drawing/2014/main" id="{BE8DBD31-EE66-7142-9446-9497205FC72D}"/>
              </a:ext>
            </a:extLst>
          </p:cNvPr>
          <p:cNvSpPr/>
          <p:nvPr/>
        </p:nvSpPr>
        <p:spPr>
          <a:xfrm>
            <a:off x="714450" y="3619135"/>
            <a:ext cx="1325873" cy="390630"/>
          </a:xfrm>
          <a:prstGeom prst="roundRect">
            <a:avLst/>
          </a:prstGeom>
          <a:solidFill>
            <a:schemeClr val="tx2">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a:ln>
                  <a:noFill/>
                </a:ln>
                <a:solidFill>
                  <a:prstClr val="white"/>
                </a:solidFill>
                <a:effectLst/>
                <a:uLnTx/>
                <a:uFillTx/>
                <a:latin typeface="Arial"/>
                <a:ea typeface="+mn-ea"/>
                <a:cs typeface="+mn-cs"/>
              </a:rPr>
              <a:t>Event driven µservice</a:t>
            </a:r>
          </a:p>
        </p:txBody>
      </p:sp>
      <p:sp>
        <p:nvSpPr>
          <p:cNvPr id="51" name="Rounded Rectangle 50">
            <a:extLst>
              <a:ext uri="{FF2B5EF4-FFF2-40B4-BE49-F238E27FC236}">
                <a16:creationId xmlns:a16="http://schemas.microsoft.com/office/drawing/2014/main" id="{6A15D4F8-9899-8240-BB05-FA0F6F1A556B}"/>
              </a:ext>
            </a:extLst>
          </p:cNvPr>
          <p:cNvSpPr/>
          <p:nvPr/>
        </p:nvSpPr>
        <p:spPr>
          <a:xfrm>
            <a:off x="678595" y="3726711"/>
            <a:ext cx="1325873" cy="390630"/>
          </a:xfrm>
          <a:prstGeom prst="roundRect">
            <a:avLst/>
          </a:prstGeom>
          <a:solidFill>
            <a:schemeClr val="tx2">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a:ln>
                  <a:noFill/>
                </a:ln>
                <a:solidFill>
                  <a:prstClr val="white"/>
                </a:solidFill>
                <a:effectLst/>
                <a:uLnTx/>
                <a:uFillTx/>
                <a:latin typeface="Arial"/>
                <a:ea typeface="+mn-ea"/>
                <a:cs typeface="+mn-cs"/>
              </a:rPr>
              <a:t>Event driven µservice</a:t>
            </a:r>
          </a:p>
        </p:txBody>
      </p:sp>
      <p:sp>
        <p:nvSpPr>
          <p:cNvPr id="52" name="Cloud 51">
            <a:extLst>
              <a:ext uri="{FF2B5EF4-FFF2-40B4-BE49-F238E27FC236}">
                <a16:creationId xmlns:a16="http://schemas.microsoft.com/office/drawing/2014/main" id="{4695F1F6-1E1D-364B-B95A-5F6E3043E184}"/>
              </a:ext>
            </a:extLst>
          </p:cNvPr>
          <p:cNvSpPr/>
          <p:nvPr/>
        </p:nvSpPr>
        <p:spPr>
          <a:xfrm rot="16200000">
            <a:off x="5067740" y="3224016"/>
            <a:ext cx="1922727" cy="524935"/>
          </a:xfrm>
          <a:prstGeom prst="cloud">
            <a:avLst/>
          </a:prstGeom>
          <a:no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6897ECA9-F27F-1B4B-A567-00FA2BA8DB10}"/>
              </a:ext>
            </a:extLst>
          </p:cNvPr>
          <p:cNvPicPr>
            <a:picLocks noChangeAspect="1"/>
          </p:cNvPicPr>
          <p:nvPr/>
        </p:nvPicPr>
        <p:blipFill>
          <a:blip r:embed="rId4"/>
          <a:stretch>
            <a:fillRect/>
          </a:stretch>
        </p:blipFill>
        <p:spPr>
          <a:xfrm>
            <a:off x="681817" y="2585617"/>
            <a:ext cx="501650" cy="495300"/>
          </a:xfrm>
          <a:prstGeom prst="rect">
            <a:avLst/>
          </a:prstGeom>
        </p:spPr>
      </p:pic>
      <p:pic>
        <p:nvPicPr>
          <p:cNvPr id="37" name="Picture 36">
            <a:extLst>
              <a:ext uri="{FF2B5EF4-FFF2-40B4-BE49-F238E27FC236}">
                <a16:creationId xmlns:a16="http://schemas.microsoft.com/office/drawing/2014/main" id="{6D8F6862-7739-D946-A521-B5976D86EED8}"/>
              </a:ext>
            </a:extLst>
          </p:cNvPr>
          <p:cNvPicPr>
            <a:picLocks noChangeAspect="1"/>
          </p:cNvPicPr>
          <p:nvPr/>
        </p:nvPicPr>
        <p:blipFill>
          <a:blip r:embed="rId4"/>
          <a:stretch>
            <a:fillRect/>
          </a:stretch>
        </p:blipFill>
        <p:spPr>
          <a:xfrm>
            <a:off x="2609227" y="3921351"/>
            <a:ext cx="501650" cy="495300"/>
          </a:xfrm>
          <a:prstGeom prst="rect">
            <a:avLst/>
          </a:prstGeom>
        </p:spPr>
      </p:pic>
      <p:sp>
        <p:nvSpPr>
          <p:cNvPr id="38" name="Rounded Rectangle 37">
            <a:extLst>
              <a:ext uri="{FF2B5EF4-FFF2-40B4-BE49-F238E27FC236}">
                <a16:creationId xmlns:a16="http://schemas.microsoft.com/office/drawing/2014/main" id="{B8888133-CCF3-0944-9B5C-B88A02187A65}"/>
              </a:ext>
            </a:extLst>
          </p:cNvPr>
          <p:cNvSpPr/>
          <p:nvPr/>
        </p:nvSpPr>
        <p:spPr>
          <a:xfrm>
            <a:off x="3284812" y="3563437"/>
            <a:ext cx="1325873" cy="390630"/>
          </a:xfrm>
          <a:prstGeom prst="roundRect">
            <a:avLst/>
          </a:prstGeom>
          <a:solidFill>
            <a:srgbClr val="7030A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lang="en-US" sz="1000">
                <a:solidFill>
                  <a:prstClr val="white"/>
                </a:solidFill>
                <a:latin typeface="Arial"/>
              </a:rPr>
              <a:t>Mirror Maker 2.0</a:t>
            </a:r>
            <a:endParaRPr kumimoji="0" lang="en-US" sz="1000" b="0" i="0" u="none" strike="noStrike" kern="1200" cap="none" spc="0" normalizeH="0" baseline="0" noProof="0">
              <a:ln>
                <a:noFill/>
              </a:ln>
              <a:solidFill>
                <a:prstClr val="white"/>
              </a:solidFill>
              <a:effectLst/>
              <a:uLnTx/>
              <a:uFillTx/>
              <a:latin typeface="Arial"/>
              <a:ea typeface="+mn-ea"/>
              <a:cs typeface="+mn-cs"/>
            </a:endParaRPr>
          </a:p>
        </p:txBody>
      </p:sp>
      <p:sp>
        <p:nvSpPr>
          <p:cNvPr id="7" name="TextBox 6">
            <a:extLst>
              <a:ext uri="{FF2B5EF4-FFF2-40B4-BE49-F238E27FC236}">
                <a16:creationId xmlns:a16="http://schemas.microsoft.com/office/drawing/2014/main" id="{9C49EA51-B835-094C-91A0-D088AFF81C4B}"/>
              </a:ext>
            </a:extLst>
          </p:cNvPr>
          <p:cNvSpPr txBox="1"/>
          <p:nvPr/>
        </p:nvSpPr>
        <p:spPr>
          <a:xfrm>
            <a:off x="819153" y="2162497"/>
            <a:ext cx="710451" cy="338554"/>
          </a:xfrm>
          <a:prstGeom prst="rect">
            <a:avLst/>
          </a:prstGeom>
          <a:noFill/>
        </p:spPr>
        <p:txBody>
          <a:bodyPr wrap="none" rtlCol="0">
            <a:spAutoFit/>
          </a:bodyPr>
          <a:lstStyle/>
          <a:p>
            <a:r>
              <a:rPr lang="en-US" sz="1600" dirty="0"/>
              <a:t>target</a:t>
            </a:r>
          </a:p>
        </p:txBody>
      </p:sp>
      <p:sp>
        <p:nvSpPr>
          <p:cNvPr id="39" name="TextBox 38">
            <a:extLst>
              <a:ext uri="{FF2B5EF4-FFF2-40B4-BE49-F238E27FC236}">
                <a16:creationId xmlns:a16="http://schemas.microsoft.com/office/drawing/2014/main" id="{E43F178F-4B90-3F45-964F-1FF716720D0E}"/>
              </a:ext>
            </a:extLst>
          </p:cNvPr>
          <p:cNvSpPr txBox="1"/>
          <p:nvPr/>
        </p:nvSpPr>
        <p:spPr>
          <a:xfrm>
            <a:off x="6799714" y="2610643"/>
            <a:ext cx="800219" cy="338554"/>
          </a:xfrm>
          <a:prstGeom prst="rect">
            <a:avLst/>
          </a:prstGeom>
          <a:noFill/>
        </p:spPr>
        <p:txBody>
          <a:bodyPr wrap="none" rtlCol="0">
            <a:spAutoFit/>
          </a:bodyPr>
          <a:lstStyle/>
          <a:p>
            <a:r>
              <a:rPr lang="en-US" sz="1600" dirty="0"/>
              <a:t>source</a:t>
            </a:r>
          </a:p>
        </p:txBody>
      </p:sp>
      <p:cxnSp>
        <p:nvCxnSpPr>
          <p:cNvPr id="21" name="Elbow Connector 20">
            <a:extLst>
              <a:ext uri="{FF2B5EF4-FFF2-40B4-BE49-F238E27FC236}">
                <a16:creationId xmlns:a16="http://schemas.microsoft.com/office/drawing/2014/main" id="{1FA5726D-2767-B849-85A3-7CAA002588F7}"/>
              </a:ext>
            </a:extLst>
          </p:cNvPr>
          <p:cNvCxnSpPr>
            <a:cxnSpLocks/>
            <a:stCxn id="13" idx="0"/>
            <a:endCxn id="38" idx="3"/>
          </p:cNvCxnSpPr>
          <p:nvPr/>
        </p:nvCxnSpPr>
        <p:spPr>
          <a:xfrm rot="16200000" flipH="1" flipV="1">
            <a:off x="5713725" y="1076398"/>
            <a:ext cx="1579313" cy="3785393"/>
          </a:xfrm>
          <a:prstGeom prst="bentConnector4">
            <a:avLst>
              <a:gd name="adj1" fmla="val -14475"/>
              <a:gd name="adj2" fmla="val 51216"/>
            </a:avLst>
          </a:prstGeom>
          <a:ln w="15875">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3" name="Elbow Connector 52">
            <a:extLst>
              <a:ext uri="{FF2B5EF4-FFF2-40B4-BE49-F238E27FC236}">
                <a16:creationId xmlns:a16="http://schemas.microsoft.com/office/drawing/2014/main" id="{0DC1C79B-85E9-B246-88E9-908878ECC75B}"/>
              </a:ext>
            </a:extLst>
          </p:cNvPr>
          <p:cNvCxnSpPr>
            <a:cxnSpLocks/>
            <a:stCxn id="38" idx="1"/>
            <a:endCxn id="33" idx="2"/>
          </p:cNvCxnSpPr>
          <p:nvPr/>
        </p:nvCxnSpPr>
        <p:spPr>
          <a:xfrm rot="10800000">
            <a:off x="2590810" y="2728760"/>
            <a:ext cx="694003" cy="1029992"/>
          </a:xfrm>
          <a:prstGeom prst="bentConnector2">
            <a:avLst/>
          </a:prstGeom>
          <a:ln w="15875">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54" name="Rounded Rectangle 53">
            <a:extLst>
              <a:ext uri="{FF2B5EF4-FFF2-40B4-BE49-F238E27FC236}">
                <a16:creationId xmlns:a16="http://schemas.microsoft.com/office/drawing/2014/main" id="{BCDFEE58-EA3C-BF4F-8577-559474779C96}"/>
              </a:ext>
            </a:extLst>
          </p:cNvPr>
          <p:cNvSpPr/>
          <p:nvPr/>
        </p:nvSpPr>
        <p:spPr>
          <a:xfrm>
            <a:off x="9515752" y="3598324"/>
            <a:ext cx="1325873" cy="390630"/>
          </a:xfrm>
          <a:prstGeom prst="roundRect">
            <a:avLst/>
          </a:prstGeom>
          <a:solidFill>
            <a:srgbClr val="7030A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lang="en-US" sz="1000">
                <a:solidFill>
                  <a:prstClr val="white"/>
                </a:solidFill>
                <a:latin typeface="Arial"/>
              </a:rPr>
              <a:t>Mirror Maker 2.0</a:t>
            </a:r>
            <a:endParaRPr kumimoji="0" lang="en-US" sz="1000" b="0" i="0" u="none" strike="noStrike" kern="1200" cap="none" spc="0" normalizeH="0" baseline="0" noProof="0">
              <a:ln>
                <a:noFill/>
              </a:ln>
              <a:solidFill>
                <a:prstClr val="white"/>
              </a:solidFill>
              <a:effectLst/>
              <a:uLnTx/>
              <a:uFillTx/>
              <a:latin typeface="Arial"/>
              <a:ea typeface="+mn-ea"/>
              <a:cs typeface="+mn-cs"/>
            </a:endParaRPr>
          </a:p>
        </p:txBody>
      </p:sp>
      <p:grpSp>
        <p:nvGrpSpPr>
          <p:cNvPr id="27" name="Group 26">
            <a:extLst>
              <a:ext uri="{FF2B5EF4-FFF2-40B4-BE49-F238E27FC236}">
                <a16:creationId xmlns:a16="http://schemas.microsoft.com/office/drawing/2014/main" id="{0133CC9E-8289-8846-893F-ED90BFCE9071}"/>
              </a:ext>
            </a:extLst>
          </p:cNvPr>
          <p:cNvGrpSpPr/>
          <p:nvPr/>
        </p:nvGrpSpPr>
        <p:grpSpPr>
          <a:xfrm>
            <a:off x="4142228" y="2170290"/>
            <a:ext cx="734098" cy="548634"/>
            <a:chOff x="4142228" y="2170290"/>
            <a:chExt cx="734098" cy="548634"/>
          </a:xfrm>
        </p:grpSpPr>
        <p:sp>
          <p:nvSpPr>
            <p:cNvPr id="55" name="Rounded Rectangle 54">
              <a:extLst>
                <a:ext uri="{FF2B5EF4-FFF2-40B4-BE49-F238E27FC236}">
                  <a16:creationId xmlns:a16="http://schemas.microsoft.com/office/drawing/2014/main" id="{92B84068-862F-214A-AFC7-BB3F876418C7}"/>
                </a:ext>
              </a:extLst>
            </p:cNvPr>
            <p:cNvSpPr/>
            <p:nvPr/>
          </p:nvSpPr>
          <p:spPr bwMode="auto">
            <a:xfrm>
              <a:off x="4142228" y="2170290"/>
              <a:ext cx="184171" cy="548634"/>
            </a:xfrm>
            <a:prstGeom prst="roundRect">
              <a:avLst/>
            </a:prstGeom>
            <a:solidFill>
              <a:schemeClr val="accent5">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0</a:t>
              </a:r>
              <a:endParaRPr lang="en-US" sz="500">
                <a:solidFill>
                  <a:schemeClr val="bg1"/>
                </a:solidFill>
              </a:endParaRPr>
            </a:p>
          </p:txBody>
        </p:sp>
        <p:sp>
          <p:nvSpPr>
            <p:cNvPr id="56" name="Rounded Rectangle 55">
              <a:extLst>
                <a:ext uri="{FF2B5EF4-FFF2-40B4-BE49-F238E27FC236}">
                  <a16:creationId xmlns:a16="http://schemas.microsoft.com/office/drawing/2014/main" id="{5F0AA40F-B79A-BC4E-9403-E1032F2A0869}"/>
                </a:ext>
              </a:extLst>
            </p:cNvPr>
            <p:cNvSpPr/>
            <p:nvPr/>
          </p:nvSpPr>
          <p:spPr bwMode="auto">
            <a:xfrm>
              <a:off x="4325105" y="2170290"/>
              <a:ext cx="184171" cy="548634"/>
            </a:xfrm>
            <a:prstGeom prst="roundRect">
              <a:avLst/>
            </a:prstGeom>
            <a:solidFill>
              <a:schemeClr val="accent5">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1</a:t>
              </a:r>
              <a:endParaRPr lang="en-US" sz="500">
                <a:solidFill>
                  <a:schemeClr val="bg1"/>
                </a:solidFill>
              </a:endParaRPr>
            </a:p>
          </p:txBody>
        </p:sp>
        <p:sp>
          <p:nvSpPr>
            <p:cNvPr id="57" name="Rounded Rectangle 56">
              <a:extLst>
                <a:ext uri="{FF2B5EF4-FFF2-40B4-BE49-F238E27FC236}">
                  <a16:creationId xmlns:a16="http://schemas.microsoft.com/office/drawing/2014/main" id="{063DB5D0-7E32-ED46-9957-BB8A789CC107}"/>
                </a:ext>
              </a:extLst>
            </p:cNvPr>
            <p:cNvSpPr/>
            <p:nvPr/>
          </p:nvSpPr>
          <p:spPr bwMode="auto">
            <a:xfrm>
              <a:off x="4509277" y="2170290"/>
              <a:ext cx="184171" cy="548634"/>
            </a:xfrm>
            <a:prstGeom prst="roundRect">
              <a:avLst/>
            </a:prstGeom>
            <a:solidFill>
              <a:schemeClr val="accent5">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2</a:t>
              </a:r>
              <a:endParaRPr lang="en-US" sz="500">
                <a:solidFill>
                  <a:schemeClr val="bg1"/>
                </a:solidFill>
              </a:endParaRPr>
            </a:p>
          </p:txBody>
        </p:sp>
        <p:sp>
          <p:nvSpPr>
            <p:cNvPr id="58" name="Rounded Rectangle 57">
              <a:extLst>
                <a:ext uri="{FF2B5EF4-FFF2-40B4-BE49-F238E27FC236}">
                  <a16:creationId xmlns:a16="http://schemas.microsoft.com/office/drawing/2014/main" id="{CF3D7F0C-5550-B744-A29A-3C539C8C3FD1}"/>
                </a:ext>
              </a:extLst>
            </p:cNvPr>
            <p:cNvSpPr/>
            <p:nvPr/>
          </p:nvSpPr>
          <p:spPr bwMode="auto">
            <a:xfrm>
              <a:off x="4692155" y="2170290"/>
              <a:ext cx="184171" cy="548634"/>
            </a:xfrm>
            <a:prstGeom prst="roundRect">
              <a:avLst/>
            </a:prstGeom>
            <a:solidFill>
              <a:schemeClr val="accent5">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3</a:t>
              </a:r>
              <a:endParaRPr lang="en-US" sz="500">
                <a:solidFill>
                  <a:schemeClr val="bg1"/>
                </a:solidFill>
              </a:endParaRPr>
            </a:p>
          </p:txBody>
        </p:sp>
      </p:grpSp>
      <p:grpSp>
        <p:nvGrpSpPr>
          <p:cNvPr id="59" name="Group 58">
            <a:extLst>
              <a:ext uri="{FF2B5EF4-FFF2-40B4-BE49-F238E27FC236}">
                <a16:creationId xmlns:a16="http://schemas.microsoft.com/office/drawing/2014/main" id="{FD5AA850-537D-3E4E-8CE2-1A4B2824A233}"/>
              </a:ext>
            </a:extLst>
          </p:cNvPr>
          <p:cNvGrpSpPr/>
          <p:nvPr/>
        </p:nvGrpSpPr>
        <p:grpSpPr>
          <a:xfrm>
            <a:off x="10373503" y="2162497"/>
            <a:ext cx="734098" cy="548634"/>
            <a:chOff x="4142228" y="2170290"/>
            <a:chExt cx="734098" cy="548634"/>
          </a:xfrm>
        </p:grpSpPr>
        <p:sp>
          <p:nvSpPr>
            <p:cNvPr id="60" name="Rounded Rectangle 59">
              <a:extLst>
                <a:ext uri="{FF2B5EF4-FFF2-40B4-BE49-F238E27FC236}">
                  <a16:creationId xmlns:a16="http://schemas.microsoft.com/office/drawing/2014/main" id="{A20AC59D-8FFD-7348-9C18-392BF6BA646D}"/>
                </a:ext>
              </a:extLst>
            </p:cNvPr>
            <p:cNvSpPr/>
            <p:nvPr/>
          </p:nvSpPr>
          <p:spPr bwMode="auto">
            <a:xfrm>
              <a:off x="4142228" y="2170290"/>
              <a:ext cx="184171" cy="548634"/>
            </a:xfrm>
            <a:prstGeom prst="roundRect">
              <a:avLst/>
            </a:prstGeom>
            <a:solidFill>
              <a:schemeClr val="accent5">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0</a:t>
              </a:r>
              <a:endParaRPr lang="en-US" sz="500">
                <a:solidFill>
                  <a:schemeClr val="bg1"/>
                </a:solidFill>
              </a:endParaRPr>
            </a:p>
          </p:txBody>
        </p:sp>
        <p:sp>
          <p:nvSpPr>
            <p:cNvPr id="61" name="Rounded Rectangle 60">
              <a:extLst>
                <a:ext uri="{FF2B5EF4-FFF2-40B4-BE49-F238E27FC236}">
                  <a16:creationId xmlns:a16="http://schemas.microsoft.com/office/drawing/2014/main" id="{25FEF91A-27F6-0A46-BA6F-4762CB0B4693}"/>
                </a:ext>
              </a:extLst>
            </p:cNvPr>
            <p:cNvSpPr/>
            <p:nvPr/>
          </p:nvSpPr>
          <p:spPr bwMode="auto">
            <a:xfrm>
              <a:off x="4325105" y="2170290"/>
              <a:ext cx="184171" cy="548634"/>
            </a:xfrm>
            <a:prstGeom prst="roundRect">
              <a:avLst/>
            </a:prstGeom>
            <a:solidFill>
              <a:schemeClr val="accent5">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1</a:t>
              </a:r>
              <a:endParaRPr lang="en-US" sz="500">
                <a:solidFill>
                  <a:schemeClr val="bg1"/>
                </a:solidFill>
              </a:endParaRPr>
            </a:p>
          </p:txBody>
        </p:sp>
        <p:sp>
          <p:nvSpPr>
            <p:cNvPr id="62" name="Rounded Rectangle 61">
              <a:extLst>
                <a:ext uri="{FF2B5EF4-FFF2-40B4-BE49-F238E27FC236}">
                  <a16:creationId xmlns:a16="http://schemas.microsoft.com/office/drawing/2014/main" id="{3349F8B5-00F7-094B-A6C5-89B1479B83E8}"/>
                </a:ext>
              </a:extLst>
            </p:cNvPr>
            <p:cNvSpPr/>
            <p:nvPr/>
          </p:nvSpPr>
          <p:spPr bwMode="auto">
            <a:xfrm>
              <a:off x="4509277" y="2170290"/>
              <a:ext cx="184171" cy="548634"/>
            </a:xfrm>
            <a:prstGeom prst="roundRect">
              <a:avLst/>
            </a:prstGeom>
            <a:solidFill>
              <a:schemeClr val="accent5">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2</a:t>
              </a:r>
              <a:endParaRPr lang="en-US" sz="500">
                <a:solidFill>
                  <a:schemeClr val="bg1"/>
                </a:solidFill>
              </a:endParaRPr>
            </a:p>
          </p:txBody>
        </p:sp>
        <p:sp>
          <p:nvSpPr>
            <p:cNvPr id="63" name="Rounded Rectangle 62">
              <a:extLst>
                <a:ext uri="{FF2B5EF4-FFF2-40B4-BE49-F238E27FC236}">
                  <a16:creationId xmlns:a16="http://schemas.microsoft.com/office/drawing/2014/main" id="{BF93E0B7-5222-CA4E-B87F-E9F75D85DA75}"/>
                </a:ext>
              </a:extLst>
            </p:cNvPr>
            <p:cNvSpPr/>
            <p:nvPr/>
          </p:nvSpPr>
          <p:spPr bwMode="auto">
            <a:xfrm>
              <a:off x="4692155" y="2170290"/>
              <a:ext cx="184171" cy="548634"/>
            </a:xfrm>
            <a:prstGeom prst="roundRect">
              <a:avLst/>
            </a:prstGeom>
            <a:solidFill>
              <a:schemeClr val="accent5">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3</a:t>
              </a:r>
              <a:endParaRPr lang="en-US" sz="500">
                <a:solidFill>
                  <a:schemeClr val="bg1"/>
                </a:solidFill>
              </a:endParaRPr>
            </a:p>
          </p:txBody>
        </p:sp>
      </p:grpSp>
      <p:sp>
        <p:nvSpPr>
          <p:cNvPr id="64" name="TextBox 63">
            <a:extLst>
              <a:ext uri="{FF2B5EF4-FFF2-40B4-BE49-F238E27FC236}">
                <a16:creationId xmlns:a16="http://schemas.microsoft.com/office/drawing/2014/main" id="{4B2F4F93-F429-0240-81C4-4D6E56493136}"/>
              </a:ext>
            </a:extLst>
          </p:cNvPr>
          <p:cNvSpPr txBox="1"/>
          <p:nvPr/>
        </p:nvSpPr>
        <p:spPr>
          <a:xfrm>
            <a:off x="4141248" y="2697616"/>
            <a:ext cx="800219" cy="338554"/>
          </a:xfrm>
          <a:prstGeom prst="rect">
            <a:avLst/>
          </a:prstGeom>
          <a:noFill/>
        </p:spPr>
        <p:txBody>
          <a:bodyPr wrap="none" rtlCol="0">
            <a:spAutoFit/>
          </a:bodyPr>
          <a:lstStyle/>
          <a:p>
            <a:r>
              <a:rPr lang="en-US" sz="1600" dirty="0">
                <a:solidFill>
                  <a:schemeClr val="accent6">
                    <a:lumMod val="75000"/>
                  </a:schemeClr>
                </a:solidFill>
              </a:rPr>
              <a:t>source</a:t>
            </a:r>
          </a:p>
        </p:txBody>
      </p:sp>
      <p:sp>
        <p:nvSpPr>
          <p:cNvPr id="65" name="TextBox 64">
            <a:extLst>
              <a:ext uri="{FF2B5EF4-FFF2-40B4-BE49-F238E27FC236}">
                <a16:creationId xmlns:a16="http://schemas.microsoft.com/office/drawing/2014/main" id="{D2EF4825-55C7-D64B-9CC6-C4E9B1FB2DE2}"/>
              </a:ext>
            </a:extLst>
          </p:cNvPr>
          <p:cNvSpPr txBox="1"/>
          <p:nvPr/>
        </p:nvSpPr>
        <p:spPr>
          <a:xfrm>
            <a:off x="10417708" y="2656039"/>
            <a:ext cx="710451" cy="338554"/>
          </a:xfrm>
          <a:prstGeom prst="rect">
            <a:avLst/>
          </a:prstGeom>
          <a:noFill/>
        </p:spPr>
        <p:txBody>
          <a:bodyPr wrap="none" rtlCol="0">
            <a:spAutoFit/>
          </a:bodyPr>
          <a:lstStyle/>
          <a:p>
            <a:r>
              <a:rPr lang="en-US" sz="1600" dirty="0">
                <a:solidFill>
                  <a:schemeClr val="accent6">
                    <a:lumMod val="75000"/>
                  </a:schemeClr>
                </a:solidFill>
              </a:rPr>
              <a:t>target</a:t>
            </a:r>
          </a:p>
        </p:txBody>
      </p:sp>
      <p:cxnSp>
        <p:nvCxnSpPr>
          <p:cNvPr id="66" name="Elbow Connector 65">
            <a:extLst>
              <a:ext uri="{FF2B5EF4-FFF2-40B4-BE49-F238E27FC236}">
                <a16:creationId xmlns:a16="http://schemas.microsoft.com/office/drawing/2014/main" id="{04E1D577-F7BA-A54E-8951-2E5C45D2673F}"/>
              </a:ext>
            </a:extLst>
          </p:cNvPr>
          <p:cNvCxnSpPr>
            <a:cxnSpLocks/>
            <a:stCxn id="58" idx="3"/>
            <a:endCxn id="54" idx="1"/>
          </p:cNvCxnSpPr>
          <p:nvPr/>
        </p:nvCxnSpPr>
        <p:spPr>
          <a:xfrm>
            <a:off x="4876326" y="2444607"/>
            <a:ext cx="4639426" cy="1349032"/>
          </a:xfrm>
          <a:prstGeom prst="bentConnector3">
            <a:avLst>
              <a:gd name="adj1" fmla="val 24378"/>
            </a:avLst>
          </a:prstGeom>
          <a:ln w="15875">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42" name="Group 41">
            <a:extLst>
              <a:ext uri="{FF2B5EF4-FFF2-40B4-BE49-F238E27FC236}">
                <a16:creationId xmlns:a16="http://schemas.microsoft.com/office/drawing/2014/main" id="{878686E5-6A2D-524D-939C-8366BD74F91E}"/>
              </a:ext>
            </a:extLst>
          </p:cNvPr>
          <p:cNvGrpSpPr/>
          <p:nvPr/>
        </p:nvGrpSpPr>
        <p:grpSpPr>
          <a:xfrm>
            <a:off x="6828825" y="3951854"/>
            <a:ext cx="1752495" cy="599853"/>
            <a:chOff x="6828825" y="3906134"/>
            <a:chExt cx="1752495" cy="599853"/>
          </a:xfrm>
        </p:grpSpPr>
        <p:sp>
          <p:nvSpPr>
            <p:cNvPr id="44" name="Rounded Rectangle 43">
              <a:extLst>
                <a:ext uri="{FF2B5EF4-FFF2-40B4-BE49-F238E27FC236}">
                  <a16:creationId xmlns:a16="http://schemas.microsoft.com/office/drawing/2014/main" id="{9DC6F12F-844B-7944-BE45-FE6E7B02B6C3}"/>
                </a:ext>
              </a:extLst>
            </p:cNvPr>
            <p:cNvSpPr/>
            <p:nvPr/>
          </p:nvSpPr>
          <p:spPr>
            <a:xfrm>
              <a:off x="7039104" y="3906134"/>
              <a:ext cx="1542216" cy="315368"/>
            </a:xfrm>
            <a:prstGeom prst="roundRect">
              <a:avLst/>
            </a:prstGeom>
            <a:solidFill>
              <a:srgbClr val="00B05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endParaRPr kumimoji="0" lang="en-US" sz="1000" b="0" i="0" u="none" strike="noStrike" kern="1200" cap="none" spc="0" normalizeH="0" baseline="0" noProof="0" dirty="0">
                <a:ln>
                  <a:noFill/>
                </a:ln>
                <a:solidFill>
                  <a:prstClr val="white"/>
                </a:solidFill>
                <a:effectLst/>
                <a:uLnTx/>
                <a:uFillTx/>
                <a:latin typeface="Arial"/>
                <a:ea typeface="+mn-ea"/>
                <a:cs typeface="+mn-cs"/>
              </a:endParaRPr>
            </a:p>
          </p:txBody>
        </p:sp>
        <p:sp>
          <p:nvSpPr>
            <p:cNvPr id="48" name="Rounded Rectangle 47">
              <a:extLst>
                <a:ext uri="{FF2B5EF4-FFF2-40B4-BE49-F238E27FC236}">
                  <a16:creationId xmlns:a16="http://schemas.microsoft.com/office/drawing/2014/main" id="{17410FBB-BDB0-264F-A2AE-0552BB96C620}"/>
                </a:ext>
              </a:extLst>
            </p:cNvPr>
            <p:cNvSpPr/>
            <p:nvPr/>
          </p:nvSpPr>
          <p:spPr>
            <a:xfrm>
              <a:off x="6945947" y="4040958"/>
              <a:ext cx="1542216" cy="315368"/>
            </a:xfrm>
            <a:prstGeom prst="roundRect">
              <a:avLst/>
            </a:prstGeom>
            <a:solidFill>
              <a:srgbClr val="00B05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endParaRPr kumimoji="0" lang="en-US" sz="1000" b="0" i="0" u="none" strike="noStrike" kern="1200" cap="none" spc="0" normalizeH="0" baseline="0" noProof="0" dirty="0">
                <a:ln>
                  <a:noFill/>
                </a:ln>
                <a:solidFill>
                  <a:prstClr val="white"/>
                </a:solidFill>
                <a:effectLst/>
                <a:uLnTx/>
                <a:uFillTx/>
                <a:latin typeface="Arial"/>
                <a:ea typeface="+mn-ea"/>
                <a:cs typeface="+mn-cs"/>
              </a:endParaRPr>
            </a:p>
          </p:txBody>
        </p:sp>
        <p:sp>
          <p:nvSpPr>
            <p:cNvPr id="49" name="Rounded Rectangle 48">
              <a:extLst>
                <a:ext uri="{FF2B5EF4-FFF2-40B4-BE49-F238E27FC236}">
                  <a16:creationId xmlns:a16="http://schemas.microsoft.com/office/drawing/2014/main" id="{0B0F9AEA-B6CC-084B-A827-8EC8E3F6D6A5}"/>
                </a:ext>
              </a:extLst>
            </p:cNvPr>
            <p:cNvSpPr/>
            <p:nvPr/>
          </p:nvSpPr>
          <p:spPr>
            <a:xfrm>
              <a:off x="6828825" y="4190619"/>
              <a:ext cx="1542216" cy="315368"/>
            </a:xfrm>
            <a:prstGeom prst="roundRect">
              <a:avLst/>
            </a:prstGeom>
            <a:solidFill>
              <a:srgbClr val="00B05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a:ln>
                    <a:noFill/>
                  </a:ln>
                  <a:solidFill>
                    <a:prstClr val="white"/>
                  </a:solidFill>
                  <a:effectLst/>
                  <a:uLnTx/>
                  <a:uFillTx/>
                  <a:latin typeface="Arial"/>
                  <a:ea typeface="+mn-ea"/>
                  <a:cs typeface="+mn-cs"/>
                </a:rPr>
                <a:t>Event driven µservice</a:t>
              </a:r>
            </a:p>
          </p:txBody>
        </p:sp>
      </p:grpSp>
      <p:cxnSp>
        <p:nvCxnSpPr>
          <p:cNvPr id="67" name="Elbow Connector 66">
            <a:extLst>
              <a:ext uri="{FF2B5EF4-FFF2-40B4-BE49-F238E27FC236}">
                <a16:creationId xmlns:a16="http://schemas.microsoft.com/office/drawing/2014/main" id="{F9EEE920-2F36-B647-B9B7-0D41C91AAB04}"/>
              </a:ext>
            </a:extLst>
          </p:cNvPr>
          <p:cNvCxnSpPr>
            <a:cxnSpLocks/>
            <a:stCxn id="54" idx="3"/>
            <a:endCxn id="63" idx="3"/>
          </p:cNvCxnSpPr>
          <p:nvPr/>
        </p:nvCxnSpPr>
        <p:spPr>
          <a:xfrm flipV="1">
            <a:off x="10841625" y="2436814"/>
            <a:ext cx="265976" cy="1356825"/>
          </a:xfrm>
          <a:prstGeom prst="bentConnector3">
            <a:avLst>
              <a:gd name="adj1" fmla="val 185948"/>
            </a:avLst>
          </a:prstGeom>
          <a:ln w="15875">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2401063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D0824B-9D29-3747-BFBA-533EF2DF6980}"/>
              </a:ext>
            </a:extLst>
          </p:cNvPr>
          <p:cNvSpPr>
            <a:spLocks noGrp="1"/>
          </p:cNvSpPr>
          <p:nvPr>
            <p:ph type="title"/>
          </p:nvPr>
        </p:nvSpPr>
        <p:spPr/>
        <p:txBody>
          <a:bodyPr/>
          <a:lstStyle/>
          <a:p>
            <a:r>
              <a:rPr lang="en-US"/>
              <a:t>Data Replication Environment - 2</a:t>
            </a:r>
          </a:p>
        </p:txBody>
      </p:sp>
      <p:sp>
        <p:nvSpPr>
          <p:cNvPr id="4" name="Slide Number Placeholder 3">
            <a:extLst>
              <a:ext uri="{FF2B5EF4-FFF2-40B4-BE49-F238E27FC236}">
                <a16:creationId xmlns:a16="http://schemas.microsoft.com/office/drawing/2014/main" id="{223BEDBE-0C1E-504D-8318-92C91D8D607F}"/>
              </a:ext>
            </a:extLst>
          </p:cNvPr>
          <p:cNvSpPr>
            <a:spLocks noGrp="1"/>
          </p:cNvSpPr>
          <p:nvPr>
            <p:ph type="sldNum" sz="quarter" idx="12"/>
          </p:nvPr>
        </p:nvSpPr>
        <p:spPr/>
        <p:txBody>
          <a:bodyPr/>
          <a:lstStyle/>
          <a:p>
            <a:fld id="{E9549862-13E2-C34D-815E-8545BD36FC59}" type="slidenum">
              <a:rPr lang="en-US" smtClean="0">
                <a:solidFill>
                  <a:srgbClr val="6D7777"/>
                </a:solidFill>
              </a:rPr>
              <a:pPr/>
              <a:t>39</a:t>
            </a:fld>
            <a:endParaRPr lang="en-US">
              <a:solidFill>
                <a:srgbClr val="6D7777"/>
              </a:solidFill>
            </a:endParaRPr>
          </a:p>
        </p:txBody>
      </p:sp>
      <p:sp>
        <p:nvSpPr>
          <p:cNvPr id="5" name="Rectangle 4">
            <a:extLst>
              <a:ext uri="{FF2B5EF4-FFF2-40B4-BE49-F238E27FC236}">
                <a16:creationId xmlns:a16="http://schemas.microsoft.com/office/drawing/2014/main" id="{A0F8AA87-8AA4-D045-B050-ED7AC92CDFC1}"/>
              </a:ext>
            </a:extLst>
          </p:cNvPr>
          <p:cNvSpPr/>
          <p:nvPr/>
        </p:nvSpPr>
        <p:spPr>
          <a:xfrm>
            <a:off x="397882" y="1431257"/>
            <a:ext cx="5344610" cy="3995485"/>
          </a:xfrm>
          <a:prstGeom prst="rect">
            <a:avLst/>
          </a:prstGeom>
          <a:noFill/>
          <a:ln>
            <a:solidFill>
              <a:srgbClr val="0000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lang="en-US" sz="1000" b="1">
                <a:solidFill>
                  <a:srgbClr val="0000FF"/>
                </a:solidFill>
                <a:latin typeface="Arial"/>
              </a:rPr>
              <a:t>On-Premise Environment</a:t>
            </a:r>
            <a:endParaRPr kumimoji="0" lang="en-US" sz="1000" b="1" i="0" u="none" strike="noStrike" kern="1200" cap="none" spc="0" normalizeH="0" baseline="0" noProof="0">
              <a:ln>
                <a:noFill/>
              </a:ln>
              <a:solidFill>
                <a:srgbClr val="0000FF"/>
              </a:solidFill>
              <a:effectLst/>
              <a:uLnTx/>
              <a:uFillTx/>
              <a:latin typeface="Arial"/>
              <a:ea typeface="+mn-ea"/>
              <a:cs typeface="+mn-cs"/>
            </a:endParaRPr>
          </a:p>
        </p:txBody>
      </p:sp>
      <p:sp>
        <p:nvSpPr>
          <p:cNvPr id="6" name="Rectangle 5">
            <a:extLst>
              <a:ext uri="{FF2B5EF4-FFF2-40B4-BE49-F238E27FC236}">
                <a16:creationId xmlns:a16="http://schemas.microsoft.com/office/drawing/2014/main" id="{90B1E0CB-CD1E-D14F-9238-763E6AF8FC20}"/>
              </a:ext>
            </a:extLst>
          </p:cNvPr>
          <p:cNvSpPr/>
          <p:nvPr/>
        </p:nvSpPr>
        <p:spPr>
          <a:xfrm>
            <a:off x="6280404" y="1431257"/>
            <a:ext cx="4997197" cy="3995485"/>
          </a:xfrm>
          <a:prstGeom prst="rect">
            <a:avLst/>
          </a:prstGeom>
          <a:noFill/>
          <a:ln>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1" i="0" u="none" strike="noStrike" kern="1200" cap="none" spc="0" normalizeH="0" baseline="0" noProof="0">
                <a:ln>
                  <a:noFill/>
                </a:ln>
                <a:solidFill>
                  <a:srgbClr val="00B050"/>
                </a:solidFill>
                <a:effectLst/>
                <a:uLnTx/>
                <a:uFillTx/>
                <a:latin typeface="Arial"/>
                <a:ea typeface="+mn-ea"/>
                <a:cs typeface="+mn-cs"/>
              </a:rPr>
              <a:t>IBM Cloud</a:t>
            </a:r>
          </a:p>
        </p:txBody>
      </p:sp>
      <p:sp>
        <p:nvSpPr>
          <p:cNvPr id="8" name="Rounded Rectangle 7">
            <a:extLst>
              <a:ext uri="{FF2B5EF4-FFF2-40B4-BE49-F238E27FC236}">
                <a16:creationId xmlns:a16="http://schemas.microsoft.com/office/drawing/2014/main" id="{AF5BE487-0468-A243-9C73-9209F84D654B}"/>
              </a:ext>
            </a:extLst>
          </p:cNvPr>
          <p:cNvSpPr/>
          <p:nvPr/>
        </p:nvSpPr>
        <p:spPr bwMode="auto">
          <a:xfrm>
            <a:off x="7396798"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0</a:t>
            </a:r>
            <a:endParaRPr lang="en-US" sz="500">
              <a:solidFill>
                <a:schemeClr val="bg1"/>
              </a:solidFill>
            </a:endParaRPr>
          </a:p>
        </p:txBody>
      </p:sp>
      <p:sp>
        <p:nvSpPr>
          <p:cNvPr id="9" name="Rounded Rectangle 8">
            <a:extLst>
              <a:ext uri="{FF2B5EF4-FFF2-40B4-BE49-F238E27FC236}">
                <a16:creationId xmlns:a16="http://schemas.microsoft.com/office/drawing/2014/main" id="{D5E58477-E1E3-594C-AF48-F4CA8530EABE}"/>
              </a:ext>
            </a:extLst>
          </p:cNvPr>
          <p:cNvSpPr/>
          <p:nvPr/>
        </p:nvSpPr>
        <p:spPr bwMode="auto">
          <a:xfrm>
            <a:off x="7579675"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1</a:t>
            </a:r>
            <a:endParaRPr lang="en-US" sz="500">
              <a:solidFill>
                <a:schemeClr val="bg1"/>
              </a:solidFill>
            </a:endParaRPr>
          </a:p>
        </p:txBody>
      </p:sp>
      <p:sp>
        <p:nvSpPr>
          <p:cNvPr id="10" name="Rounded Rectangle 9">
            <a:extLst>
              <a:ext uri="{FF2B5EF4-FFF2-40B4-BE49-F238E27FC236}">
                <a16:creationId xmlns:a16="http://schemas.microsoft.com/office/drawing/2014/main" id="{F7310BC1-71B2-BD47-95DA-A5A9F09D389B}"/>
              </a:ext>
            </a:extLst>
          </p:cNvPr>
          <p:cNvSpPr/>
          <p:nvPr/>
        </p:nvSpPr>
        <p:spPr bwMode="auto">
          <a:xfrm>
            <a:off x="7763847"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2</a:t>
            </a:r>
            <a:endParaRPr lang="en-US" sz="500">
              <a:solidFill>
                <a:schemeClr val="bg1"/>
              </a:solidFill>
            </a:endParaRPr>
          </a:p>
        </p:txBody>
      </p:sp>
      <p:sp>
        <p:nvSpPr>
          <p:cNvPr id="11" name="Rounded Rectangle 10">
            <a:extLst>
              <a:ext uri="{FF2B5EF4-FFF2-40B4-BE49-F238E27FC236}">
                <a16:creationId xmlns:a16="http://schemas.microsoft.com/office/drawing/2014/main" id="{B6291CC4-0B45-D044-90E7-3543E7A968CF}"/>
              </a:ext>
            </a:extLst>
          </p:cNvPr>
          <p:cNvSpPr/>
          <p:nvPr/>
        </p:nvSpPr>
        <p:spPr bwMode="auto">
          <a:xfrm>
            <a:off x="7946725"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3</a:t>
            </a:r>
            <a:endParaRPr lang="en-US" sz="500">
              <a:solidFill>
                <a:schemeClr val="bg1"/>
              </a:solidFill>
            </a:endParaRPr>
          </a:p>
        </p:txBody>
      </p:sp>
      <p:sp>
        <p:nvSpPr>
          <p:cNvPr id="12" name="Rounded Rectangle 11">
            <a:extLst>
              <a:ext uri="{FF2B5EF4-FFF2-40B4-BE49-F238E27FC236}">
                <a16:creationId xmlns:a16="http://schemas.microsoft.com/office/drawing/2014/main" id="{94EF47BB-26F6-B343-B071-171636EE579D}"/>
              </a:ext>
            </a:extLst>
          </p:cNvPr>
          <p:cNvSpPr/>
          <p:nvPr/>
        </p:nvSpPr>
        <p:spPr bwMode="auto">
          <a:xfrm>
            <a:off x="8130895"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4</a:t>
            </a:r>
            <a:endParaRPr lang="en-US" sz="500">
              <a:solidFill>
                <a:schemeClr val="bg1"/>
              </a:solidFill>
            </a:endParaRPr>
          </a:p>
        </p:txBody>
      </p:sp>
      <p:sp>
        <p:nvSpPr>
          <p:cNvPr id="13" name="Rounded Rectangle 12">
            <a:extLst>
              <a:ext uri="{FF2B5EF4-FFF2-40B4-BE49-F238E27FC236}">
                <a16:creationId xmlns:a16="http://schemas.microsoft.com/office/drawing/2014/main" id="{00BCA8E7-112B-094B-8994-52A4B5E872FB}"/>
              </a:ext>
            </a:extLst>
          </p:cNvPr>
          <p:cNvSpPr/>
          <p:nvPr/>
        </p:nvSpPr>
        <p:spPr bwMode="auto">
          <a:xfrm>
            <a:off x="8303992"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5</a:t>
            </a:r>
            <a:endParaRPr lang="en-US" sz="500">
              <a:solidFill>
                <a:schemeClr val="bg1"/>
              </a:solidFill>
            </a:endParaRPr>
          </a:p>
        </p:txBody>
      </p:sp>
      <p:sp>
        <p:nvSpPr>
          <p:cNvPr id="14" name="AutoShape 4">
            <a:extLst>
              <a:ext uri="{FF2B5EF4-FFF2-40B4-BE49-F238E27FC236}">
                <a16:creationId xmlns:a16="http://schemas.microsoft.com/office/drawing/2014/main" id="{419F5FD2-9DE2-F445-A68B-0CAD344E39B6}"/>
              </a:ext>
            </a:extLst>
          </p:cNvPr>
          <p:cNvSpPr>
            <a:spLocks noChangeArrowheads="1"/>
          </p:cNvSpPr>
          <p:nvPr/>
        </p:nvSpPr>
        <p:spPr bwMode="auto">
          <a:xfrm>
            <a:off x="6580675" y="1999642"/>
            <a:ext cx="4099470" cy="994569"/>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a:r>
              <a:rPr lang="en-US" sz="1000" dirty="0"/>
              <a:t>Event Streams Cluster</a:t>
            </a:r>
          </a:p>
        </p:txBody>
      </p:sp>
      <p:pic>
        <p:nvPicPr>
          <p:cNvPr id="15" name="Picture 14">
            <a:extLst>
              <a:ext uri="{FF2B5EF4-FFF2-40B4-BE49-F238E27FC236}">
                <a16:creationId xmlns:a16="http://schemas.microsoft.com/office/drawing/2014/main" id="{4D675F2E-5ADD-244D-A2C8-DC471A256E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93889" y="2004313"/>
            <a:ext cx="254676" cy="336336"/>
          </a:xfrm>
          <a:prstGeom prst="rect">
            <a:avLst/>
          </a:prstGeom>
        </p:spPr>
      </p:pic>
      <p:sp>
        <p:nvSpPr>
          <p:cNvPr id="18" name="AutoShape 4">
            <a:extLst>
              <a:ext uri="{FF2B5EF4-FFF2-40B4-BE49-F238E27FC236}">
                <a16:creationId xmlns:a16="http://schemas.microsoft.com/office/drawing/2014/main" id="{211CB3E3-B829-2C4F-A3D6-B13BE7F48F22}"/>
              </a:ext>
            </a:extLst>
          </p:cNvPr>
          <p:cNvSpPr>
            <a:spLocks noChangeArrowheads="1"/>
          </p:cNvSpPr>
          <p:nvPr/>
        </p:nvSpPr>
        <p:spPr bwMode="auto">
          <a:xfrm>
            <a:off x="549295" y="1818150"/>
            <a:ext cx="4815827" cy="3309662"/>
          </a:xfrm>
          <a:prstGeom prst="roundRect">
            <a:avLst>
              <a:gd name="adj" fmla="val 3325"/>
            </a:avLst>
          </a:prstGeom>
          <a:noFill/>
          <a:ln w="12700">
            <a:solidFill>
              <a:schemeClr val="accent3"/>
            </a:solidFill>
            <a:prstDash val="dash"/>
            <a:round/>
            <a:headEnd/>
            <a:tailEnd/>
          </a:ln>
        </p:spPr>
        <p:txBody>
          <a:bodyPr lIns="0" tIns="0" rIns="0" bIns="0" anchor="b" anchorCtr="1"/>
          <a:lstStyle/>
          <a:p>
            <a:pPr algn="ctr"/>
            <a:endParaRPr lang="en-US" sz="1000"/>
          </a:p>
        </p:txBody>
      </p:sp>
      <p:sp>
        <p:nvSpPr>
          <p:cNvPr id="28" name="Rounded Rectangle 27">
            <a:extLst>
              <a:ext uri="{FF2B5EF4-FFF2-40B4-BE49-F238E27FC236}">
                <a16:creationId xmlns:a16="http://schemas.microsoft.com/office/drawing/2014/main" id="{058E4018-54EF-C241-A10F-9BB485461EFF}"/>
              </a:ext>
            </a:extLst>
          </p:cNvPr>
          <p:cNvSpPr/>
          <p:nvPr/>
        </p:nvSpPr>
        <p:spPr bwMode="auto">
          <a:xfrm>
            <a:off x="1591529"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0</a:t>
            </a:r>
            <a:endParaRPr lang="en-US" sz="500">
              <a:solidFill>
                <a:schemeClr val="bg1"/>
              </a:solidFill>
            </a:endParaRPr>
          </a:p>
        </p:txBody>
      </p:sp>
      <p:sp>
        <p:nvSpPr>
          <p:cNvPr id="29" name="Rounded Rectangle 28">
            <a:extLst>
              <a:ext uri="{FF2B5EF4-FFF2-40B4-BE49-F238E27FC236}">
                <a16:creationId xmlns:a16="http://schemas.microsoft.com/office/drawing/2014/main" id="{2DEDB43F-6BDF-F347-95A5-F47AA2B1C71F}"/>
              </a:ext>
            </a:extLst>
          </p:cNvPr>
          <p:cNvSpPr/>
          <p:nvPr/>
        </p:nvSpPr>
        <p:spPr bwMode="auto">
          <a:xfrm>
            <a:off x="1774406"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1</a:t>
            </a:r>
            <a:endParaRPr lang="en-US" sz="500">
              <a:solidFill>
                <a:schemeClr val="bg1"/>
              </a:solidFill>
            </a:endParaRPr>
          </a:p>
        </p:txBody>
      </p:sp>
      <p:sp>
        <p:nvSpPr>
          <p:cNvPr id="30" name="Rounded Rectangle 29">
            <a:extLst>
              <a:ext uri="{FF2B5EF4-FFF2-40B4-BE49-F238E27FC236}">
                <a16:creationId xmlns:a16="http://schemas.microsoft.com/office/drawing/2014/main" id="{99244A3B-B483-4E43-A1E9-229B6A27DB31}"/>
              </a:ext>
            </a:extLst>
          </p:cNvPr>
          <p:cNvSpPr/>
          <p:nvPr/>
        </p:nvSpPr>
        <p:spPr bwMode="auto">
          <a:xfrm>
            <a:off x="1958578"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2</a:t>
            </a:r>
            <a:endParaRPr lang="en-US" sz="500">
              <a:solidFill>
                <a:schemeClr val="bg1"/>
              </a:solidFill>
            </a:endParaRPr>
          </a:p>
        </p:txBody>
      </p:sp>
      <p:sp>
        <p:nvSpPr>
          <p:cNvPr id="31" name="Rounded Rectangle 30">
            <a:extLst>
              <a:ext uri="{FF2B5EF4-FFF2-40B4-BE49-F238E27FC236}">
                <a16:creationId xmlns:a16="http://schemas.microsoft.com/office/drawing/2014/main" id="{2FC00369-550F-1D47-959E-8E43C24D3F4F}"/>
              </a:ext>
            </a:extLst>
          </p:cNvPr>
          <p:cNvSpPr/>
          <p:nvPr/>
        </p:nvSpPr>
        <p:spPr bwMode="auto">
          <a:xfrm>
            <a:off x="2141456"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3</a:t>
            </a:r>
            <a:endParaRPr lang="en-US" sz="500">
              <a:solidFill>
                <a:schemeClr val="bg1"/>
              </a:solidFill>
            </a:endParaRPr>
          </a:p>
        </p:txBody>
      </p:sp>
      <p:sp>
        <p:nvSpPr>
          <p:cNvPr id="32" name="Rounded Rectangle 31">
            <a:extLst>
              <a:ext uri="{FF2B5EF4-FFF2-40B4-BE49-F238E27FC236}">
                <a16:creationId xmlns:a16="http://schemas.microsoft.com/office/drawing/2014/main" id="{CEA02F82-9665-7243-AA5C-E8A8BC93F3C2}"/>
              </a:ext>
            </a:extLst>
          </p:cNvPr>
          <p:cNvSpPr/>
          <p:nvPr/>
        </p:nvSpPr>
        <p:spPr bwMode="auto">
          <a:xfrm>
            <a:off x="2325626"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4</a:t>
            </a:r>
            <a:endParaRPr lang="en-US" sz="500">
              <a:solidFill>
                <a:schemeClr val="bg1"/>
              </a:solidFill>
            </a:endParaRPr>
          </a:p>
        </p:txBody>
      </p:sp>
      <p:sp>
        <p:nvSpPr>
          <p:cNvPr id="33" name="Rounded Rectangle 32">
            <a:extLst>
              <a:ext uri="{FF2B5EF4-FFF2-40B4-BE49-F238E27FC236}">
                <a16:creationId xmlns:a16="http://schemas.microsoft.com/office/drawing/2014/main" id="{23355CB8-33EA-2344-9D2F-FD6C81E06FC2}"/>
              </a:ext>
            </a:extLst>
          </p:cNvPr>
          <p:cNvSpPr/>
          <p:nvPr/>
        </p:nvSpPr>
        <p:spPr bwMode="auto">
          <a:xfrm>
            <a:off x="2498723"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5</a:t>
            </a:r>
            <a:endParaRPr lang="en-US" sz="500">
              <a:solidFill>
                <a:schemeClr val="bg1"/>
              </a:solidFill>
            </a:endParaRPr>
          </a:p>
        </p:txBody>
      </p:sp>
      <p:sp>
        <p:nvSpPr>
          <p:cNvPr id="34" name="AutoShape 4">
            <a:extLst>
              <a:ext uri="{FF2B5EF4-FFF2-40B4-BE49-F238E27FC236}">
                <a16:creationId xmlns:a16="http://schemas.microsoft.com/office/drawing/2014/main" id="{B1D40963-EC1B-E049-A09B-96D331A21F58}"/>
              </a:ext>
            </a:extLst>
          </p:cNvPr>
          <p:cNvSpPr>
            <a:spLocks noChangeArrowheads="1"/>
          </p:cNvSpPr>
          <p:nvPr/>
        </p:nvSpPr>
        <p:spPr bwMode="auto">
          <a:xfrm>
            <a:off x="797528" y="2022321"/>
            <a:ext cx="4276272" cy="993882"/>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a:r>
              <a:rPr lang="en-US" sz="1000" dirty="0"/>
              <a:t>Kafka Cluster</a:t>
            </a:r>
          </a:p>
        </p:txBody>
      </p:sp>
      <p:sp>
        <p:nvSpPr>
          <p:cNvPr id="45" name="Rounded Rectangle 44">
            <a:extLst>
              <a:ext uri="{FF2B5EF4-FFF2-40B4-BE49-F238E27FC236}">
                <a16:creationId xmlns:a16="http://schemas.microsoft.com/office/drawing/2014/main" id="{034D0250-3CFC-6843-9DDB-30E02E9EBC18}"/>
              </a:ext>
            </a:extLst>
          </p:cNvPr>
          <p:cNvSpPr/>
          <p:nvPr/>
        </p:nvSpPr>
        <p:spPr>
          <a:xfrm>
            <a:off x="848919" y="3502593"/>
            <a:ext cx="1325873" cy="390630"/>
          </a:xfrm>
          <a:prstGeom prst="roundRect">
            <a:avLst/>
          </a:prstGeom>
          <a:solidFill>
            <a:schemeClr val="tx2">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lang="en-US" sz="1000" dirty="0">
                <a:solidFill>
                  <a:prstClr val="white"/>
                </a:solidFill>
                <a:latin typeface="Arial"/>
              </a:rPr>
              <a:t>kafka</a:t>
            </a:r>
            <a:r>
              <a:rPr kumimoji="0" lang="en-US" sz="1000" b="0" i="0" u="none" strike="noStrike" kern="1200" cap="none" spc="0" normalizeH="0" baseline="0" noProof="0" dirty="0">
                <a:ln>
                  <a:noFill/>
                </a:ln>
                <a:solidFill>
                  <a:prstClr val="white"/>
                </a:solidFill>
                <a:effectLst/>
                <a:uLnTx/>
                <a:uFillTx/>
                <a:latin typeface="Arial"/>
                <a:ea typeface="+mn-ea"/>
                <a:cs typeface="+mn-cs"/>
              </a:rPr>
              <a:t>-console-consumer.sh</a:t>
            </a:r>
          </a:p>
        </p:txBody>
      </p:sp>
      <p:sp>
        <p:nvSpPr>
          <p:cNvPr id="46" name="AutoShape 4">
            <a:extLst>
              <a:ext uri="{FF2B5EF4-FFF2-40B4-BE49-F238E27FC236}">
                <a16:creationId xmlns:a16="http://schemas.microsoft.com/office/drawing/2014/main" id="{490EA60F-E5B8-2A4C-8350-F638E3310E3C}"/>
              </a:ext>
            </a:extLst>
          </p:cNvPr>
          <p:cNvSpPr>
            <a:spLocks noChangeArrowheads="1"/>
          </p:cNvSpPr>
          <p:nvPr/>
        </p:nvSpPr>
        <p:spPr bwMode="auto">
          <a:xfrm>
            <a:off x="2678478" y="3373650"/>
            <a:ext cx="2416866" cy="993882"/>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a:r>
              <a:rPr lang="en-US" sz="1000" dirty="0"/>
              <a:t>Kafka Connect Cluster</a:t>
            </a:r>
          </a:p>
        </p:txBody>
      </p:sp>
      <p:sp>
        <p:nvSpPr>
          <p:cNvPr id="52" name="Cloud 51">
            <a:extLst>
              <a:ext uri="{FF2B5EF4-FFF2-40B4-BE49-F238E27FC236}">
                <a16:creationId xmlns:a16="http://schemas.microsoft.com/office/drawing/2014/main" id="{4695F1F6-1E1D-364B-B95A-5F6E3043E184}"/>
              </a:ext>
            </a:extLst>
          </p:cNvPr>
          <p:cNvSpPr/>
          <p:nvPr/>
        </p:nvSpPr>
        <p:spPr>
          <a:xfrm rot="16200000">
            <a:off x="5067740" y="3224016"/>
            <a:ext cx="1922727" cy="524935"/>
          </a:xfrm>
          <a:prstGeom prst="cloud">
            <a:avLst/>
          </a:prstGeom>
          <a:no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6897ECA9-F27F-1B4B-A567-00FA2BA8DB10}"/>
              </a:ext>
            </a:extLst>
          </p:cNvPr>
          <p:cNvPicPr>
            <a:picLocks noChangeAspect="1"/>
          </p:cNvPicPr>
          <p:nvPr/>
        </p:nvPicPr>
        <p:blipFill>
          <a:blip r:embed="rId3"/>
          <a:stretch>
            <a:fillRect/>
          </a:stretch>
        </p:blipFill>
        <p:spPr>
          <a:xfrm>
            <a:off x="681817" y="2585617"/>
            <a:ext cx="501650" cy="495300"/>
          </a:xfrm>
          <a:prstGeom prst="rect">
            <a:avLst/>
          </a:prstGeom>
        </p:spPr>
      </p:pic>
      <p:pic>
        <p:nvPicPr>
          <p:cNvPr id="37" name="Picture 36">
            <a:extLst>
              <a:ext uri="{FF2B5EF4-FFF2-40B4-BE49-F238E27FC236}">
                <a16:creationId xmlns:a16="http://schemas.microsoft.com/office/drawing/2014/main" id="{6D8F6862-7739-D946-A521-B5976D86EED8}"/>
              </a:ext>
            </a:extLst>
          </p:cNvPr>
          <p:cNvPicPr>
            <a:picLocks noChangeAspect="1"/>
          </p:cNvPicPr>
          <p:nvPr/>
        </p:nvPicPr>
        <p:blipFill>
          <a:blip r:embed="rId3"/>
          <a:stretch>
            <a:fillRect/>
          </a:stretch>
        </p:blipFill>
        <p:spPr>
          <a:xfrm>
            <a:off x="2609227" y="3921351"/>
            <a:ext cx="501650" cy="495300"/>
          </a:xfrm>
          <a:prstGeom prst="rect">
            <a:avLst/>
          </a:prstGeom>
        </p:spPr>
      </p:pic>
      <p:sp>
        <p:nvSpPr>
          <p:cNvPr id="38" name="Rounded Rectangle 37">
            <a:extLst>
              <a:ext uri="{FF2B5EF4-FFF2-40B4-BE49-F238E27FC236}">
                <a16:creationId xmlns:a16="http://schemas.microsoft.com/office/drawing/2014/main" id="{B8888133-CCF3-0944-9B5C-B88A02187A65}"/>
              </a:ext>
            </a:extLst>
          </p:cNvPr>
          <p:cNvSpPr/>
          <p:nvPr/>
        </p:nvSpPr>
        <p:spPr>
          <a:xfrm>
            <a:off x="3284812" y="3563437"/>
            <a:ext cx="1325873" cy="390630"/>
          </a:xfrm>
          <a:prstGeom prst="roundRect">
            <a:avLst/>
          </a:prstGeom>
          <a:solidFill>
            <a:srgbClr val="7030A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lang="en-US" sz="1000">
                <a:solidFill>
                  <a:prstClr val="white"/>
                </a:solidFill>
                <a:latin typeface="Arial"/>
              </a:rPr>
              <a:t>Mirror Maker 2.0</a:t>
            </a:r>
            <a:endParaRPr kumimoji="0" lang="en-US" sz="1000" b="0" i="0" u="none" strike="noStrike" kern="1200" cap="none" spc="0" normalizeH="0" baseline="0" noProof="0">
              <a:ln>
                <a:noFill/>
              </a:ln>
              <a:solidFill>
                <a:prstClr val="white"/>
              </a:solidFill>
              <a:effectLst/>
              <a:uLnTx/>
              <a:uFillTx/>
              <a:latin typeface="Arial"/>
              <a:ea typeface="+mn-ea"/>
              <a:cs typeface="+mn-cs"/>
            </a:endParaRPr>
          </a:p>
        </p:txBody>
      </p:sp>
      <p:sp>
        <p:nvSpPr>
          <p:cNvPr id="7" name="TextBox 6">
            <a:extLst>
              <a:ext uri="{FF2B5EF4-FFF2-40B4-BE49-F238E27FC236}">
                <a16:creationId xmlns:a16="http://schemas.microsoft.com/office/drawing/2014/main" id="{9C49EA51-B835-094C-91A0-D088AFF81C4B}"/>
              </a:ext>
            </a:extLst>
          </p:cNvPr>
          <p:cNvSpPr txBox="1"/>
          <p:nvPr/>
        </p:nvSpPr>
        <p:spPr>
          <a:xfrm>
            <a:off x="4351160" y="1968473"/>
            <a:ext cx="710451" cy="338554"/>
          </a:xfrm>
          <a:prstGeom prst="rect">
            <a:avLst/>
          </a:prstGeom>
          <a:noFill/>
        </p:spPr>
        <p:txBody>
          <a:bodyPr wrap="none" rtlCol="0">
            <a:spAutoFit/>
          </a:bodyPr>
          <a:lstStyle/>
          <a:p>
            <a:r>
              <a:rPr lang="en-US" sz="1600" dirty="0"/>
              <a:t>target</a:t>
            </a:r>
          </a:p>
        </p:txBody>
      </p:sp>
      <p:sp>
        <p:nvSpPr>
          <p:cNvPr id="39" name="TextBox 38">
            <a:extLst>
              <a:ext uri="{FF2B5EF4-FFF2-40B4-BE49-F238E27FC236}">
                <a16:creationId xmlns:a16="http://schemas.microsoft.com/office/drawing/2014/main" id="{E43F178F-4B90-3F45-964F-1FF716720D0E}"/>
              </a:ext>
            </a:extLst>
          </p:cNvPr>
          <p:cNvSpPr txBox="1"/>
          <p:nvPr/>
        </p:nvSpPr>
        <p:spPr>
          <a:xfrm>
            <a:off x="9400103" y="2682516"/>
            <a:ext cx="800219" cy="338554"/>
          </a:xfrm>
          <a:prstGeom prst="rect">
            <a:avLst/>
          </a:prstGeom>
          <a:noFill/>
        </p:spPr>
        <p:txBody>
          <a:bodyPr wrap="none" rtlCol="0">
            <a:spAutoFit/>
          </a:bodyPr>
          <a:lstStyle/>
          <a:p>
            <a:r>
              <a:rPr lang="en-US" sz="1600" dirty="0"/>
              <a:t>source</a:t>
            </a:r>
          </a:p>
        </p:txBody>
      </p:sp>
      <p:cxnSp>
        <p:nvCxnSpPr>
          <p:cNvPr id="21" name="Elbow Connector 20">
            <a:extLst>
              <a:ext uri="{FF2B5EF4-FFF2-40B4-BE49-F238E27FC236}">
                <a16:creationId xmlns:a16="http://schemas.microsoft.com/office/drawing/2014/main" id="{1FA5726D-2767-B849-85A3-7CAA002588F7}"/>
              </a:ext>
            </a:extLst>
          </p:cNvPr>
          <p:cNvCxnSpPr>
            <a:cxnSpLocks/>
            <a:stCxn id="11" idx="0"/>
            <a:endCxn id="38" idx="3"/>
          </p:cNvCxnSpPr>
          <p:nvPr/>
        </p:nvCxnSpPr>
        <p:spPr>
          <a:xfrm rot="16200000" flipH="1" flipV="1">
            <a:off x="5535091" y="1255032"/>
            <a:ext cx="1579313" cy="3428126"/>
          </a:xfrm>
          <a:prstGeom prst="bentConnector4">
            <a:avLst>
              <a:gd name="adj1" fmla="val -20323"/>
              <a:gd name="adj2" fmla="val 58618"/>
            </a:avLst>
          </a:prstGeom>
          <a:ln w="15875">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3" name="Elbow Connector 52">
            <a:extLst>
              <a:ext uri="{FF2B5EF4-FFF2-40B4-BE49-F238E27FC236}">
                <a16:creationId xmlns:a16="http://schemas.microsoft.com/office/drawing/2014/main" id="{0DC1C79B-85E9-B246-88E9-908878ECC75B}"/>
              </a:ext>
            </a:extLst>
          </p:cNvPr>
          <p:cNvCxnSpPr>
            <a:cxnSpLocks/>
            <a:stCxn id="38" idx="1"/>
            <a:endCxn id="33" idx="2"/>
          </p:cNvCxnSpPr>
          <p:nvPr/>
        </p:nvCxnSpPr>
        <p:spPr>
          <a:xfrm rot="10800000">
            <a:off x="2590810" y="2728760"/>
            <a:ext cx="694003" cy="1029992"/>
          </a:xfrm>
          <a:prstGeom prst="bentConnector2">
            <a:avLst/>
          </a:prstGeom>
          <a:ln w="15875">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49" name="Rounded Rectangle 48">
            <a:extLst>
              <a:ext uri="{FF2B5EF4-FFF2-40B4-BE49-F238E27FC236}">
                <a16:creationId xmlns:a16="http://schemas.microsoft.com/office/drawing/2014/main" id="{0B0F9AEA-B6CC-084B-A827-8EC8E3F6D6A5}"/>
              </a:ext>
            </a:extLst>
          </p:cNvPr>
          <p:cNvSpPr/>
          <p:nvPr/>
        </p:nvSpPr>
        <p:spPr>
          <a:xfrm>
            <a:off x="2981802" y="4540758"/>
            <a:ext cx="1625214" cy="495300"/>
          </a:xfrm>
          <a:prstGeom prst="roundRect">
            <a:avLst/>
          </a:prstGeom>
          <a:solidFill>
            <a:srgbClr val="00B05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lang="en-US" sz="1000" dirty="0">
                <a:solidFill>
                  <a:prstClr val="white"/>
                </a:solidFill>
                <a:latin typeface="Arial"/>
              </a:rPr>
              <a:t>kafka</a:t>
            </a:r>
            <a:r>
              <a:rPr kumimoji="0" lang="en-US" sz="1000" b="0" i="0" u="none" strike="noStrike" kern="1200" cap="none" spc="0" normalizeH="0" baseline="0" noProof="0" dirty="0">
                <a:ln>
                  <a:noFill/>
                </a:ln>
                <a:solidFill>
                  <a:prstClr val="white"/>
                </a:solidFill>
                <a:effectLst/>
                <a:uLnTx/>
                <a:uFillTx/>
                <a:latin typeface="Arial"/>
                <a:ea typeface="+mn-ea"/>
                <a:cs typeface="+mn-cs"/>
              </a:rPr>
              <a:t>-console-producer.sh</a:t>
            </a:r>
          </a:p>
        </p:txBody>
      </p:sp>
      <p:cxnSp>
        <p:nvCxnSpPr>
          <p:cNvPr id="22" name="Elbow Connector 21">
            <a:extLst>
              <a:ext uri="{FF2B5EF4-FFF2-40B4-BE49-F238E27FC236}">
                <a16:creationId xmlns:a16="http://schemas.microsoft.com/office/drawing/2014/main" id="{44F8EE2A-5BE0-E545-925C-5D70891B4DA5}"/>
              </a:ext>
            </a:extLst>
          </p:cNvPr>
          <p:cNvCxnSpPr>
            <a:stCxn id="32" idx="2"/>
            <a:endCxn id="45" idx="0"/>
          </p:cNvCxnSpPr>
          <p:nvPr/>
        </p:nvCxnSpPr>
        <p:spPr>
          <a:xfrm rot="5400000">
            <a:off x="1577868" y="2662748"/>
            <a:ext cx="773833" cy="905856"/>
          </a:xfrm>
          <a:prstGeom prst="bentConnector3">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4" name="Elbow Connector 23">
            <a:extLst>
              <a:ext uri="{FF2B5EF4-FFF2-40B4-BE49-F238E27FC236}">
                <a16:creationId xmlns:a16="http://schemas.microsoft.com/office/drawing/2014/main" id="{C6D643C2-3EE4-B147-B10E-BCE4D3790797}"/>
              </a:ext>
            </a:extLst>
          </p:cNvPr>
          <p:cNvCxnSpPr>
            <a:cxnSpLocks/>
            <a:stCxn id="49" idx="3"/>
            <a:endCxn id="13" idx="2"/>
          </p:cNvCxnSpPr>
          <p:nvPr/>
        </p:nvCxnSpPr>
        <p:spPr>
          <a:xfrm flipV="1">
            <a:off x="4607016" y="2728073"/>
            <a:ext cx="3789062" cy="2060335"/>
          </a:xfrm>
          <a:prstGeom prst="bentConnector2">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36" name="Oval 35">
            <a:extLst>
              <a:ext uri="{FF2B5EF4-FFF2-40B4-BE49-F238E27FC236}">
                <a16:creationId xmlns:a16="http://schemas.microsoft.com/office/drawing/2014/main" id="{94F4997F-6F2C-BF48-BA63-5430E040A88D}"/>
              </a:ext>
            </a:extLst>
          </p:cNvPr>
          <p:cNvSpPr/>
          <p:nvPr/>
        </p:nvSpPr>
        <p:spPr>
          <a:xfrm>
            <a:off x="4559492" y="3230449"/>
            <a:ext cx="430306" cy="410802"/>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68" name="Oval 67">
            <a:extLst>
              <a:ext uri="{FF2B5EF4-FFF2-40B4-BE49-F238E27FC236}">
                <a16:creationId xmlns:a16="http://schemas.microsoft.com/office/drawing/2014/main" id="{A8CECD8E-6C3B-D34E-8F6D-8ADB376443E9}"/>
              </a:ext>
            </a:extLst>
          </p:cNvPr>
          <p:cNvSpPr/>
          <p:nvPr/>
        </p:nvSpPr>
        <p:spPr>
          <a:xfrm>
            <a:off x="4445666" y="4834440"/>
            <a:ext cx="430306" cy="410802"/>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69" name="Oval 68">
            <a:extLst>
              <a:ext uri="{FF2B5EF4-FFF2-40B4-BE49-F238E27FC236}">
                <a16:creationId xmlns:a16="http://schemas.microsoft.com/office/drawing/2014/main" id="{B943FE36-C19E-8A4F-8D1E-178093750F9B}"/>
              </a:ext>
            </a:extLst>
          </p:cNvPr>
          <p:cNvSpPr/>
          <p:nvPr/>
        </p:nvSpPr>
        <p:spPr>
          <a:xfrm>
            <a:off x="579549" y="3782569"/>
            <a:ext cx="430306" cy="410802"/>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17" name="TextBox 16">
            <a:extLst>
              <a:ext uri="{FF2B5EF4-FFF2-40B4-BE49-F238E27FC236}">
                <a16:creationId xmlns:a16="http://schemas.microsoft.com/office/drawing/2014/main" id="{1A0874EA-0F31-A94D-A496-B7D42FBB31A3}"/>
              </a:ext>
            </a:extLst>
          </p:cNvPr>
          <p:cNvSpPr txBox="1"/>
          <p:nvPr/>
        </p:nvSpPr>
        <p:spPr>
          <a:xfrm>
            <a:off x="8492454" y="2183916"/>
            <a:ext cx="582211" cy="246221"/>
          </a:xfrm>
          <a:prstGeom prst="rect">
            <a:avLst/>
          </a:prstGeom>
          <a:noFill/>
        </p:spPr>
        <p:txBody>
          <a:bodyPr wrap="none" rtlCol="0">
            <a:spAutoFit/>
          </a:bodyPr>
          <a:lstStyle/>
          <a:p>
            <a:r>
              <a:rPr lang="en-US" sz="1000" b="1" dirty="0"/>
              <a:t>orders</a:t>
            </a:r>
          </a:p>
        </p:txBody>
      </p:sp>
      <p:sp>
        <p:nvSpPr>
          <p:cNvPr id="44" name="TextBox 43">
            <a:extLst>
              <a:ext uri="{FF2B5EF4-FFF2-40B4-BE49-F238E27FC236}">
                <a16:creationId xmlns:a16="http://schemas.microsoft.com/office/drawing/2014/main" id="{E60BBBCD-AD4E-A94D-A062-4C15C724E8D6}"/>
              </a:ext>
            </a:extLst>
          </p:cNvPr>
          <p:cNvSpPr txBox="1"/>
          <p:nvPr/>
        </p:nvSpPr>
        <p:spPr>
          <a:xfrm>
            <a:off x="2676048" y="2207535"/>
            <a:ext cx="1035861" cy="246221"/>
          </a:xfrm>
          <a:prstGeom prst="rect">
            <a:avLst/>
          </a:prstGeom>
          <a:noFill/>
        </p:spPr>
        <p:txBody>
          <a:bodyPr wrap="none" rtlCol="0">
            <a:spAutoFit/>
          </a:bodyPr>
          <a:lstStyle/>
          <a:p>
            <a:r>
              <a:rPr lang="en-US" sz="1000" b="1" dirty="0" err="1"/>
              <a:t>source.orders</a:t>
            </a:r>
            <a:endParaRPr lang="en-US" sz="1000" b="1" dirty="0"/>
          </a:p>
        </p:txBody>
      </p:sp>
    </p:spTree>
    <p:extLst>
      <p:ext uri="{BB962C8B-B14F-4D97-AF65-F5344CB8AC3E}">
        <p14:creationId xmlns:p14="http://schemas.microsoft.com/office/powerpoint/2010/main" val="4616331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t>Why Event Driven Architecture: app with microservice</a:t>
            </a:r>
          </a:p>
        </p:txBody>
      </p:sp>
      <p:sp>
        <p:nvSpPr>
          <p:cNvPr id="4" name="Slide Number Placeholder 3"/>
          <p:cNvSpPr>
            <a:spLocks noGrp="1"/>
          </p:cNvSpPr>
          <p:nvPr>
            <p:ph type="sldNum" sz="quarter" idx="4294967295"/>
          </p:nvPr>
        </p:nvSpPr>
        <p:spPr/>
        <p:txBody>
          <a:bodyPr/>
          <a:lstStyle/>
          <a:p>
            <a:pPr defTabSz="911231" eaLnBrk="1" fontAlgn="auto" hangingPunct="1">
              <a:spcBef>
                <a:spcPts val="0"/>
              </a:spcBef>
              <a:spcAft>
                <a:spcPts val="0"/>
              </a:spcAft>
              <a:defRPr/>
            </a:pPr>
            <a:r>
              <a:rPr lang="en-US" altLang="en-US" dirty="0">
                <a:solidFill>
                  <a:srgbClr val="FFFFFF"/>
                </a:solidFill>
                <a:latin typeface="Arial"/>
                <a:ea typeface="ＭＳ Ｐゴシック" charset="0"/>
                <a:cs typeface="Arial"/>
                <a:sym typeface="Helvetica" charset="0"/>
              </a:rPr>
              <a:t>IBM Confidential – Page </a:t>
            </a:r>
            <a:fld id="{3AD35F64-7BFE-4AA6-B41F-771B1133FB22}"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4</a:t>
            </a:fld>
            <a:endParaRPr lang="en-US" altLang="en-US" dirty="0">
              <a:solidFill>
                <a:srgbClr val="FFFFFF"/>
              </a:solidFill>
              <a:latin typeface="Arial"/>
              <a:ea typeface="ＭＳ Ｐゴシック" charset="0"/>
              <a:cs typeface="Arial"/>
              <a:sym typeface="Helvetica" charset="0"/>
            </a:endParaRPr>
          </a:p>
        </p:txBody>
      </p:sp>
      <p:sp>
        <p:nvSpPr>
          <p:cNvPr id="5" name="Rectangle 4"/>
          <p:cNvSpPr/>
          <p:nvPr/>
        </p:nvSpPr>
        <p:spPr>
          <a:xfrm>
            <a:off x="1089011" y="2569188"/>
            <a:ext cx="1714500" cy="8740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Browsers</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9011" y="1564242"/>
            <a:ext cx="1714500" cy="762000"/>
          </a:xfrm>
          <a:prstGeom prst="rect">
            <a:avLst/>
          </a:prstGeom>
        </p:spPr>
      </p:pic>
      <p:sp>
        <p:nvSpPr>
          <p:cNvPr id="7" name="Rectangle 6"/>
          <p:cNvSpPr/>
          <p:nvPr/>
        </p:nvSpPr>
        <p:spPr>
          <a:xfrm>
            <a:off x="1089011" y="4419759"/>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Authentication MS</a:t>
            </a:r>
          </a:p>
        </p:txBody>
      </p:sp>
      <p:sp>
        <p:nvSpPr>
          <p:cNvPr id="9" name="Rectangle 8"/>
          <p:cNvSpPr/>
          <p:nvPr/>
        </p:nvSpPr>
        <p:spPr>
          <a:xfrm>
            <a:off x="1543579" y="3163333"/>
            <a:ext cx="877126" cy="278330"/>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SPA</a:t>
            </a:r>
          </a:p>
        </p:txBody>
      </p:sp>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72176" y="1043871"/>
            <a:ext cx="493345" cy="797462"/>
          </a:xfrm>
          <a:prstGeom prst="rect">
            <a:avLst/>
          </a:prstGeom>
        </p:spPr>
      </p:pic>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09624" y="1061312"/>
            <a:ext cx="577161" cy="686749"/>
          </a:xfrm>
          <a:prstGeom prst="rect">
            <a:avLst/>
          </a:prstGeom>
        </p:spPr>
      </p:pic>
      <p:sp>
        <p:nvSpPr>
          <p:cNvPr id="16" name="Rectangle 15"/>
          <p:cNvSpPr/>
          <p:nvPr/>
        </p:nvSpPr>
        <p:spPr>
          <a:xfrm>
            <a:off x="4772175" y="1967566"/>
            <a:ext cx="1414609" cy="358676"/>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Mobile Apps</a:t>
            </a:r>
          </a:p>
        </p:txBody>
      </p:sp>
      <p:sp>
        <p:nvSpPr>
          <p:cNvPr id="17" name="Rectangle 16"/>
          <p:cNvSpPr/>
          <p:nvPr/>
        </p:nvSpPr>
        <p:spPr>
          <a:xfrm>
            <a:off x="7192762" y="2012744"/>
            <a:ext cx="1414609" cy="358676"/>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B2B</a:t>
            </a:r>
          </a:p>
        </p:txBody>
      </p:sp>
      <p:cxnSp>
        <p:nvCxnSpPr>
          <p:cNvPr id="21" name="Elbow Connector 20"/>
          <p:cNvCxnSpPr>
            <a:stCxn id="16" idx="2"/>
            <a:endCxn id="12" idx="0"/>
          </p:cNvCxnSpPr>
          <p:nvPr/>
        </p:nvCxnSpPr>
        <p:spPr>
          <a:xfrm rot="16200000" flipH="1">
            <a:off x="5523249" y="2282472"/>
            <a:ext cx="699527" cy="787065"/>
          </a:xfrm>
          <a:prstGeom prst="bentConnector3">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Elbow Connector 21"/>
          <p:cNvCxnSpPr>
            <a:stCxn id="17" idx="2"/>
            <a:endCxn id="45" idx="0"/>
          </p:cNvCxnSpPr>
          <p:nvPr/>
        </p:nvCxnSpPr>
        <p:spPr>
          <a:xfrm rot="5400000">
            <a:off x="6621801" y="3137432"/>
            <a:ext cx="2044279" cy="512255"/>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Elbow Connector 24"/>
          <p:cNvCxnSpPr>
            <a:stCxn id="16" idx="2"/>
            <a:endCxn id="50" idx="0"/>
          </p:cNvCxnSpPr>
          <p:nvPr/>
        </p:nvCxnSpPr>
        <p:spPr>
          <a:xfrm rot="5400000">
            <a:off x="3890976" y="2804286"/>
            <a:ext cx="2066549" cy="1110460"/>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Elbow Connector 34"/>
          <p:cNvCxnSpPr>
            <a:stCxn id="5" idx="2"/>
            <a:endCxn id="7" idx="0"/>
          </p:cNvCxnSpPr>
          <p:nvPr/>
        </p:nvCxnSpPr>
        <p:spPr>
          <a:xfrm rot="5400000">
            <a:off x="1304059" y="3777556"/>
            <a:ext cx="976495" cy="307910"/>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4137012" y="3025769"/>
            <a:ext cx="4259066" cy="5566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API Gateway</a:t>
            </a:r>
          </a:p>
        </p:txBody>
      </p:sp>
      <p:cxnSp>
        <p:nvCxnSpPr>
          <p:cNvPr id="52" name="Elbow Connector 51"/>
          <p:cNvCxnSpPr>
            <a:endCxn id="47" idx="0"/>
          </p:cNvCxnSpPr>
          <p:nvPr/>
        </p:nvCxnSpPr>
        <p:spPr>
          <a:xfrm rot="16200000" flipH="1">
            <a:off x="2168157" y="3591892"/>
            <a:ext cx="972437" cy="675175"/>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23" name="Can 22"/>
          <p:cNvSpPr/>
          <p:nvPr/>
        </p:nvSpPr>
        <p:spPr>
          <a:xfrm>
            <a:off x="1227645" y="4796928"/>
            <a:ext cx="269960" cy="35897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Rectangle 40"/>
          <p:cNvSpPr/>
          <p:nvPr/>
        </p:nvSpPr>
        <p:spPr>
          <a:xfrm>
            <a:off x="8396078" y="4415699"/>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Risk Assess MS</a:t>
            </a:r>
          </a:p>
        </p:txBody>
      </p:sp>
      <p:sp>
        <p:nvSpPr>
          <p:cNvPr id="43" name="Can 42"/>
          <p:cNvSpPr/>
          <p:nvPr/>
        </p:nvSpPr>
        <p:spPr>
          <a:xfrm>
            <a:off x="8518855" y="4792868"/>
            <a:ext cx="269960" cy="35897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Rectangle 44"/>
          <p:cNvSpPr/>
          <p:nvPr/>
        </p:nvSpPr>
        <p:spPr>
          <a:xfrm>
            <a:off x="6838472" y="4415699"/>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Asset management MS</a:t>
            </a:r>
          </a:p>
        </p:txBody>
      </p:sp>
      <p:sp>
        <p:nvSpPr>
          <p:cNvPr id="46" name="Can 45"/>
          <p:cNvSpPr/>
          <p:nvPr/>
        </p:nvSpPr>
        <p:spPr>
          <a:xfrm>
            <a:off x="7486643" y="4792868"/>
            <a:ext cx="269960" cy="35897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46"/>
          <p:cNvSpPr/>
          <p:nvPr/>
        </p:nvSpPr>
        <p:spPr>
          <a:xfrm>
            <a:off x="2442623" y="4415699"/>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User management MS</a:t>
            </a:r>
          </a:p>
        </p:txBody>
      </p:sp>
      <p:sp>
        <p:nvSpPr>
          <p:cNvPr id="49" name="Can 48"/>
          <p:cNvSpPr/>
          <p:nvPr/>
        </p:nvSpPr>
        <p:spPr>
          <a:xfrm>
            <a:off x="3090794" y="4792868"/>
            <a:ext cx="269960" cy="35897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Rectangle 49"/>
          <p:cNvSpPr/>
          <p:nvPr/>
        </p:nvSpPr>
        <p:spPr>
          <a:xfrm>
            <a:off x="3819680" y="4392791"/>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App Authorization MS</a:t>
            </a:r>
          </a:p>
        </p:txBody>
      </p:sp>
      <p:sp>
        <p:nvSpPr>
          <p:cNvPr id="51" name="Can 50"/>
          <p:cNvSpPr/>
          <p:nvPr/>
        </p:nvSpPr>
        <p:spPr>
          <a:xfrm>
            <a:off x="4412172" y="4850610"/>
            <a:ext cx="269960" cy="35897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Rectangle 52"/>
          <p:cNvSpPr/>
          <p:nvPr/>
        </p:nvSpPr>
        <p:spPr>
          <a:xfrm>
            <a:off x="5196737" y="4402443"/>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Config management MS</a:t>
            </a:r>
          </a:p>
        </p:txBody>
      </p:sp>
      <p:sp>
        <p:nvSpPr>
          <p:cNvPr id="54" name="Can 53"/>
          <p:cNvSpPr/>
          <p:nvPr/>
        </p:nvSpPr>
        <p:spPr>
          <a:xfrm>
            <a:off x="5844908" y="4779612"/>
            <a:ext cx="269960" cy="35897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7" name="Elbow Connector 56"/>
          <p:cNvCxnSpPr>
            <a:stCxn id="9" idx="3"/>
            <a:endCxn id="12" idx="1"/>
          </p:cNvCxnSpPr>
          <p:nvPr/>
        </p:nvCxnSpPr>
        <p:spPr>
          <a:xfrm>
            <a:off x="2420705" y="3302498"/>
            <a:ext cx="1716307" cy="1601"/>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60" name="Elbow Connector 59"/>
          <p:cNvCxnSpPr>
            <a:cxnSpLocks/>
            <a:stCxn id="9" idx="3"/>
            <a:endCxn id="50" idx="1"/>
          </p:cNvCxnSpPr>
          <p:nvPr/>
        </p:nvCxnSpPr>
        <p:spPr>
          <a:xfrm>
            <a:off x="2420705" y="3302498"/>
            <a:ext cx="1398975" cy="1548112"/>
          </a:xfrm>
          <a:prstGeom prst="bentConnector3">
            <a:avLst>
              <a:gd name="adj1" fmla="val 87523"/>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890770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D0824B-9D29-3747-BFBA-533EF2DF6980}"/>
              </a:ext>
            </a:extLst>
          </p:cNvPr>
          <p:cNvSpPr>
            <a:spLocks noGrp="1"/>
          </p:cNvSpPr>
          <p:nvPr>
            <p:ph type="title"/>
          </p:nvPr>
        </p:nvSpPr>
        <p:spPr/>
        <p:txBody>
          <a:bodyPr/>
          <a:lstStyle/>
          <a:p>
            <a:r>
              <a:rPr lang="en-US" dirty="0"/>
              <a:t>Data Replication Environment - 3</a:t>
            </a:r>
          </a:p>
        </p:txBody>
      </p:sp>
      <p:sp>
        <p:nvSpPr>
          <p:cNvPr id="4" name="Slide Number Placeholder 3">
            <a:extLst>
              <a:ext uri="{FF2B5EF4-FFF2-40B4-BE49-F238E27FC236}">
                <a16:creationId xmlns:a16="http://schemas.microsoft.com/office/drawing/2014/main" id="{223BEDBE-0C1E-504D-8318-92C91D8D607F}"/>
              </a:ext>
            </a:extLst>
          </p:cNvPr>
          <p:cNvSpPr>
            <a:spLocks noGrp="1"/>
          </p:cNvSpPr>
          <p:nvPr>
            <p:ph type="sldNum" sz="quarter" idx="12"/>
          </p:nvPr>
        </p:nvSpPr>
        <p:spPr/>
        <p:txBody>
          <a:bodyPr/>
          <a:lstStyle/>
          <a:p>
            <a:fld id="{E9549862-13E2-C34D-815E-8545BD36FC59}" type="slidenum">
              <a:rPr lang="en-US" smtClean="0">
                <a:solidFill>
                  <a:srgbClr val="6D7777"/>
                </a:solidFill>
              </a:rPr>
              <a:pPr/>
              <a:t>40</a:t>
            </a:fld>
            <a:endParaRPr lang="en-US">
              <a:solidFill>
                <a:srgbClr val="6D7777"/>
              </a:solidFill>
            </a:endParaRPr>
          </a:p>
        </p:txBody>
      </p:sp>
      <p:sp>
        <p:nvSpPr>
          <p:cNvPr id="5" name="Rectangle 4">
            <a:extLst>
              <a:ext uri="{FF2B5EF4-FFF2-40B4-BE49-F238E27FC236}">
                <a16:creationId xmlns:a16="http://schemas.microsoft.com/office/drawing/2014/main" id="{A0F8AA87-8AA4-D045-B050-ED7AC92CDFC1}"/>
              </a:ext>
            </a:extLst>
          </p:cNvPr>
          <p:cNvSpPr/>
          <p:nvPr/>
        </p:nvSpPr>
        <p:spPr>
          <a:xfrm>
            <a:off x="397882" y="1431257"/>
            <a:ext cx="5344610" cy="3995485"/>
          </a:xfrm>
          <a:prstGeom prst="rect">
            <a:avLst/>
          </a:prstGeom>
          <a:noFill/>
          <a:ln>
            <a:solidFill>
              <a:srgbClr val="0000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lang="en-US" sz="1000" b="1">
                <a:solidFill>
                  <a:srgbClr val="0000FF"/>
                </a:solidFill>
                <a:latin typeface="Arial"/>
              </a:rPr>
              <a:t>On-Premise Environment</a:t>
            </a:r>
            <a:endParaRPr kumimoji="0" lang="en-US" sz="1000" b="1" i="0" u="none" strike="noStrike" kern="1200" cap="none" spc="0" normalizeH="0" baseline="0" noProof="0">
              <a:ln>
                <a:noFill/>
              </a:ln>
              <a:solidFill>
                <a:srgbClr val="0000FF"/>
              </a:solidFill>
              <a:effectLst/>
              <a:uLnTx/>
              <a:uFillTx/>
              <a:latin typeface="Arial"/>
              <a:ea typeface="+mn-ea"/>
              <a:cs typeface="+mn-cs"/>
            </a:endParaRPr>
          </a:p>
        </p:txBody>
      </p:sp>
      <p:sp>
        <p:nvSpPr>
          <p:cNvPr id="6" name="Rectangle 5">
            <a:extLst>
              <a:ext uri="{FF2B5EF4-FFF2-40B4-BE49-F238E27FC236}">
                <a16:creationId xmlns:a16="http://schemas.microsoft.com/office/drawing/2014/main" id="{90B1E0CB-CD1E-D14F-9238-763E6AF8FC20}"/>
              </a:ext>
            </a:extLst>
          </p:cNvPr>
          <p:cNvSpPr/>
          <p:nvPr/>
        </p:nvSpPr>
        <p:spPr>
          <a:xfrm>
            <a:off x="6280404" y="1431257"/>
            <a:ext cx="4997197" cy="3995485"/>
          </a:xfrm>
          <a:prstGeom prst="rect">
            <a:avLst/>
          </a:prstGeom>
          <a:noFill/>
          <a:ln>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1" i="0" u="none" strike="noStrike" kern="1200" cap="none" spc="0" normalizeH="0" baseline="0" noProof="0">
                <a:ln>
                  <a:noFill/>
                </a:ln>
                <a:solidFill>
                  <a:srgbClr val="00B050"/>
                </a:solidFill>
                <a:effectLst/>
                <a:uLnTx/>
                <a:uFillTx/>
                <a:latin typeface="Arial"/>
                <a:ea typeface="+mn-ea"/>
                <a:cs typeface="+mn-cs"/>
              </a:rPr>
              <a:t>IBM Cloud</a:t>
            </a:r>
          </a:p>
        </p:txBody>
      </p:sp>
      <p:sp>
        <p:nvSpPr>
          <p:cNvPr id="8" name="Rounded Rectangle 7">
            <a:extLst>
              <a:ext uri="{FF2B5EF4-FFF2-40B4-BE49-F238E27FC236}">
                <a16:creationId xmlns:a16="http://schemas.microsoft.com/office/drawing/2014/main" id="{AF5BE487-0468-A243-9C73-9209F84D654B}"/>
              </a:ext>
            </a:extLst>
          </p:cNvPr>
          <p:cNvSpPr/>
          <p:nvPr/>
        </p:nvSpPr>
        <p:spPr bwMode="auto">
          <a:xfrm>
            <a:off x="7396798"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0</a:t>
            </a:r>
            <a:endParaRPr lang="en-US" sz="500">
              <a:solidFill>
                <a:schemeClr val="bg1"/>
              </a:solidFill>
            </a:endParaRPr>
          </a:p>
        </p:txBody>
      </p:sp>
      <p:sp>
        <p:nvSpPr>
          <p:cNvPr id="9" name="Rounded Rectangle 8">
            <a:extLst>
              <a:ext uri="{FF2B5EF4-FFF2-40B4-BE49-F238E27FC236}">
                <a16:creationId xmlns:a16="http://schemas.microsoft.com/office/drawing/2014/main" id="{D5E58477-E1E3-594C-AF48-F4CA8530EABE}"/>
              </a:ext>
            </a:extLst>
          </p:cNvPr>
          <p:cNvSpPr/>
          <p:nvPr/>
        </p:nvSpPr>
        <p:spPr bwMode="auto">
          <a:xfrm>
            <a:off x="7579675"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1</a:t>
            </a:r>
            <a:endParaRPr lang="en-US" sz="500">
              <a:solidFill>
                <a:schemeClr val="bg1"/>
              </a:solidFill>
            </a:endParaRPr>
          </a:p>
        </p:txBody>
      </p:sp>
      <p:sp>
        <p:nvSpPr>
          <p:cNvPr id="10" name="Rounded Rectangle 9">
            <a:extLst>
              <a:ext uri="{FF2B5EF4-FFF2-40B4-BE49-F238E27FC236}">
                <a16:creationId xmlns:a16="http://schemas.microsoft.com/office/drawing/2014/main" id="{F7310BC1-71B2-BD47-95DA-A5A9F09D389B}"/>
              </a:ext>
            </a:extLst>
          </p:cNvPr>
          <p:cNvSpPr/>
          <p:nvPr/>
        </p:nvSpPr>
        <p:spPr bwMode="auto">
          <a:xfrm>
            <a:off x="7763847"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2</a:t>
            </a:r>
            <a:endParaRPr lang="en-US" sz="500">
              <a:solidFill>
                <a:schemeClr val="bg1"/>
              </a:solidFill>
            </a:endParaRPr>
          </a:p>
        </p:txBody>
      </p:sp>
      <p:sp>
        <p:nvSpPr>
          <p:cNvPr id="11" name="Rounded Rectangle 10">
            <a:extLst>
              <a:ext uri="{FF2B5EF4-FFF2-40B4-BE49-F238E27FC236}">
                <a16:creationId xmlns:a16="http://schemas.microsoft.com/office/drawing/2014/main" id="{B6291CC4-0B45-D044-90E7-3543E7A968CF}"/>
              </a:ext>
            </a:extLst>
          </p:cNvPr>
          <p:cNvSpPr/>
          <p:nvPr/>
        </p:nvSpPr>
        <p:spPr bwMode="auto">
          <a:xfrm>
            <a:off x="7946725"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3</a:t>
            </a:r>
            <a:endParaRPr lang="en-US" sz="500">
              <a:solidFill>
                <a:schemeClr val="bg1"/>
              </a:solidFill>
            </a:endParaRPr>
          </a:p>
        </p:txBody>
      </p:sp>
      <p:sp>
        <p:nvSpPr>
          <p:cNvPr id="12" name="Rounded Rectangle 11">
            <a:extLst>
              <a:ext uri="{FF2B5EF4-FFF2-40B4-BE49-F238E27FC236}">
                <a16:creationId xmlns:a16="http://schemas.microsoft.com/office/drawing/2014/main" id="{94EF47BB-26F6-B343-B071-171636EE579D}"/>
              </a:ext>
            </a:extLst>
          </p:cNvPr>
          <p:cNvSpPr/>
          <p:nvPr/>
        </p:nvSpPr>
        <p:spPr bwMode="auto">
          <a:xfrm>
            <a:off x="8130895"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4</a:t>
            </a:r>
            <a:endParaRPr lang="en-US" sz="500">
              <a:solidFill>
                <a:schemeClr val="bg1"/>
              </a:solidFill>
            </a:endParaRPr>
          </a:p>
        </p:txBody>
      </p:sp>
      <p:sp>
        <p:nvSpPr>
          <p:cNvPr id="13" name="Rounded Rectangle 12">
            <a:extLst>
              <a:ext uri="{FF2B5EF4-FFF2-40B4-BE49-F238E27FC236}">
                <a16:creationId xmlns:a16="http://schemas.microsoft.com/office/drawing/2014/main" id="{00BCA8E7-112B-094B-8994-52A4B5E872FB}"/>
              </a:ext>
            </a:extLst>
          </p:cNvPr>
          <p:cNvSpPr/>
          <p:nvPr/>
        </p:nvSpPr>
        <p:spPr bwMode="auto">
          <a:xfrm>
            <a:off x="8303992"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5</a:t>
            </a:r>
            <a:endParaRPr lang="en-US" sz="500">
              <a:solidFill>
                <a:schemeClr val="bg1"/>
              </a:solidFill>
            </a:endParaRPr>
          </a:p>
        </p:txBody>
      </p:sp>
      <p:sp>
        <p:nvSpPr>
          <p:cNvPr id="14" name="AutoShape 4">
            <a:extLst>
              <a:ext uri="{FF2B5EF4-FFF2-40B4-BE49-F238E27FC236}">
                <a16:creationId xmlns:a16="http://schemas.microsoft.com/office/drawing/2014/main" id="{419F5FD2-9DE2-F445-A68B-0CAD344E39B6}"/>
              </a:ext>
            </a:extLst>
          </p:cNvPr>
          <p:cNvSpPr>
            <a:spLocks noChangeArrowheads="1"/>
          </p:cNvSpPr>
          <p:nvPr/>
        </p:nvSpPr>
        <p:spPr bwMode="auto">
          <a:xfrm>
            <a:off x="6580675" y="1999642"/>
            <a:ext cx="4099470" cy="994569"/>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a:r>
              <a:rPr lang="en-US" sz="1000" dirty="0"/>
              <a:t>Event Streams Cluster</a:t>
            </a:r>
          </a:p>
        </p:txBody>
      </p:sp>
      <p:sp>
        <p:nvSpPr>
          <p:cNvPr id="18" name="AutoShape 4">
            <a:extLst>
              <a:ext uri="{FF2B5EF4-FFF2-40B4-BE49-F238E27FC236}">
                <a16:creationId xmlns:a16="http://schemas.microsoft.com/office/drawing/2014/main" id="{211CB3E3-B829-2C4F-A3D6-B13BE7F48F22}"/>
              </a:ext>
            </a:extLst>
          </p:cNvPr>
          <p:cNvSpPr>
            <a:spLocks noChangeArrowheads="1"/>
          </p:cNvSpPr>
          <p:nvPr/>
        </p:nvSpPr>
        <p:spPr bwMode="auto">
          <a:xfrm>
            <a:off x="549295" y="1818150"/>
            <a:ext cx="4815827" cy="3309662"/>
          </a:xfrm>
          <a:prstGeom prst="roundRect">
            <a:avLst>
              <a:gd name="adj" fmla="val 3325"/>
            </a:avLst>
          </a:prstGeom>
          <a:noFill/>
          <a:ln w="12700">
            <a:solidFill>
              <a:schemeClr val="accent3"/>
            </a:solidFill>
            <a:prstDash val="dash"/>
            <a:round/>
            <a:headEnd/>
            <a:tailEnd/>
          </a:ln>
        </p:spPr>
        <p:txBody>
          <a:bodyPr lIns="0" tIns="0" rIns="0" bIns="0" anchor="b" anchorCtr="1"/>
          <a:lstStyle/>
          <a:p>
            <a:pPr algn="ctr"/>
            <a:endParaRPr lang="en-US" sz="1000"/>
          </a:p>
        </p:txBody>
      </p:sp>
      <p:sp>
        <p:nvSpPr>
          <p:cNvPr id="28" name="Rounded Rectangle 27">
            <a:extLst>
              <a:ext uri="{FF2B5EF4-FFF2-40B4-BE49-F238E27FC236}">
                <a16:creationId xmlns:a16="http://schemas.microsoft.com/office/drawing/2014/main" id="{058E4018-54EF-C241-A10F-9BB485461EFF}"/>
              </a:ext>
            </a:extLst>
          </p:cNvPr>
          <p:cNvSpPr/>
          <p:nvPr/>
        </p:nvSpPr>
        <p:spPr bwMode="auto">
          <a:xfrm>
            <a:off x="1591529"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0</a:t>
            </a:r>
            <a:endParaRPr lang="en-US" sz="500">
              <a:solidFill>
                <a:schemeClr val="bg1"/>
              </a:solidFill>
            </a:endParaRPr>
          </a:p>
        </p:txBody>
      </p:sp>
      <p:sp>
        <p:nvSpPr>
          <p:cNvPr id="29" name="Rounded Rectangle 28">
            <a:extLst>
              <a:ext uri="{FF2B5EF4-FFF2-40B4-BE49-F238E27FC236}">
                <a16:creationId xmlns:a16="http://schemas.microsoft.com/office/drawing/2014/main" id="{2DEDB43F-6BDF-F347-95A5-F47AA2B1C71F}"/>
              </a:ext>
            </a:extLst>
          </p:cNvPr>
          <p:cNvSpPr/>
          <p:nvPr/>
        </p:nvSpPr>
        <p:spPr bwMode="auto">
          <a:xfrm>
            <a:off x="1774406"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1</a:t>
            </a:r>
            <a:endParaRPr lang="en-US" sz="500">
              <a:solidFill>
                <a:schemeClr val="bg1"/>
              </a:solidFill>
            </a:endParaRPr>
          </a:p>
        </p:txBody>
      </p:sp>
      <p:sp>
        <p:nvSpPr>
          <p:cNvPr id="30" name="Rounded Rectangle 29">
            <a:extLst>
              <a:ext uri="{FF2B5EF4-FFF2-40B4-BE49-F238E27FC236}">
                <a16:creationId xmlns:a16="http://schemas.microsoft.com/office/drawing/2014/main" id="{99244A3B-B483-4E43-A1E9-229B6A27DB31}"/>
              </a:ext>
            </a:extLst>
          </p:cNvPr>
          <p:cNvSpPr/>
          <p:nvPr/>
        </p:nvSpPr>
        <p:spPr bwMode="auto">
          <a:xfrm>
            <a:off x="1958578"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2</a:t>
            </a:r>
            <a:endParaRPr lang="en-US" sz="500">
              <a:solidFill>
                <a:schemeClr val="bg1"/>
              </a:solidFill>
            </a:endParaRPr>
          </a:p>
        </p:txBody>
      </p:sp>
      <p:sp>
        <p:nvSpPr>
          <p:cNvPr id="31" name="Rounded Rectangle 30">
            <a:extLst>
              <a:ext uri="{FF2B5EF4-FFF2-40B4-BE49-F238E27FC236}">
                <a16:creationId xmlns:a16="http://schemas.microsoft.com/office/drawing/2014/main" id="{2FC00369-550F-1D47-959E-8E43C24D3F4F}"/>
              </a:ext>
            </a:extLst>
          </p:cNvPr>
          <p:cNvSpPr/>
          <p:nvPr/>
        </p:nvSpPr>
        <p:spPr bwMode="auto">
          <a:xfrm>
            <a:off x="2141456"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3</a:t>
            </a:r>
            <a:endParaRPr lang="en-US" sz="500">
              <a:solidFill>
                <a:schemeClr val="bg1"/>
              </a:solidFill>
            </a:endParaRPr>
          </a:p>
        </p:txBody>
      </p:sp>
      <p:sp>
        <p:nvSpPr>
          <p:cNvPr id="32" name="Rounded Rectangle 31">
            <a:extLst>
              <a:ext uri="{FF2B5EF4-FFF2-40B4-BE49-F238E27FC236}">
                <a16:creationId xmlns:a16="http://schemas.microsoft.com/office/drawing/2014/main" id="{CEA02F82-9665-7243-AA5C-E8A8BC93F3C2}"/>
              </a:ext>
            </a:extLst>
          </p:cNvPr>
          <p:cNvSpPr/>
          <p:nvPr/>
        </p:nvSpPr>
        <p:spPr bwMode="auto">
          <a:xfrm>
            <a:off x="2325626"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4</a:t>
            </a:r>
            <a:endParaRPr lang="en-US" sz="500">
              <a:solidFill>
                <a:schemeClr val="bg1"/>
              </a:solidFill>
            </a:endParaRPr>
          </a:p>
        </p:txBody>
      </p:sp>
      <p:sp>
        <p:nvSpPr>
          <p:cNvPr id="33" name="Rounded Rectangle 32">
            <a:extLst>
              <a:ext uri="{FF2B5EF4-FFF2-40B4-BE49-F238E27FC236}">
                <a16:creationId xmlns:a16="http://schemas.microsoft.com/office/drawing/2014/main" id="{23355CB8-33EA-2344-9D2F-FD6C81E06FC2}"/>
              </a:ext>
            </a:extLst>
          </p:cNvPr>
          <p:cNvSpPr/>
          <p:nvPr/>
        </p:nvSpPr>
        <p:spPr bwMode="auto">
          <a:xfrm>
            <a:off x="2498723"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5</a:t>
            </a:r>
            <a:endParaRPr lang="en-US" sz="500">
              <a:solidFill>
                <a:schemeClr val="bg1"/>
              </a:solidFill>
            </a:endParaRPr>
          </a:p>
        </p:txBody>
      </p:sp>
      <p:sp>
        <p:nvSpPr>
          <p:cNvPr id="34" name="AutoShape 4">
            <a:extLst>
              <a:ext uri="{FF2B5EF4-FFF2-40B4-BE49-F238E27FC236}">
                <a16:creationId xmlns:a16="http://schemas.microsoft.com/office/drawing/2014/main" id="{B1D40963-EC1B-E049-A09B-96D331A21F58}"/>
              </a:ext>
            </a:extLst>
          </p:cNvPr>
          <p:cNvSpPr>
            <a:spLocks noChangeArrowheads="1"/>
          </p:cNvSpPr>
          <p:nvPr/>
        </p:nvSpPr>
        <p:spPr bwMode="auto">
          <a:xfrm>
            <a:off x="797528" y="2022321"/>
            <a:ext cx="4276272" cy="993882"/>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a:r>
              <a:rPr lang="en-US" sz="1000" dirty="0"/>
              <a:t>Kafka Cluster</a:t>
            </a:r>
          </a:p>
        </p:txBody>
      </p:sp>
      <p:sp>
        <p:nvSpPr>
          <p:cNvPr id="45" name="Rounded Rectangle 44">
            <a:extLst>
              <a:ext uri="{FF2B5EF4-FFF2-40B4-BE49-F238E27FC236}">
                <a16:creationId xmlns:a16="http://schemas.microsoft.com/office/drawing/2014/main" id="{034D0250-3CFC-6843-9DDB-30E02E9EBC18}"/>
              </a:ext>
            </a:extLst>
          </p:cNvPr>
          <p:cNvSpPr/>
          <p:nvPr/>
        </p:nvSpPr>
        <p:spPr>
          <a:xfrm>
            <a:off x="848919" y="3502593"/>
            <a:ext cx="1325873" cy="390630"/>
          </a:xfrm>
          <a:prstGeom prst="roundRect">
            <a:avLst/>
          </a:prstGeom>
          <a:solidFill>
            <a:schemeClr val="tx2">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lang="en-US" sz="1000" dirty="0">
                <a:solidFill>
                  <a:prstClr val="white"/>
                </a:solidFill>
                <a:latin typeface="Arial"/>
              </a:rPr>
              <a:t>kafka</a:t>
            </a:r>
            <a:r>
              <a:rPr kumimoji="0" lang="en-US" sz="1000" b="0" i="0" u="none" strike="noStrike" kern="1200" cap="none" spc="0" normalizeH="0" baseline="0" noProof="0" dirty="0">
                <a:ln>
                  <a:noFill/>
                </a:ln>
                <a:solidFill>
                  <a:prstClr val="white"/>
                </a:solidFill>
                <a:effectLst/>
                <a:uLnTx/>
                <a:uFillTx/>
                <a:latin typeface="Arial"/>
                <a:ea typeface="+mn-ea"/>
                <a:cs typeface="+mn-cs"/>
              </a:rPr>
              <a:t>-console-consumer.sh</a:t>
            </a:r>
          </a:p>
        </p:txBody>
      </p:sp>
      <p:sp>
        <p:nvSpPr>
          <p:cNvPr id="46" name="AutoShape 4">
            <a:extLst>
              <a:ext uri="{FF2B5EF4-FFF2-40B4-BE49-F238E27FC236}">
                <a16:creationId xmlns:a16="http://schemas.microsoft.com/office/drawing/2014/main" id="{490EA60F-E5B8-2A4C-8350-F638E3310E3C}"/>
              </a:ext>
            </a:extLst>
          </p:cNvPr>
          <p:cNvSpPr>
            <a:spLocks noChangeArrowheads="1"/>
          </p:cNvSpPr>
          <p:nvPr/>
        </p:nvSpPr>
        <p:spPr bwMode="auto">
          <a:xfrm>
            <a:off x="2678478" y="3373650"/>
            <a:ext cx="2416866" cy="993882"/>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a:r>
              <a:rPr lang="en-US" sz="1000" dirty="0"/>
              <a:t>Kafka Connect Cluster</a:t>
            </a:r>
          </a:p>
        </p:txBody>
      </p:sp>
      <p:sp>
        <p:nvSpPr>
          <p:cNvPr id="52" name="Cloud 51">
            <a:extLst>
              <a:ext uri="{FF2B5EF4-FFF2-40B4-BE49-F238E27FC236}">
                <a16:creationId xmlns:a16="http://schemas.microsoft.com/office/drawing/2014/main" id="{4695F1F6-1E1D-364B-B95A-5F6E3043E184}"/>
              </a:ext>
            </a:extLst>
          </p:cNvPr>
          <p:cNvSpPr/>
          <p:nvPr/>
        </p:nvSpPr>
        <p:spPr>
          <a:xfrm rot="16200000">
            <a:off x="5067740" y="3224016"/>
            <a:ext cx="1922727" cy="524935"/>
          </a:xfrm>
          <a:prstGeom prst="cloud">
            <a:avLst/>
          </a:prstGeom>
          <a:no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6897ECA9-F27F-1B4B-A567-00FA2BA8DB10}"/>
              </a:ext>
            </a:extLst>
          </p:cNvPr>
          <p:cNvPicPr>
            <a:picLocks noChangeAspect="1"/>
          </p:cNvPicPr>
          <p:nvPr/>
        </p:nvPicPr>
        <p:blipFill>
          <a:blip r:embed="rId2"/>
          <a:stretch>
            <a:fillRect/>
          </a:stretch>
        </p:blipFill>
        <p:spPr>
          <a:xfrm>
            <a:off x="681817" y="2585617"/>
            <a:ext cx="501650" cy="495300"/>
          </a:xfrm>
          <a:prstGeom prst="rect">
            <a:avLst/>
          </a:prstGeom>
        </p:spPr>
      </p:pic>
      <p:pic>
        <p:nvPicPr>
          <p:cNvPr id="37" name="Picture 36">
            <a:extLst>
              <a:ext uri="{FF2B5EF4-FFF2-40B4-BE49-F238E27FC236}">
                <a16:creationId xmlns:a16="http://schemas.microsoft.com/office/drawing/2014/main" id="{6D8F6862-7739-D946-A521-B5976D86EED8}"/>
              </a:ext>
            </a:extLst>
          </p:cNvPr>
          <p:cNvPicPr>
            <a:picLocks noChangeAspect="1"/>
          </p:cNvPicPr>
          <p:nvPr/>
        </p:nvPicPr>
        <p:blipFill>
          <a:blip r:embed="rId2"/>
          <a:stretch>
            <a:fillRect/>
          </a:stretch>
        </p:blipFill>
        <p:spPr>
          <a:xfrm>
            <a:off x="2609227" y="3921351"/>
            <a:ext cx="501650" cy="495300"/>
          </a:xfrm>
          <a:prstGeom prst="rect">
            <a:avLst/>
          </a:prstGeom>
        </p:spPr>
      </p:pic>
      <p:sp>
        <p:nvSpPr>
          <p:cNvPr id="38" name="Rounded Rectangle 37">
            <a:extLst>
              <a:ext uri="{FF2B5EF4-FFF2-40B4-BE49-F238E27FC236}">
                <a16:creationId xmlns:a16="http://schemas.microsoft.com/office/drawing/2014/main" id="{B8888133-CCF3-0944-9B5C-B88A02187A65}"/>
              </a:ext>
            </a:extLst>
          </p:cNvPr>
          <p:cNvSpPr/>
          <p:nvPr/>
        </p:nvSpPr>
        <p:spPr>
          <a:xfrm>
            <a:off x="3284812" y="3563437"/>
            <a:ext cx="1325873" cy="390630"/>
          </a:xfrm>
          <a:prstGeom prst="roundRect">
            <a:avLst/>
          </a:prstGeom>
          <a:solidFill>
            <a:srgbClr val="7030A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lang="en-US" sz="1000">
                <a:solidFill>
                  <a:prstClr val="white"/>
                </a:solidFill>
                <a:latin typeface="Arial"/>
              </a:rPr>
              <a:t>Mirror Maker 2.0</a:t>
            </a:r>
            <a:endParaRPr kumimoji="0" lang="en-US" sz="1000" b="0" i="0" u="none" strike="noStrike" kern="1200" cap="none" spc="0" normalizeH="0" baseline="0" noProof="0">
              <a:ln>
                <a:noFill/>
              </a:ln>
              <a:solidFill>
                <a:prstClr val="white"/>
              </a:solidFill>
              <a:effectLst/>
              <a:uLnTx/>
              <a:uFillTx/>
              <a:latin typeface="Arial"/>
              <a:ea typeface="+mn-ea"/>
              <a:cs typeface="+mn-cs"/>
            </a:endParaRPr>
          </a:p>
        </p:txBody>
      </p:sp>
      <p:sp>
        <p:nvSpPr>
          <p:cNvPr id="7" name="TextBox 6">
            <a:extLst>
              <a:ext uri="{FF2B5EF4-FFF2-40B4-BE49-F238E27FC236}">
                <a16:creationId xmlns:a16="http://schemas.microsoft.com/office/drawing/2014/main" id="{9C49EA51-B835-094C-91A0-D088AFF81C4B}"/>
              </a:ext>
            </a:extLst>
          </p:cNvPr>
          <p:cNvSpPr txBox="1"/>
          <p:nvPr/>
        </p:nvSpPr>
        <p:spPr>
          <a:xfrm>
            <a:off x="4351160" y="1968473"/>
            <a:ext cx="710451" cy="338554"/>
          </a:xfrm>
          <a:prstGeom prst="rect">
            <a:avLst/>
          </a:prstGeom>
          <a:noFill/>
        </p:spPr>
        <p:txBody>
          <a:bodyPr wrap="none" rtlCol="0">
            <a:spAutoFit/>
          </a:bodyPr>
          <a:lstStyle/>
          <a:p>
            <a:r>
              <a:rPr lang="en-US" sz="1600" dirty="0"/>
              <a:t>target</a:t>
            </a:r>
          </a:p>
        </p:txBody>
      </p:sp>
      <p:sp>
        <p:nvSpPr>
          <p:cNvPr id="39" name="TextBox 38">
            <a:extLst>
              <a:ext uri="{FF2B5EF4-FFF2-40B4-BE49-F238E27FC236}">
                <a16:creationId xmlns:a16="http://schemas.microsoft.com/office/drawing/2014/main" id="{E43F178F-4B90-3F45-964F-1FF716720D0E}"/>
              </a:ext>
            </a:extLst>
          </p:cNvPr>
          <p:cNvSpPr txBox="1"/>
          <p:nvPr/>
        </p:nvSpPr>
        <p:spPr>
          <a:xfrm>
            <a:off x="9400103" y="2682516"/>
            <a:ext cx="800219" cy="338554"/>
          </a:xfrm>
          <a:prstGeom prst="rect">
            <a:avLst/>
          </a:prstGeom>
          <a:noFill/>
        </p:spPr>
        <p:txBody>
          <a:bodyPr wrap="none" rtlCol="0">
            <a:spAutoFit/>
          </a:bodyPr>
          <a:lstStyle/>
          <a:p>
            <a:r>
              <a:rPr lang="en-US" sz="1600" dirty="0"/>
              <a:t>source</a:t>
            </a:r>
          </a:p>
        </p:txBody>
      </p:sp>
      <p:cxnSp>
        <p:nvCxnSpPr>
          <p:cNvPr id="21" name="Elbow Connector 20">
            <a:extLst>
              <a:ext uri="{FF2B5EF4-FFF2-40B4-BE49-F238E27FC236}">
                <a16:creationId xmlns:a16="http://schemas.microsoft.com/office/drawing/2014/main" id="{1FA5726D-2767-B849-85A3-7CAA002588F7}"/>
              </a:ext>
            </a:extLst>
          </p:cNvPr>
          <p:cNvCxnSpPr>
            <a:cxnSpLocks/>
            <a:stCxn id="11" idx="0"/>
            <a:endCxn id="38" idx="3"/>
          </p:cNvCxnSpPr>
          <p:nvPr/>
        </p:nvCxnSpPr>
        <p:spPr>
          <a:xfrm rot="16200000" flipH="1" flipV="1">
            <a:off x="5535091" y="1255032"/>
            <a:ext cx="1579313" cy="3428126"/>
          </a:xfrm>
          <a:prstGeom prst="bentConnector4">
            <a:avLst>
              <a:gd name="adj1" fmla="val -20323"/>
              <a:gd name="adj2" fmla="val 58618"/>
            </a:avLst>
          </a:prstGeom>
          <a:ln w="15875">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3" name="Elbow Connector 52">
            <a:extLst>
              <a:ext uri="{FF2B5EF4-FFF2-40B4-BE49-F238E27FC236}">
                <a16:creationId xmlns:a16="http://schemas.microsoft.com/office/drawing/2014/main" id="{0DC1C79B-85E9-B246-88E9-908878ECC75B}"/>
              </a:ext>
            </a:extLst>
          </p:cNvPr>
          <p:cNvCxnSpPr>
            <a:cxnSpLocks/>
            <a:stCxn id="38" idx="1"/>
            <a:endCxn id="33" idx="2"/>
          </p:cNvCxnSpPr>
          <p:nvPr/>
        </p:nvCxnSpPr>
        <p:spPr>
          <a:xfrm rot="10800000">
            <a:off x="2590810" y="2728760"/>
            <a:ext cx="694003" cy="1029992"/>
          </a:xfrm>
          <a:prstGeom prst="bentConnector2">
            <a:avLst/>
          </a:prstGeom>
          <a:ln w="15875">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49" name="Rounded Rectangle 48">
            <a:extLst>
              <a:ext uri="{FF2B5EF4-FFF2-40B4-BE49-F238E27FC236}">
                <a16:creationId xmlns:a16="http://schemas.microsoft.com/office/drawing/2014/main" id="{0B0F9AEA-B6CC-084B-A827-8EC8E3F6D6A5}"/>
              </a:ext>
            </a:extLst>
          </p:cNvPr>
          <p:cNvSpPr/>
          <p:nvPr/>
        </p:nvSpPr>
        <p:spPr>
          <a:xfrm>
            <a:off x="2981802" y="4540758"/>
            <a:ext cx="1625214" cy="495300"/>
          </a:xfrm>
          <a:prstGeom prst="roundRect">
            <a:avLst/>
          </a:prstGeom>
          <a:solidFill>
            <a:srgbClr val="00B05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lang="en-US" sz="1000" dirty="0">
                <a:solidFill>
                  <a:prstClr val="white"/>
                </a:solidFill>
                <a:latin typeface="Arial"/>
              </a:rPr>
              <a:t>kafka</a:t>
            </a:r>
            <a:r>
              <a:rPr kumimoji="0" lang="en-US" sz="1000" b="0" i="0" u="none" strike="noStrike" kern="1200" cap="none" spc="0" normalizeH="0" baseline="0" noProof="0" dirty="0">
                <a:ln>
                  <a:noFill/>
                </a:ln>
                <a:solidFill>
                  <a:prstClr val="white"/>
                </a:solidFill>
                <a:effectLst/>
                <a:uLnTx/>
                <a:uFillTx/>
                <a:latin typeface="Arial"/>
                <a:ea typeface="+mn-ea"/>
                <a:cs typeface="+mn-cs"/>
              </a:rPr>
              <a:t>-console-producer.sh</a:t>
            </a:r>
          </a:p>
        </p:txBody>
      </p:sp>
      <p:cxnSp>
        <p:nvCxnSpPr>
          <p:cNvPr id="22" name="Elbow Connector 21">
            <a:extLst>
              <a:ext uri="{FF2B5EF4-FFF2-40B4-BE49-F238E27FC236}">
                <a16:creationId xmlns:a16="http://schemas.microsoft.com/office/drawing/2014/main" id="{44F8EE2A-5BE0-E545-925C-5D70891B4DA5}"/>
              </a:ext>
            </a:extLst>
          </p:cNvPr>
          <p:cNvCxnSpPr>
            <a:stCxn id="32" idx="2"/>
            <a:endCxn id="45" idx="0"/>
          </p:cNvCxnSpPr>
          <p:nvPr/>
        </p:nvCxnSpPr>
        <p:spPr>
          <a:xfrm rot="5400000">
            <a:off x="1577868" y="2662748"/>
            <a:ext cx="773833" cy="905856"/>
          </a:xfrm>
          <a:prstGeom prst="bentConnector3">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4" name="Elbow Connector 23">
            <a:extLst>
              <a:ext uri="{FF2B5EF4-FFF2-40B4-BE49-F238E27FC236}">
                <a16:creationId xmlns:a16="http://schemas.microsoft.com/office/drawing/2014/main" id="{C6D643C2-3EE4-B147-B10E-BCE4D3790797}"/>
              </a:ext>
            </a:extLst>
          </p:cNvPr>
          <p:cNvCxnSpPr>
            <a:cxnSpLocks/>
            <a:stCxn id="49" idx="3"/>
            <a:endCxn id="13" idx="2"/>
          </p:cNvCxnSpPr>
          <p:nvPr/>
        </p:nvCxnSpPr>
        <p:spPr>
          <a:xfrm flipV="1">
            <a:off x="4607016" y="2728073"/>
            <a:ext cx="3789062" cy="2060335"/>
          </a:xfrm>
          <a:prstGeom prst="bentConnector2">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36" name="Oval 35">
            <a:extLst>
              <a:ext uri="{FF2B5EF4-FFF2-40B4-BE49-F238E27FC236}">
                <a16:creationId xmlns:a16="http://schemas.microsoft.com/office/drawing/2014/main" id="{94F4997F-6F2C-BF48-BA63-5430E040A88D}"/>
              </a:ext>
            </a:extLst>
          </p:cNvPr>
          <p:cNvSpPr/>
          <p:nvPr/>
        </p:nvSpPr>
        <p:spPr>
          <a:xfrm>
            <a:off x="4559492" y="3230449"/>
            <a:ext cx="430306" cy="410802"/>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68" name="Oval 67">
            <a:extLst>
              <a:ext uri="{FF2B5EF4-FFF2-40B4-BE49-F238E27FC236}">
                <a16:creationId xmlns:a16="http://schemas.microsoft.com/office/drawing/2014/main" id="{A8CECD8E-6C3B-D34E-8F6D-8ADB376443E9}"/>
              </a:ext>
            </a:extLst>
          </p:cNvPr>
          <p:cNvSpPr/>
          <p:nvPr/>
        </p:nvSpPr>
        <p:spPr>
          <a:xfrm>
            <a:off x="4445666" y="4834440"/>
            <a:ext cx="430306" cy="410802"/>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69" name="Oval 68">
            <a:extLst>
              <a:ext uri="{FF2B5EF4-FFF2-40B4-BE49-F238E27FC236}">
                <a16:creationId xmlns:a16="http://schemas.microsoft.com/office/drawing/2014/main" id="{B943FE36-C19E-8A4F-8D1E-178093750F9B}"/>
              </a:ext>
            </a:extLst>
          </p:cNvPr>
          <p:cNvSpPr/>
          <p:nvPr/>
        </p:nvSpPr>
        <p:spPr>
          <a:xfrm>
            <a:off x="579549" y="3782569"/>
            <a:ext cx="430306" cy="410802"/>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17" name="TextBox 16">
            <a:extLst>
              <a:ext uri="{FF2B5EF4-FFF2-40B4-BE49-F238E27FC236}">
                <a16:creationId xmlns:a16="http://schemas.microsoft.com/office/drawing/2014/main" id="{1A0874EA-0F31-A94D-A496-B7D42FBB31A3}"/>
              </a:ext>
            </a:extLst>
          </p:cNvPr>
          <p:cNvSpPr txBox="1"/>
          <p:nvPr/>
        </p:nvSpPr>
        <p:spPr>
          <a:xfrm>
            <a:off x="8492454" y="2183916"/>
            <a:ext cx="582211" cy="246221"/>
          </a:xfrm>
          <a:prstGeom prst="rect">
            <a:avLst/>
          </a:prstGeom>
          <a:noFill/>
        </p:spPr>
        <p:txBody>
          <a:bodyPr wrap="none" rtlCol="0">
            <a:spAutoFit/>
          </a:bodyPr>
          <a:lstStyle/>
          <a:p>
            <a:r>
              <a:rPr lang="en-US" sz="1000" b="1" dirty="0"/>
              <a:t>orders</a:t>
            </a:r>
          </a:p>
        </p:txBody>
      </p:sp>
      <p:sp>
        <p:nvSpPr>
          <p:cNvPr id="44" name="TextBox 43">
            <a:extLst>
              <a:ext uri="{FF2B5EF4-FFF2-40B4-BE49-F238E27FC236}">
                <a16:creationId xmlns:a16="http://schemas.microsoft.com/office/drawing/2014/main" id="{E60BBBCD-AD4E-A94D-A062-4C15C724E8D6}"/>
              </a:ext>
            </a:extLst>
          </p:cNvPr>
          <p:cNvSpPr txBox="1"/>
          <p:nvPr/>
        </p:nvSpPr>
        <p:spPr>
          <a:xfrm>
            <a:off x="2676048" y="2207535"/>
            <a:ext cx="1035861" cy="246221"/>
          </a:xfrm>
          <a:prstGeom prst="rect">
            <a:avLst/>
          </a:prstGeom>
          <a:noFill/>
        </p:spPr>
        <p:txBody>
          <a:bodyPr wrap="none" rtlCol="0">
            <a:spAutoFit/>
          </a:bodyPr>
          <a:lstStyle/>
          <a:p>
            <a:r>
              <a:rPr lang="en-US" sz="1000" b="1" dirty="0" err="1"/>
              <a:t>source.orders</a:t>
            </a:r>
            <a:endParaRPr lang="en-US" sz="1000" b="1" dirty="0"/>
          </a:p>
        </p:txBody>
      </p:sp>
      <p:pic>
        <p:nvPicPr>
          <p:cNvPr id="40" name="Picture 39">
            <a:extLst>
              <a:ext uri="{FF2B5EF4-FFF2-40B4-BE49-F238E27FC236}">
                <a16:creationId xmlns:a16="http://schemas.microsoft.com/office/drawing/2014/main" id="{55D0F98F-B902-9942-A2EC-ED7716144A37}"/>
              </a:ext>
            </a:extLst>
          </p:cNvPr>
          <p:cNvPicPr>
            <a:picLocks noChangeAspect="1"/>
          </p:cNvPicPr>
          <p:nvPr/>
        </p:nvPicPr>
        <p:blipFill>
          <a:blip r:embed="rId2"/>
          <a:stretch>
            <a:fillRect/>
          </a:stretch>
        </p:blipFill>
        <p:spPr>
          <a:xfrm>
            <a:off x="6551966" y="2584930"/>
            <a:ext cx="501650" cy="495300"/>
          </a:xfrm>
          <a:prstGeom prst="rect">
            <a:avLst/>
          </a:prstGeom>
        </p:spPr>
      </p:pic>
    </p:spTree>
    <p:extLst>
      <p:ext uri="{BB962C8B-B14F-4D97-AF65-F5344CB8AC3E}">
        <p14:creationId xmlns:p14="http://schemas.microsoft.com/office/powerpoint/2010/main" val="234633051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4AC918-9C9F-3748-95FB-8CF19F0B56DB}"/>
              </a:ext>
            </a:extLst>
          </p:cNvPr>
          <p:cNvSpPr>
            <a:spLocks noGrp="1"/>
          </p:cNvSpPr>
          <p:nvPr>
            <p:ph type="title"/>
          </p:nvPr>
        </p:nvSpPr>
        <p:spPr/>
        <p:txBody>
          <a:bodyPr/>
          <a:lstStyle/>
          <a:p>
            <a:r>
              <a:rPr lang="en-US"/>
              <a:t>Mirror Maker 2.0</a:t>
            </a:r>
          </a:p>
        </p:txBody>
      </p:sp>
      <p:sp>
        <p:nvSpPr>
          <p:cNvPr id="4" name="Slide Number Placeholder 3">
            <a:extLst>
              <a:ext uri="{FF2B5EF4-FFF2-40B4-BE49-F238E27FC236}">
                <a16:creationId xmlns:a16="http://schemas.microsoft.com/office/drawing/2014/main" id="{79E0D2FF-FA8F-5C41-A2E5-39FB0CDCEF9D}"/>
              </a:ext>
            </a:extLst>
          </p:cNvPr>
          <p:cNvSpPr>
            <a:spLocks noGrp="1"/>
          </p:cNvSpPr>
          <p:nvPr>
            <p:ph type="sldNum" sz="quarter" idx="10"/>
          </p:nvPr>
        </p:nvSpPr>
        <p:spPr>
          <a:xfrm>
            <a:off x="8537575" y="4822825"/>
            <a:ext cx="400050" cy="274638"/>
          </a:xfrm>
          <a:prstGeom prst="rect">
            <a:avLst/>
          </a:prstGeom>
        </p:spPr>
        <p:txBody>
          <a:bodyPr vert="horz" wrap="square" lIns="91438" tIns="45719" rIns="91438" bIns="45719" numCol="1" anchor="ctr" anchorCtr="0" compatLnSpc="1">
            <a:prstTxWarp prst="textNoShape">
              <a:avLst/>
            </a:prstTxWarp>
          </a:bodyPr>
          <a:lstStyle>
            <a:defPPr>
              <a:defRPr lang="en-US"/>
            </a:defPPr>
            <a:lvl1pPr marL="0" algn="r" defTabSz="685800" rtl="0" eaLnBrk="1" latinLnBrk="0" hangingPunct="1">
              <a:defRPr sz="900" kern="1200">
                <a:solidFill>
                  <a:schemeClr val="accent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2F63A97E-D605-DC42-8452-C14CD1FA87FA}" type="slidenum">
              <a:rPr lang="en-US" smtClean="0">
                <a:solidFill>
                  <a:srgbClr val="5AAAFA"/>
                </a:solidFill>
              </a:rPr>
              <a:pPr/>
              <a:t>41</a:t>
            </a:fld>
            <a:endParaRPr lang="en-US">
              <a:solidFill>
                <a:srgbClr val="5AAAFA"/>
              </a:solidFill>
            </a:endParaRPr>
          </a:p>
        </p:txBody>
      </p:sp>
      <p:sp>
        <p:nvSpPr>
          <p:cNvPr id="5" name="Rectangle 4">
            <a:extLst>
              <a:ext uri="{FF2B5EF4-FFF2-40B4-BE49-F238E27FC236}">
                <a16:creationId xmlns:a16="http://schemas.microsoft.com/office/drawing/2014/main" id="{1CC4E410-750F-D640-8ED8-CF6EC0C82F0A}"/>
              </a:ext>
            </a:extLst>
          </p:cNvPr>
          <p:cNvSpPr/>
          <p:nvPr/>
        </p:nvSpPr>
        <p:spPr>
          <a:xfrm>
            <a:off x="4590370" y="2377617"/>
            <a:ext cx="1514877" cy="448240"/>
          </a:xfrm>
          <a:prstGeom prst="rect">
            <a:avLst/>
          </a:prstGeom>
          <a:solidFill>
            <a:srgbClr val="FCEB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eaLnBrk="0" fontAlgn="base" hangingPunct="0">
              <a:spcBef>
                <a:spcPct val="0"/>
              </a:spcBef>
              <a:spcAft>
                <a:spcPct val="0"/>
              </a:spcAft>
            </a:pPr>
            <a:r>
              <a:rPr lang="en-US" sz="1200" b="1">
                <a:solidFill>
                  <a:srgbClr val="325C80">
                    <a:lumMod val="50000"/>
                  </a:srgbClr>
                </a:solidFill>
                <a:latin typeface="Arial"/>
              </a:rPr>
              <a:t>Mirror Source Connector</a:t>
            </a:r>
          </a:p>
        </p:txBody>
      </p:sp>
      <p:sp>
        <p:nvSpPr>
          <p:cNvPr id="6" name="AutoShape 4">
            <a:extLst>
              <a:ext uri="{FF2B5EF4-FFF2-40B4-BE49-F238E27FC236}">
                <a16:creationId xmlns:a16="http://schemas.microsoft.com/office/drawing/2014/main" id="{16FBC290-4FAE-AD41-A20D-A8499A2E12AC}"/>
              </a:ext>
            </a:extLst>
          </p:cNvPr>
          <p:cNvSpPr>
            <a:spLocks noChangeArrowheads="1"/>
          </p:cNvSpPr>
          <p:nvPr/>
        </p:nvSpPr>
        <p:spPr bwMode="auto">
          <a:xfrm>
            <a:off x="4558062" y="2079813"/>
            <a:ext cx="3743255" cy="3980329"/>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r>
              <a:rPr lang="en-US" sz="1333" kern="0"/>
              <a:t>Kafka Connect Cluster</a:t>
            </a:r>
          </a:p>
        </p:txBody>
      </p:sp>
      <p:sp>
        <p:nvSpPr>
          <p:cNvPr id="8" name="AutoShape 4">
            <a:extLst>
              <a:ext uri="{FF2B5EF4-FFF2-40B4-BE49-F238E27FC236}">
                <a16:creationId xmlns:a16="http://schemas.microsoft.com/office/drawing/2014/main" id="{05DAC543-E1D3-9545-AC2B-B41D4FBEC6E6}"/>
              </a:ext>
            </a:extLst>
          </p:cNvPr>
          <p:cNvSpPr>
            <a:spLocks noChangeArrowheads="1"/>
          </p:cNvSpPr>
          <p:nvPr/>
        </p:nvSpPr>
        <p:spPr bwMode="auto">
          <a:xfrm>
            <a:off x="8463263" y="2690547"/>
            <a:ext cx="3190855" cy="3369595"/>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eaLnBrk="0" fontAlgn="base" hangingPunct="0">
              <a:spcBef>
                <a:spcPct val="0"/>
              </a:spcBef>
              <a:spcAft>
                <a:spcPct val="0"/>
              </a:spcAft>
            </a:pPr>
            <a:r>
              <a:rPr lang="en-US" sz="1000">
                <a:solidFill>
                  <a:srgbClr val="6D7777"/>
                </a:solidFill>
              </a:rPr>
              <a:t>Event Streams Target  Cluster</a:t>
            </a:r>
          </a:p>
        </p:txBody>
      </p:sp>
      <p:pic>
        <p:nvPicPr>
          <p:cNvPr id="9" name="Picture 8">
            <a:extLst>
              <a:ext uri="{FF2B5EF4-FFF2-40B4-BE49-F238E27FC236}">
                <a16:creationId xmlns:a16="http://schemas.microsoft.com/office/drawing/2014/main" id="{52243DFF-5B81-EF42-BAA4-576635DBBC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76478" y="2695217"/>
            <a:ext cx="254676" cy="336336"/>
          </a:xfrm>
          <a:prstGeom prst="rect">
            <a:avLst/>
          </a:prstGeom>
        </p:spPr>
      </p:pic>
      <p:sp>
        <p:nvSpPr>
          <p:cNvPr id="10" name="AutoShape 4">
            <a:extLst>
              <a:ext uri="{FF2B5EF4-FFF2-40B4-BE49-F238E27FC236}">
                <a16:creationId xmlns:a16="http://schemas.microsoft.com/office/drawing/2014/main" id="{37A0B99C-45D1-B24B-9FA6-500390DB23D2}"/>
              </a:ext>
            </a:extLst>
          </p:cNvPr>
          <p:cNvSpPr>
            <a:spLocks noChangeArrowheads="1"/>
          </p:cNvSpPr>
          <p:nvPr/>
        </p:nvSpPr>
        <p:spPr bwMode="auto">
          <a:xfrm>
            <a:off x="365947" y="3031554"/>
            <a:ext cx="3190855" cy="994569"/>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eaLnBrk="0" fontAlgn="base" hangingPunct="0">
              <a:spcBef>
                <a:spcPct val="0"/>
              </a:spcBef>
              <a:spcAft>
                <a:spcPct val="0"/>
              </a:spcAft>
            </a:pPr>
            <a:r>
              <a:rPr lang="en-US" sz="1000">
                <a:solidFill>
                  <a:srgbClr val="6D7777"/>
                </a:solidFill>
              </a:rPr>
              <a:t>Event Streams Source Cluster</a:t>
            </a:r>
          </a:p>
        </p:txBody>
      </p:sp>
      <p:pic>
        <p:nvPicPr>
          <p:cNvPr id="11" name="Picture 10">
            <a:extLst>
              <a:ext uri="{FF2B5EF4-FFF2-40B4-BE49-F238E27FC236}">
                <a16:creationId xmlns:a16="http://schemas.microsoft.com/office/drawing/2014/main" id="{EA576A32-239B-9145-89C4-900E7A083B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9162" y="3036224"/>
            <a:ext cx="254676" cy="336336"/>
          </a:xfrm>
          <a:prstGeom prst="rect">
            <a:avLst/>
          </a:prstGeom>
        </p:spPr>
      </p:pic>
      <p:sp>
        <p:nvSpPr>
          <p:cNvPr id="12" name="Rectangle 11">
            <a:extLst>
              <a:ext uri="{FF2B5EF4-FFF2-40B4-BE49-F238E27FC236}">
                <a16:creationId xmlns:a16="http://schemas.microsoft.com/office/drawing/2014/main" id="{D5F02383-7822-634D-9A0B-62CC4C3FC0EB}"/>
              </a:ext>
            </a:extLst>
          </p:cNvPr>
          <p:cNvSpPr/>
          <p:nvPr/>
        </p:nvSpPr>
        <p:spPr>
          <a:xfrm>
            <a:off x="6723587" y="2635539"/>
            <a:ext cx="1514877" cy="448240"/>
          </a:xfrm>
          <a:prstGeom prst="rect">
            <a:avLst/>
          </a:prstGeom>
          <a:solidFill>
            <a:srgbClr val="FCEB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eaLnBrk="0" fontAlgn="base" hangingPunct="0">
              <a:spcBef>
                <a:spcPct val="0"/>
              </a:spcBef>
              <a:spcAft>
                <a:spcPct val="0"/>
              </a:spcAft>
            </a:pPr>
            <a:r>
              <a:rPr lang="en-US" sz="1200" b="1">
                <a:solidFill>
                  <a:srgbClr val="325C80">
                    <a:lumMod val="50000"/>
                  </a:srgbClr>
                </a:solidFill>
                <a:latin typeface="Arial"/>
              </a:rPr>
              <a:t>Mirror Sink Connector</a:t>
            </a:r>
          </a:p>
        </p:txBody>
      </p:sp>
      <p:sp>
        <p:nvSpPr>
          <p:cNvPr id="13" name="Rectangle 12">
            <a:extLst>
              <a:ext uri="{FF2B5EF4-FFF2-40B4-BE49-F238E27FC236}">
                <a16:creationId xmlns:a16="http://schemas.microsoft.com/office/drawing/2014/main" id="{23484128-78A2-A543-B0FD-705DDAFF3DEA}"/>
              </a:ext>
            </a:extLst>
          </p:cNvPr>
          <p:cNvSpPr/>
          <p:nvPr/>
        </p:nvSpPr>
        <p:spPr>
          <a:xfrm>
            <a:off x="4590370" y="2884093"/>
            <a:ext cx="1514877" cy="448240"/>
          </a:xfrm>
          <a:prstGeom prst="rect">
            <a:avLst/>
          </a:prstGeom>
          <a:solidFill>
            <a:srgbClr val="FCEB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eaLnBrk="0" fontAlgn="base" hangingPunct="0">
              <a:spcBef>
                <a:spcPct val="0"/>
              </a:spcBef>
              <a:spcAft>
                <a:spcPct val="0"/>
              </a:spcAft>
            </a:pPr>
            <a:r>
              <a:rPr lang="en-US" sz="1200" b="1">
                <a:solidFill>
                  <a:srgbClr val="325C80">
                    <a:lumMod val="50000"/>
                  </a:srgbClr>
                </a:solidFill>
                <a:latin typeface="Arial"/>
              </a:rPr>
              <a:t>Mirror Source Task</a:t>
            </a:r>
          </a:p>
        </p:txBody>
      </p:sp>
      <p:sp>
        <p:nvSpPr>
          <p:cNvPr id="14" name="Rectangle 13">
            <a:extLst>
              <a:ext uri="{FF2B5EF4-FFF2-40B4-BE49-F238E27FC236}">
                <a16:creationId xmlns:a16="http://schemas.microsoft.com/office/drawing/2014/main" id="{B9B4687D-E6E7-974E-A4A8-3ABDD9646818}"/>
              </a:ext>
            </a:extLst>
          </p:cNvPr>
          <p:cNvSpPr/>
          <p:nvPr/>
        </p:nvSpPr>
        <p:spPr>
          <a:xfrm>
            <a:off x="6723587" y="3131260"/>
            <a:ext cx="1514877" cy="448240"/>
          </a:xfrm>
          <a:prstGeom prst="rect">
            <a:avLst/>
          </a:prstGeom>
          <a:solidFill>
            <a:srgbClr val="FCEB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eaLnBrk="0" fontAlgn="base" hangingPunct="0">
              <a:spcBef>
                <a:spcPct val="0"/>
              </a:spcBef>
              <a:spcAft>
                <a:spcPct val="0"/>
              </a:spcAft>
            </a:pPr>
            <a:r>
              <a:rPr lang="en-US" sz="1200" b="1">
                <a:solidFill>
                  <a:srgbClr val="325C80">
                    <a:lumMod val="50000"/>
                  </a:srgbClr>
                </a:solidFill>
                <a:latin typeface="Arial"/>
              </a:rPr>
              <a:t>Mirror Sink Task</a:t>
            </a:r>
          </a:p>
        </p:txBody>
      </p:sp>
      <p:grpSp>
        <p:nvGrpSpPr>
          <p:cNvPr id="21" name="Group 20">
            <a:extLst>
              <a:ext uri="{FF2B5EF4-FFF2-40B4-BE49-F238E27FC236}">
                <a16:creationId xmlns:a16="http://schemas.microsoft.com/office/drawing/2014/main" id="{996447F4-F085-B84B-A672-BFA0244C2CB1}"/>
              </a:ext>
            </a:extLst>
          </p:cNvPr>
          <p:cNvGrpSpPr/>
          <p:nvPr/>
        </p:nvGrpSpPr>
        <p:grpSpPr>
          <a:xfrm>
            <a:off x="711033" y="3348780"/>
            <a:ext cx="846871" cy="336336"/>
            <a:chOff x="1193647" y="1635094"/>
            <a:chExt cx="818524" cy="411476"/>
          </a:xfrm>
        </p:grpSpPr>
        <p:sp>
          <p:nvSpPr>
            <p:cNvPr id="15" name="Rounded Rectangle 14">
              <a:extLst>
                <a:ext uri="{FF2B5EF4-FFF2-40B4-BE49-F238E27FC236}">
                  <a16:creationId xmlns:a16="http://schemas.microsoft.com/office/drawing/2014/main" id="{388A04DA-D505-754D-B957-C6D1259AB078}"/>
                </a:ext>
              </a:extLst>
            </p:cNvPr>
            <p:cNvSpPr/>
            <p:nvPr/>
          </p:nvSpPr>
          <p:spPr bwMode="auto">
            <a:xfrm>
              <a:off x="1193647" y="1635094"/>
              <a:ext cx="138128" cy="411476"/>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FFFFFF"/>
                  </a:solidFill>
                  <a:latin typeface="Arial"/>
                </a:rPr>
                <a:t>0</a:t>
              </a:r>
              <a:endParaRPr lang="en-US" sz="500">
                <a:solidFill>
                  <a:srgbClr val="FFFFFF"/>
                </a:solidFill>
                <a:latin typeface="Arial"/>
              </a:endParaRPr>
            </a:p>
          </p:txBody>
        </p:sp>
        <p:sp>
          <p:nvSpPr>
            <p:cNvPr id="16" name="Rounded Rectangle 15">
              <a:extLst>
                <a:ext uri="{FF2B5EF4-FFF2-40B4-BE49-F238E27FC236}">
                  <a16:creationId xmlns:a16="http://schemas.microsoft.com/office/drawing/2014/main" id="{C27E2695-E8C5-6544-BD5D-0AECF20AA610}"/>
                </a:ext>
              </a:extLst>
            </p:cNvPr>
            <p:cNvSpPr/>
            <p:nvPr/>
          </p:nvSpPr>
          <p:spPr bwMode="auto">
            <a:xfrm>
              <a:off x="1330805" y="1635094"/>
              <a:ext cx="138128" cy="411476"/>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FFFFFF"/>
                  </a:solidFill>
                  <a:latin typeface="Arial"/>
                </a:rPr>
                <a:t>1</a:t>
              </a:r>
              <a:endParaRPr lang="en-US" sz="500">
                <a:solidFill>
                  <a:srgbClr val="FFFFFF"/>
                </a:solidFill>
                <a:latin typeface="Arial"/>
              </a:endParaRPr>
            </a:p>
          </p:txBody>
        </p:sp>
        <p:sp>
          <p:nvSpPr>
            <p:cNvPr id="17" name="Rounded Rectangle 16">
              <a:extLst>
                <a:ext uri="{FF2B5EF4-FFF2-40B4-BE49-F238E27FC236}">
                  <a16:creationId xmlns:a16="http://schemas.microsoft.com/office/drawing/2014/main" id="{DCC497C1-1757-2846-94BB-502FCF7120B9}"/>
                </a:ext>
              </a:extLst>
            </p:cNvPr>
            <p:cNvSpPr/>
            <p:nvPr/>
          </p:nvSpPr>
          <p:spPr bwMode="auto">
            <a:xfrm>
              <a:off x="1468934" y="1635094"/>
              <a:ext cx="138128" cy="411476"/>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FFFFFF"/>
                  </a:solidFill>
                  <a:latin typeface="Arial"/>
                </a:rPr>
                <a:t>2</a:t>
              </a:r>
              <a:endParaRPr lang="en-US" sz="500">
                <a:solidFill>
                  <a:srgbClr val="FFFFFF"/>
                </a:solidFill>
                <a:latin typeface="Arial"/>
              </a:endParaRPr>
            </a:p>
          </p:txBody>
        </p:sp>
        <p:sp>
          <p:nvSpPr>
            <p:cNvPr id="18" name="Rounded Rectangle 17">
              <a:extLst>
                <a:ext uri="{FF2B5EF4-FFF2-40B4-BE49-F238E27FC236}">
                  <a16:creationId xmlns:a16="http://schemas.microsoft.com/office/drawing/2014/main" id="{F9F3FC9C-1218-4044-A1DF-60D053AF4AF7}"/>
                </a:ext>
              </a:extLst>
            </p:cNvPr>
            <p:cNvSpPr/>
            <p:nvPr/>
          </p:nvSpPr>
          <p:spPr bwMode="auto">
            <a:xfrm>
              <a:off x="1606093" y="1635094"/>
              <a:ext cx="138128" cy="411476"/>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FFFFFF"/>
                  </a:solidFill>
                  <a:latin typeface="Arial"/>
                </a:rPr>
                <a:t>3</a:t>
              </a:r>
              <a:endParaRPr lang="en-US" sz="500">
                <a:solidFill>
                  <a:srgbClr val="FFFFFF"/>
                </a:solidFill>
                <a:latin typeface="Arial"/>
              </a:endParaRPr>
            </a:p>
          </p:txBody>
        </p:sp>
        <p:sp>
          <p:nvSpPr>
            <p:cNvPr id="19" name="Rounded Rectangle 18">
              <a:extLst>
                <a:ext uri="{FF2B5EF4-FFF2-40B4-BE49-F238E27FC236}">
                  <a16:creationId xmlns:a16="http://schemas.microsoft.com/office/drawing/2014/main" id="{3C1FAE84-A611-E647-BBBD-FFAB0D117596}"/>
                </a:ext>
              </a:extLst>
            </p:cNvPr>
            <p:cNvSpPr/>
            <p:nvPr/>
          </p:nvSpPr>
          <p:spPr bwMode="auto">
            <a:xfrm>
              <a:off x="1744220" y="1635094"/>
              <a:ext cx="138128" cy="411476"/>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FFFFFF"/>
                  </a:solidFill>
                  <a:latin typeface="Arial"/>
                </a:rPr>
                <a:t>4</a:t>
              </a:r>
              <a:endParaRPr lang="en-US" sz="500">
                <a:solidFill>
                  <a:srgbClr val="FFFFFF"/>
                </a:solidFill>
                <a:latin typeface="Arial"/>
              </a:endParaRPr>
            </a:p>
          </p:txBody>
        </p:sp>
        <p:sp>
          <p:nvSpPr>
            <p:cNvPr id="20" name="Rounded Rectangle 19">
              <a:extLst>
                <a:ext uri="{FF2B5EF4-FFF2-40B4-BE49-F238E27FC236}">
                  <a16:creationId xmlns:a16="http://schemas.microsoft.com/office/drawing/2014/main" id="{CD3B9B10-E1AD-B648-9BDE-AE1833E8330A}"/>
                </a:ext>
              </a:extLst>
            </p:cNvPr>
            <p:cNvSpPr/>
            <p:nvPr/>
          </p:nvSpPr>
          <p:spPr bwMode="auto">
            <a:xfrm>
              <a:off x="1874043" y="1635094"/>
              <a:ext cx="138128" cy="411476"/>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FFFFFF"/>
                  </a:solidFill>
                  <a:latin typeface="Arial"/>
                </a:rPr>
                <a:t>5</a:t>
              </a:r>
              <a:endParaRPr lang="en-US" sz="500">
                <a:solidFill>
                  <a:srgbClr val="FFFFFF"/>
                </a:solidFill>
                <a:latin typeface="Arial"/>
              </a:endParaRPr>
            </a:p>
          </p:txBody>
        </p:sp>
      </p:grpSp>
      <p:grpSp>
        <p:nvGrpSpPr>
          <p:cNvPr id="22" name="Group 21">
            <a:extLst>
              <a:ext uri="{FF2B5EF4-FFF2-40B4-BE49-F238E27FC236}">
                <a16:creationId xmlns:a16="http://schemas.microsoft.com/office/drawing/2014/main" id="{53C202C8-DBE7-A44F-9655-3D9A2804BA7F}"/>
              </a:ext>
            </a:extLst>
          </p:cNvPr>
          <p:cNvGrpSpPr/>
          <p:nvPr/>
        </p:nvGrpSpPr>
        <p:grpSpPr>
          <a:xfrm>
            <a:off x="8769938" y="3031553"/>
            <a:ext cx="846871" cy="336336"/>
            <a:chOff x="1193647" y="1635094"/>
            <a:chExt cx="818524" cy="411476"/>
          </a:xfrm>
        </p:grpSpPr>
        <p:sp>
          <p:nvSpPr>
            <p:cNvPr id="23" name="Rounded Rectangle 22">
              <a:extLst>
                <a:ext uri="{FF2B5EF4-FFF2-40B4-BE49-F238E27FC236}">
                  <a16:creationId xmlns:a16="http://schemas.microsoft.com/office/drawing/2014/main" id="{72FC99FE-E770-FB43-B8ED-383FE46A9667}"/>
                </a:ext>
              </a:extLst>
            </p:cNvPr>
            <p:cNvSpPr/>
            <p:nvPr/>
          </p:nvSpPr>
          <p:spPr bwMode="auto">
            <a:xfrm>
              <a:off x="1193647" y="1635094"/>
              <a:ext cx="138128" cy="411476"/>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FFFFFF"/>
                  </a:solidFill>
                  <a:latin typeface="Arial"/>
                </a:rPr>
                <a:t>0</a:t>
              </a:r>
              <a:endParaRPr lang="en-US" sz="500">
                <a:solidFill>
                  <a:srgbClr val="FFFFFF"/>
                </a:solidFill>
                <a:latin typeface="Arial"/>
              </a:endParaRPr>
            </a:p>
          </p:txBody>
        </p:sp>
        <p:sp>
          <p:nvSpPr>
            <p:cNvPr id="24" name="Rounded Rectangle 23">
              <a:extLst>
                <a:ext uri="{FF2B5EF4-FFF2-40B4-BE49-F238E27FC236}">
                  <a16:creationId xmlns:a16="http://schemas.microsoft.com/office/drawing/2014/main" id="{CF30E3F5-9AF7-4B42-89F2-486E09856A78}"/>
                </a:ext>
              </a:extLst>
            </p:cNvPr>
            <p:cNvSpPr/>
            <p:nvPr/>
          </p:nvSpPr>
          <p:spPr bwMode="auto">
            <a:xfrm>
              <a:off x="1330805" y="1635094"/>
              <a:ext cx="138128" cy="411476"/>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FFFFFF"/>
                  </a:solidFill>
                  <a:latin typeface="Arial"/>
                </a:rPr>
                <a:t>1</a:t>
              </a:r>
              <a:endParaRPr lang="en-US" sz="500">
                <a:solidFill>
                  <a:srgbClr val="FFFFFF"/>
                </a:solidFill>
                <a:latin typeface="Arial"/>
              </a:endParaRPr>
            </a:p>
          </p:txBody>
        </p:sp>
        <p:sp>
          <p:nvSpPr>
            <p:cNvPr id="25" name="Rounded Rectangle 24">
              <a:extLst>
                <a:ext uri="{FF2B5EF4-FFF2-40B4-BE49-F238E27FC236}">
                  <a16:creationId xmlns:a16="http://schemas.microsoft.com/office/drawing/2014/main" id="{40C4E845-9A6D-B04D-A025-44DF89EBDFA2}"/>
                </a:ext>
              </a:extLst>
            </p:cNvPr>
            <p:cNvSpPr/>
            <p:nvPr/>
          </p:nvSpPr>
          <p:spPr bwMode="auto">
            <a:xfrm>
              <a:off x="1468934" y="1635094"/>
              <a:ext cx="138128" cy="411476"/>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FFFFFF"/>
                  </a:solidFill>
                  <a:latin typeface="Arial"/>
                </a:rPr>
                <a:t>2</a:t>
              </a:r>
              <a:endParaRPr lang="en-US" sz="500">
                <a:solidFill>
                  <a:srgbClr val="FFFFFF"/>
                </a:solidFill>
                <a:latin typeface="Arial"/>
              </a:endParaRPr>
            </a:p>
          </p:txBody>
        </p:sp>
        <p:sp>
          <p:nvSpPr>
            <p:cNvPr id="26" name="Rounded Rectangle 25">
              <a:extLst>
                <a:ext uri="{FF2B5EF4-FFF2-40B4-BE49-F238E27FC236}">
                  <a16:creationId xmlns:a16="http://schemas.microsoft.com/office/drawing/2014/main" id="{E1949C49-DDFA-8340-BB66-1161B1F449B9}"/>
                </a:ext>
              </a:extLst>
            </p:cNvPr>
            <p:cNvSpPr/>
            <p:nvPr/>
          </p:nvSpPr>
          <p:spPr bwMode="auto">
            <a:xfrm>
              <a:off x="1606093" y="1635094"/>
              <a:ext cx="138128" cy="411476"/>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FFFFFF"/>
                  </a:solidFill>
                  <a:latin typeface="Arial"/>
                </a:rPr>
                <a:t>3</a:t>
              </a:r>
              <a:endParaRPr lang="en-US" sz="500">
                <a:solidFill>
                  <a:srgbClr val="FFFFFF"/>
                </a:solidFill>
                <a:latin typeface="Arial"/>
              </a:endParaRPr>
            </a:p>
          </p:txBody>
        </p:sp>
        <p:sp>
          <p:nvSpPr>
            <p:cNvPr id="27" name="Rounded Rectangle 26">
              <a:extLst>
                <a:ext uri="{FF2B5EF4-FFF2-40B4-BE49-F238E27FC236}">
                  <a16:creationId xmlns:a16="http://schemas.microsoft.com/office/drawing/2014/main" id="{2131A3E7-B249-5D41-BC65-439E69ACF8EB}"/>
                </a:ext>
              </a:extLst>
            </p:cNvPr>
            <p:cNvSpPr/>
            <p:nvPr/>
          </p:nvSpPr>
          <p:spPr bwMode="auto">
            <a:xfrm>
              <a:off x="1744220" y="1635094"/>
              <a:ext cx="138128" cy="411476"/>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FFFFFF"/>
                  </a:solidFill>
                  <a:latin typeface="Arial"/>
                </a:rPr>
                <a:t>4</a:t>
              </a:r>
              <a:endParaRPr lang="en-US" sz="500">
                <a:solidFill>
                  <a:srgbClr val="FFFFFF"/>
                </a:solidFill>
                <a:latin typeface="Arial"/>
              </a:endParaRPr>
            </a:p>
          </p:txBody>
        </p:sp>
        <p:sp>
          <p:nvSpPr>
            <p:cNvPr id="28" name="Rounded Rectangle 27">
              <a:extLst>
                <a:ext uri="{FF2B5EF4-FFF2-40B4-BE49-F238E27FC236}">
                  <a16:creationId xmlns:a16="http://schemas.microsoft.com/office/drawing/2014/main" id="{C5FB4FEB-302F-BA42-B508-0D9E10934DD9}"/>
                </a:ext>
              </a:extLst>
            </p:cNvPr>
            <p:cNvSpPr/>
            <p:nvPr/>
          </p:nvSpPr>
          <p:spPr bwMode="auto">
            <a:xfrm>
              <a:off x="1874043" y="1635094"/>
              <a:ext cx="138128" cy="411476"/>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FFFFFF"/>
                  </a:solidFill>
                  <a:latin typeface="Arial"/>
                </a:rPr>
                <a:t>5</a:t>
              </a:r>
              <a:endParaRPr lang="en-US" sz="500">
                <a:solidFill>
                  <a:srgbClr val="FFFFFF"/>
                </a:solidFill>
                <a:latin typeface="Arial"/>
              </a:endParaRPr>
            </a:p>
          </p:txBody>
        </p:sp>
      </p:grpSp>
      <p:sp>
        <p:nvSpPr>
          <p:cNvPr id="29" name="Rectangle 28">
            <a:extLst>
              <a:ext uri="{FF2B5EF4-FFF2-40B4-BE49-F238E27FC236}">
                <a16:creationId xmlns:a16="http://schemas.microsoft.com/office/drawing/2014/main" id="{48ED3B72-E075-9441-B7D7-8DCEE07F5070}"/>
              </a:ext>
            </a:extLst>
          </p:cNvPr>
          <p:cNvSpPr/>
          <p:nvPr/>
        </p:nvSpPr>
        <p:spPr>
          <a:xfrm>
            <a:off x="6723587" y="3786212"/>
            <a:ext cx="1514877" cy="448240"/>
          </a:xfrm>
          <a:prstGeom prst="rect">
            <a:avLst/>
          </a:prstGeom>
          <a:solidFill>
            <a:srgbClr val="E1AF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eaLnBrk="0" fontAlgn="base" hangingPunct="0">
              <a:spcBef>
                <a:spcPct val="0"/>
              </a:spcBef>
              <a:spcAft>
                <a:spcPct val="0"/>
              </a:spcAft>
            </a:pPr>
            <a:r>
              <a:rPr lang="en-US" sz="1200" b="1">
                <a:solidFill>
                  <a:srgbClr val="325C80">
                    <a:lumMod val="50000"/>
                  </a:srgbClr>
                </a:solidFill>
                <a:latin typeface="Arial"/>
              </a:rPr>
              <a:t>Mirror Config Connector</a:t>
            </a:r>
          </a:p>
        </p:txBody>
      </p:sp>
      <p:sp>
        <p:nvSpPr>
          <p:cNvPr id="30" name="Rectangle 29">
            <a:extLst>
              <a:ext uri="{FF2B5EF4-FFF2-40B4-BE49-F238E27FC236}">
                <a16:creationId xmlns:a16="http://schemas.microsoft.com/office/drawing/2014/main" id="{EF7E740B-78DD-9E45-A203-9B62504F4B3B}"/>
              </a:ext>
            </a:extLst>
          </p:cNvPr>
          <p:cNvSpPr/>
          <p:nvPr/>
        </p:nvSpPr>
        <p:spPr>
          <a:xfrm>
            <a:off x="4678462" y="3845856"/>
            <a:ext cx="1514877" cy="448240"/>
          </a:xfrm>
          <a:prstGeom prst="rect">
            <a:avLst/>
          </a:prstGeom>
          <a:solidFill>
            <a:srgbClr val="E1AF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eaLnBrk="0" fontAlgn="base" hangingPunct="0">
              <a:spcBef>
                <a:spcPct val="0"/>
              </a:spcBef>
              <a:spcAft>
                <a:spcPct val="0"/>
              </a:spcAft>
            </a:pPr>
            <a:r>
              <a:rPr lang="en-US" sz="1200" b="1">
                <a:solidFill>
                  <a:srgbClr val="325C80">
                    <a:lumMod val="50000"/>
                  </a:srgbClr>
                </a:solidFill>
                <a:latin typeface="Arial"/>
              </a:rPr>
              <a:t>Mirror Heartbeat Connector</a:t>
            </a:r>
          </a:p>
        </p:txBody>
      </p:sp>
      <p:sp>
        <p:nvSpPr>
          <p:cNvPr id="31" name="Rectangle 30">
            <a:extLst>
              <a:ext uri="{FF2B5EF4-FFF2-40B4-BE49-F238E27FC236}">
                <a16:creationId xmlns:a16="http://schemas.microsoft.com/office/drawing/2014/main" id="{0BF11268-7A81-7E42-B6CA-379BE324AA89}"/>
              </a:ext>
            </a:extLst>
          </p:cNvPr>
          <p:cNvSpPr/>
          <p:nvPr/>
        </p:nvSpPr>
        <p:spPr>
          <a:xfrm>
            <a:off x="4678462" y="4833367"/>
            <a:ext cx="1514877" cy="730181"/>
          </a:xfrm>
          <a:prstGeom prst="rect">
            <a:avLst/>
          </a:prstGeom>
          <a:solidFill>
            <a:srgbClr val="E1AF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eaLnBrk="0" fontAlgn="base" hangingPunct="0">
              <a:spcBef>
                <a:spcPct val="0"/>
              </a:spcBef>
              <a:spcAft>
                <a:spcPct val="0"/>
              </a:spcAft>
            </a:pPr>
            <a:r>
              <a:rPr lang="en-US" sz="1200" b="1">
                <a:solidFill>
                  <a:srgbClr val="325C80">
                    <a:lumMod val="50000"/>
                  </a:srgbClr>
                </a:solidFill>
                <a:latin typeface="Arial"/>
              </a:rPr>
              <a:t>Mirror Checkpoint Connector</a:t>
            </a:r>
          </a:p>
        </p:txBody>
      </p:sp>
      <p:sp>
        <p:nvSpPr>
          <p:cNvPr id="32" name="Rectangle 31">
            <a:extLst>
              <a:ext uri="{FF2B5EF4-FFF2-40B4-BE49-F238E27FC236}">
                <a16:creationId xmlns:a16="http://schemas.microsoft.com/office/drawing/2014/main" id="{7A80DE1A-3449-744B-97AF-4C4AEA35C28B}"/>
              </a:ext>
            </a:extLst>
          </p:cNvPr>
          <p:cNvSpPr/>
          <p:nvPr/>
        </p:nvSpPr>
        <p:spPr>
          <a:xfrm>
            <a:off x="4678462" y="4335501"/>
            <a:ext cx="1514877" cy="448240"/>
          </a:xfrm>
          <a:prstGeom prst="rect">
            <a:avLst/>
          </a:prstGeom>
          <a:solidFill>
            <a:srgbClr val="E1AF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eaLnBrk="0" fontAlgn="base" hangingPunct="0">
              <a:spcBef>
                <a:spcPct val="0"/>
              </a:spcBef>
              <a:spcAft>
                <a:spcPct val="0"/>
              </a:spcAft>
            </a:pPr>
            <a:r>
              <a:rPr lang="en-US" sz="1200" b="1">
                <a:solidFill>
                  <a:srgbClr val="325C80">
                    <a:lumMod val="50000"/>
                  </a:srgbClr>
                </a:solidFill>
                <a:latin typeface="Arial"/>
              </a:rPr>
              <a:t>Mirror Heartbeat Task</a:t>
            </a:r>
          </a:p>
        </p:txBody>
      </p:sp>
      <p:sp>
        <p:nvSpPr>
          <p:cNvPr id="33" name="Rectangle 32">
            <a:extLst>
              <a:ext uri="{FF2B5EF4-FFF2-40B4-BE49-F238E27FC236}">
                <a16:creationId xmlns:a16="http://schemas.microsoft.com/office/drawing/2014/main" id="{C0EEE41A-5A7B-C64C-AF35-9783EE145C56}"/>
              </a:ext>
            </a:extLst>
          </p:cNvPr>
          <p:cNvSpPr/>
          <p:nvPr/>
        </p:nvSpPr>
        <p:spPr>
          <a:xfrm>
            <a:off x="6723587" y="4294096"/>
            <a:ext cx="1514877" cy="448240"/>
          </a:xfrm>
          <a:prstGeom prst="rect">
            <a:avLst/>
          </a:prstGeom>
          <a:solidFill>
            <a:srgbClr val="E1AF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eaLnBrk="0" fontAlgn="base" hangingPunct="0">
              <a:spcBef>
                <a:spcPct val="0"/>
              </a:spcBef>
              <a:spcAft>
                <a:spcPct val="0"/>
              </a:spcAft>
            </a:pPr>
            <a:r>
              <a:rPr lang="en-US" sz="1200" b="1">
                <a:solidFill>
                  <a:srgbClr val="325C80">
                    <a:lumMod val="50000"/>
                  </a:srgbClr>
                </a:solidFill>
                <a:latin typeface="Arial"/>
              </a:rPr>
              <a:t>Mirror Config Task</a:t>
            </a:r>
          </a:p>
        </p:txBody>
      </p:sp>
      <p:sp>
        <p:nvSpPr>
          <p:cNvPr id="34" name="Rectangle 33">
            <a:extLst>
              <a:ext uri="{FF2B5EF4-FFF2-40B4-BE49-F238E27FC236}">
                <a16:creationId xmlns:a16="http://schemas.microsoft.com/office/drawing/2014/main" id="{F4C75ED2-7236-CC4A-99CF-85BF4A244901}"/>
              </a:ext>
            </a:extLst>
          </p:cNvPr>
          <p:cNvSpPr/>
          <p:nvPr/>
        </p:nvSpPr>
        <p:spPr>
          <a:xfrm>
            <a:off x="6723587" y="4833367"/>
            <a:ext cx="1514877" cy="730181"/>
          </a:xfrm>
          <a:prstGeom prst="rect">
            <a:avLst/>
          </a:prstGeom>
          <a:solidFill>
            <a:srgbClr val="E1AF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eaLnBrk="0" fontAlgn="base" hangingPunct="0">
              <a:spcBef>
                <a:spcPct val="0"/>
              </a:spcBef>
              <a:spcAft>
                <a:spcPct val="0"/>
              </a:spcAft>
            </a:pPr>
            <a:r>
              <a:rPr lang="en-US" sz="1200" b="1">
                <a:solidFill>
                  <a:srgbClr val="325C80">
                    <a:lumMod val="50000"/>
                  </a:srgbClr>
                </a:solidFill>
                <a:latin typeface="Arial"/>
              </a:rPr>
              <a:t>Mirror Checkpoint Task</a:t>
            </a:r>
          </a:p>
        </p:txBody>
      </p:sp>
      <p:sp>
        <p:nvSpPr>
          <p:cNvPr id="35" name="Rectangle 34">
            <a:extLst>
              <a:ext uri="{FF2B5EF4-FFF2-40B4-BE49-F238E27FC236}">
                <a16:creationId xmlns:a16="http://schemas.microsoft.com/office/drawing/2014/main" id="{83936051-40F4-F742-8E04-3A2CD4804EB8}"/>
              </a:ext>
            </a:extLst>
          </p:cNvPr>
          <p:cNvSpPr/>
          <p:nvPr/>
        </p:nvSpPr>
        <p:spPr>
          <a:xfrm>
            <a:off x="8655763" y="3889903"/>
            <a:ext cx="2694969" cy="276999"/>
          </a:xfrm>
          <a:prstGeom prst="rect">
            <a:avLst/>
          </a:prstGeom>
        </p:spPr>
        <p:txBody>
          <a:bodyPr wrap="none">
            <a:spAutoFit/>
          </a:bodyPr>
          <a:lstStyle/>
          <a:p>
            <a:r>
              <a:rPr lang="en-US" sz="1200">
                <a:latin typeface="Menlo" panose="020B0609030804020204" pitchFamily="49" charset="0"/>
              </a:rPr>
              <a:t>mm2-configs.source.internal</a:t>
            </a:r>
          </a:p>
        </p:txBody>
      </p:sp>
      <p:sp>
        <p:nvSpPr>
          <p:cNvPr id="36" name="Rectangle 35">
            <a:extLst>
              <a:ext uri="{FF2B5EF4-FFF2-40B4-BE49-F238E27FC236}">
                <a16:creationId xmlns:a16="http://schemas.microsoft.com/office/drawing/2014/main" id="{3339BCE8-B5E1-F642-AA00-07E13791FF8F}"/>
              </a:ext>
            </a:extLst>
          </p:cNvPr>
          <p:cNvSpPr/>
          <p:nvPr/>
        </p:nvSpPr>
        <p:spPr>
          <a:xfrm>
            <a:off x="8745035" y="2785161"/>
            <a:ext cx="1393330" cy="276999"/>
          </a:xfrm>
          <a:prstGeom prst="rect">
            <a:avLst/>
          </a:prstGeom>
        </p:spPr>
        <p:txBody>
          <a:bodyPr wrap="none">
            <a:spAutoFit/>
          </a:bodyPr>
          <a:lstStyle/>
          <a:p>
            <a:r>
              <a:rPr lang="en-US" sz="1200">
                <a:latin typeface="Menlo" panose="020B0609030804020204" pitchFamily="49" charset="0"/>
              </a:rPr>
              <a:t>source.orders</a:t>
            </a:r>
          </a:p>
        </p:txBody>
      </p:sp>
      <p:grpSp>
        <p:nvGrpSpPr>
          <p:cNvPr id="37" name="Group 36">
            <a:extLst>
              <a:ext uri="{FF2B5EF4-FFF2-40B4-BE49-F238E27FC236}">
                <a16:creationId xmlns:a16="http://schemas.microsoft.com/office/drawing/2014/main" id="{A1F8147A-F68C-3C41-BD48-1EC83D5512F6}"/>
              </a:ext>
            </a:extLst>
          </p:cNvPr>
          <p:cNvGrpSpPr/>
          <p:nvPr/>
        </p:nvGrpSpPr>
        <p:grpSpPr>
          <a:xfrm>
            <a:off x="8759917" y="3574991"/>
            <a:ext cx="846871" cy="336336"/>
            <a:chOff x="1193647" y="1635094"/>
            <a:chExt cx="818524" cy="411476"/>
          </a:xfrm>
        </p:grpSpPr>
        <p:sp>
          <p:nvSpPr>
            <p:cNvPr id="38" name="Rounded Rectangle 37">
              <a:extLst>
                <a:ext uri="{FF2B5EF4-FFF2-40B4-BE49-F238E27FC236}">
                  <a16:creationId xmlns:a16="http://schemas.microsoft.com/office/drawing/2014/main" id="{BF78A7A5-6A49-DD4F-805B-5B7D55B80C7B}"/>
                </a:ext>
              </a:extLst>
            </p:cNvPr>
            <p:cNvSpPr/>
            <p:nvPr/>
          </p:nvSpPr>
          <p:spPr bwMode="auto">
            <a:xfrm>
              <a:off x="1193647" y="1635094"/>
              <a:ext cx="138128" cy="411476"/>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FFFFFF"/>
                  </a:solidFill>
                  <a:latin typeface="Arial"/>
                </a:rPr>
                <a:t>0</a:t>
              </a:r>
              <a:endParaRPr lang="en-US" sz="500">
                <a:solidFill>
                  <a:srgbClr val="FFFFFF"/>
                </a:solidFill>
                <a:latin typeface="Arial"/>
              </a:endParaRPr>
            </a:p>
          </p:txBody>
        </p:sp>
        <p:sp>
          <p:nvSpPr>
            <p:cNvPr id="39" name="Rounded Rectangle 38">
              <a:extLst>
                <a:ext uri="{FF2B5EF4-FFF2-40B4-BE49-F238E27FC236}">
                  <a16:creationId xmlns:a16="http://schemas.microsoft.com/office/drawing/2014/main" id="{2BAB78DF-8628-B94B-AF2D-1831DE09EE9D}"/>
                </a:ext>
              </a:extLst>
            </p:cNvPr>
            <p:cNvSpPr/>
            <p:nvPr/>
          </p:nvSpPr>
          <p:spPr bwMode="auto">
            <a:xfrm>
              <a:off x="1330805" y="1635094"/>
              <a:ext cx="138128" cy="411476"/>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FFFFFF"/>
                  </a:solidFill>
                  <a:latin typeface="Arial"/>
                </a:rPr>
                <a:t>1</a:t>
              </a:r>
              <a:endParaRPr lang="en-US" sz="500">
                <a:solidFill>
                  <a:srgbClr val="FFFFFF"/>
                </a:solidFill>
                <a:latin typeface="Arial"/>
              </a:endParaRPr>
            </a:p>
          </p:txBody>
        </p:sp>
        <p:sp>
          <p:nvSpPr>
            <p:cNvPr id="40" name="Rounded Rectangle 39">
              <a:extLst>
                <a:ext uri="{FF2B5EF4-FFF2-40B4-BE49-F238E27FC236}">
                  <a16:creationId xmlns:a16="http://schemas.microsoft.com/office/drawing/2014/main" id="{1EF86778-6FDD-6744-9E57-89691643CF5A}"/>
                </a:ext>
              </a:extLst>
            </p:cNvPr>
            <p:cNvSpPr/>
            <p:nvPr/>
          </p:nvSpPr>
          <p:spPr bwMode="auto">
            <a:xfrm>
              <a:off x="1468934" y="1635094"/>
              <a:ext cx="138128" cy="411476"/>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FFFFFF"/>
                  </a:solidFill>
                  <a:latin typeface="Arial"/>
                </a:rPr>
                <a:t>2</a:t>
              </a:r>
              <a:endParaRPr lang="en-US" sz="500">
                <a:solidFill>
                  <a:srgbClr val="FFFFFF"/>
                </a:solidFill>
                <a:latin typeface="Arial"/>
              </a:endParaRPr>
            </a:p>
          </p:txBody>
        </p:sp>
        <p:sp>
          <p:nvSpPr>
            <p:cNvPr id="41" name="Rounded Rectangle 40">
              <a:extLst>
                <a:ext uri="{FF2B5EF4-FFF2-40B4-BE49-F238E27FC236}">
                  <a16:creationId xmlns:a16="http://schemas.microsoft.com/office/drawing/2014/main" id="{24157156-A00D-604E-95C4-D504B5767C9A}"/>
                </a:ext>
              </a:extLst>
            </p:cNvPr>
            <p:cNvSpPr/>
            <p:nvPr/>
          </p:nvSpPr>
          <p:spPr bwMode="auto">
            <a:xfrm>
              <a:off x="1606093" y="1635094"/>
              <a:ext cx="138128" cy="411476"/>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FFFFFF"/>
                  </a:solidFill>
                  <a:latin typeface="Arial"/>
                </a:rPr>
                <a:t>3</a:t>
              </a:r>
              <a:endParaRPr lang="en-US" sz="500">
                <a:solidFill>
                  <a:srgbClr val="FFFFFF"/>
                </a:solidFill>
                <a:latin typeface="Arial"/>
              </a:endParaRPr>
            </a:p>
          </p:txBody>
        </p:sp>
        <p:sp>
          <p:nvSpPr>
            <p:cNvPr id="42" name="Rounded Rectangle 41">
              <a:extLst>
                <a:ext uri="{FF2B5EF4-FFF2-40B4-BE49-F238E27FC236}">
                  <a16:creationId xmlns:a16="http://schemas.microsoft.com/office/drawing/2014/main" id="{BBA383C7-1892-EE40-A881-4F36D76D49C0}"/>
                </a:ext>
              </a:extLst>
            </p:cNvPr>
            <p:cNvSpPr/>
            <p:nvPr/>
          </p:nvSpPr>
          <p:spPr bwMode="auto">
            <a:xfrm>
              <a:off x="1744220" y="1635094"/>
              <a:ext cx="138128" cy="411476"/>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FFFFFF"/>
                  </a:solidFill>
                  <a:latin typeface="Arial"/>
                </a:rPr>
                <a:t>4</a:t>
              </a:r>
              <a:endParaRPr lang="en-US" sz="500">
                <a:solidFill>
                  <a:srgbClr val="FFFFFF"/>
                </a:solidFill>
                <a:latin typeface="Arial"/>
              </a:endParaRPr>
            </a:p>
          </p:txBody>
        </p:sp>
        <p:sp>
          <p:nvSpPr>
            <p:cNvPr id="43" name="Rounded Rectangle 42">
              <a:extLst>
                <a:ext uri="{FF2B5EF4-FFF2-40B4-BE49-F238E27FC236}">
                  <a16:creationId xmlns:a16="http://schemas.microsoft.com/office/drawing/2014/main" id="{5AA161CB-33AD-B849-A33C-D96D496AFFE1}"/>
                </a:ext>
              </a:extLst>
            </p:cNvPr>
            <p:cNvSpPr/>
            <p:nvPr/>
          </p:nvSpPr>
          <p:spPr bwMode="auto">
            <a:xfrm>
              <a:off x="1874043" y="1635094"/>
              <a:ext cx="138128" cy="411476"/>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FFFFFF"/>
                  </a:solidFill>
                  <a:latin typeface="Arial"/>
                </a:rPr>
                <a:t>5</a:t>
              </a:r>
              <a:endParaRPr lang="en-US" sz="500">
                <a:solidFill>
                  <a:srgbClr val="FFFFFF"/>
                </a:solidFill>
                <a:latin typeface="Arial"/>
              </a:endParaRPr>
            </a:p>
          </p:txBody>
        </p:sp>
      </p:grpSp>
      <p:sp>
        <p:nvSpPr>
          <p:cNvPr id="44" name="Rectangle 43">
            <a:extLst>
              <a:ext uri="{FF2B5EF4-FFF2-40B4-BE49-F238E27FC236}">
                <a16:creationId xmlns:a16="http://schemas.microsoft.com/office/drawing/2014/main" id="{BEAFA21C-2FF7-0A49-B9E0-99A2696FABBC}"/>
              </a:ext>
            </a:extLst>
          </p:cNvPr>
          <p:cNvSpPr/>
          <p:nvPr/>
        </p:nvSpPr>
        <p:spPr>
          <a:xfrm>
            <a:off x="1504863" y="3348781"/>
            <a:ext cx="742511" cy="276999"/>
          </a:xfrm>
          <a:prstGeom prst="rect">
            <a:avLst/>
          </a:prstGeom>
        </p:spPr>
        <p:txBody>
          <a:bodyPr wrap="none">
            <a:spAutoFit/>
          </a:bodyPr>
          <a:lstStyle/>
          <a:p>
            <a:r>
              <a:rPr lang="en-US" sz="1200">
                <a:latin typeface="Menlo" panose="020B0609030804020204" pitchFamily="49" charset="0"/>
              </a:rPr>
              <a:t>orders</a:t>
            </a:r>
          </a:p>
        </p:txBody>
      </p:sp>
      <p:grpSp>
        <p:nvGrpSpPr>
          <p:cNvPr id="59" name="Group 58">
            <a:extLst>
              <a:ext uri="{FF2B5EF4-FFF2-40B4-BE49-F238E27FC236}">
                <a16:creationId xmlns:a16="http://schemas.microsoft.com/office/drawing/2014/main" id="{B8F2CAD6-D910-4D49-AF91-1A59C5674340}"/>
              </a:ext>
            </a:extLst>
          </p:cNvPr>
          <p:cNvGrpSpPr/>
          <p:nvPr/>
        </p:nvGrpSpPr>
        <p:grpSpPr>
          <a:xfrm>
            <a:off x="8731154" y="4257300"/>
            <a:ext cx="846871" cy="336336"/>
            <a:chOff x="1193647" y="1635094"/>
            <a:chExt cx="818524" cy="411476"/>
          </a:xfrm>
        </p:grpSpPr>
        <p:sp>
          <p:nvSpPr>
            <p:cNvPr id="60" name="Rounded Rectangle 59">
              <a:extLst>
                <a:ext uri="{FF2B5EF4-FFF2-40B4-BE49-F238E27FC236}">
                  <a16:creationId xmlns:a16="http://schemas.microsoft.com/office/drawing/2014/main" id="{8949396F-5BBA-A846-B610-1BAE3CC9D4B5}"/>
                </a:ext>
              </a:extLst>
            </p:cNvPr>
            <p:cNvSpPr/>
            <p:nvPr/>
          </p:nvSpPr>
          <p:spPr bwMode="auto">
            <a:xfrm>
              <a:off x="1193647" y="1635094"/>
              <a:ext cx="138128" cy="411476"/>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FFFFFF"/>
                  </a:solidFill>
                  <a:latin typeface="Arial"/>
                </a:rPr>
                <a:t>0</a:t>
              </a:r>
              <a:endParaRPr lang="en-US" sz="500">
                <a:solidFill>
                  <a:srgbClr val="FFFFFF"/>
                </a:solidFill>
                <a:latin typeface="Arial"/>
              </a:endParaRPr>
            </a:p>
          </p:txBody>
        </p:sp>
        <p:sp>
          <p:nvSpPr>
            <p:cNvPr id="61" name="Rounded Rectangle 60">
              <a:extLst>
                <a:ext uri="{FF2B5EF4-FFF2-40B4-BE49-F238E27FC236}">
                  <a16:creationId xmlns:a16="http://schemas.microsoft.com/office/drawing/2014/main" id="{421DF952-8F0D-BD44-84E3-6F3B770CEC0B}"/>
                </a:ext>
              </a:extLst>
            </p:cNvPr>
            <p:cNvSpPr/>
            <p:nvPr/>
          </p:nvSpPr>
          <p:spPr bwMode="auto">
            <a:xfrm>
              <a:off x="1330805" y="1635094"/>
              <a:ext cx="138128" cy="411476"/>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FFFFFF"/>
                  </a:solidFill>
                  <a:latin typeface="Arial"/>
                </a:rPr>
                <a:t>1</a:t>
              </a:r>
              <a:endParaRPr lang="en-US" sz="500">
                <a:solidFill>
                  <a:srgbClr val="FFFFFF"/>
                </a:solidFill>
                <a:latin typeface="Arial"/>
              </a:endParaRPr>
            </a:p>
          </p:txBody>
        </p:sp>
        <p:sp>
          <p:nvSpPr>
            <p:cNvPr id="62" name="Rounded Rectangle 61">
              <a:extLst>
                <a:ext uri="{FF2B5EF4-FFF2-40B4-BE49-F238E27FC236}">
                  <a16:creationId xmlns:a16="http://schemas.microsoft.com/office/drawing/2014/main" id="{778417B0-7DA8-9649-B301-7B6893A2E860}"/>
                </a:ext>
              </a:extLst>
            </p:cNvPr>
            <p:cNvSpPr/>
            <p:nvPr/>
          </p:nvSpPr>
          <p:spPr bwMode="auto">
            <a:xfrm>
              <a:off x="1468934" y="1635094"/>
              <a:ext cx="138128" cy="411476"/>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FFFFFF"/>
                  </a:solidFill>
                  <a:latin typeface="Arial"/>
                </a:rPr>
                <a:t>2</a:t>
              </a:r>
              <a:endParaRPr lang="en-US" sz="500">
                <a:solidFill>
                  <a:srgbClr val="FFFFFF"/>
                </a:solidFill>
                <a:latin typeface="Arial"/>
              </a:endParaRPr>
            </a:p>
          </p:txBody>
        </p:sp>
        <p:sp>
          <p:nvSpPr>
            <p:cNvPr id="63" name="Rounded Rectangle 62">
              <a:extLst>
                <a:ext uri="{FF2B5EF4-FFF2-40B4-BE49-F238E27FC236}">
                  <a16:creationId xmlns:a16="http://schemas.microsoft.com/office/drawing/2014/main" id="{5BDCA275-672B-8244-8982-6BD99C5737BB}"/>
                </a:ext>
              </a:extLst>
            </p:cNvPr>
            <p:cNvSpPr/>
            <p:nvPr/>
          </p:nvSpPr>
          <p:spPr bwMode="auto">
            <a:xfrm>
              <a:off x="1606093" y="1635094"/>
              <a:ext cx="138128" cy="411476"/>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FFFFFF"/>
                  </a:solidFill>
                  <a:latin typeface="Arial"/>
                </a:rPr>
                <a:t>3</a:t>
              </a:r>
              <a:endParaRPr lang="en-US" sz="500">
                <a:solidFill>
                  <a:srgbClr val="FFFFFF"/>
                </a:solidFill>
                <a:latin typeface="Arial"/>
              </a:endParaRPr>
            </a:p>
          </p:txBody>
        </p:sp>
        <p:sp>
          <p:nvSpPr>
            <p:cNvPr id="64" name="Rounded Rectangle 63">
              <a:extLst>
                <a:ext uri="{FF2B5EF4-FFF2-40B4-BE49-F238E27FC236}">
                  <a16:creationId xmlns:a16="http://schemas.microsoft.com/office/drawing/2014/main" id="{8720E6D3-F722-174D-8BB1-FF6417D218EB}"/>
                </a:ext>
              </a:extLst>
            </p:cNvPr>
            <p:cNvSpPr/>
            <p:nvPr/>
          </p:nvSpPr>
          <p:spPr bwMode="auto">
            <a:xfrm>
              <a:off x="1744220" y="1635094"/>
              <a:ext cx="138128" cy="411476"/>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FFFFFF"/>
                  </a:solidFill>
                  <a:latin typeface="Arial"/>
                </a:rPr>
                <a:t>4</a:t>
              </a:r>
              <a:endParaRPr lang="en-US" sz="500">
                <a:solidFill>
                  <a:srgbClr val="FFFFFF"/>
                </a:solidFill>
                <a:latin typeface="Arial"/>
              </a:endParaRPr>
            </a:p>
          </p:txBody>
        </p:sp>
        <p:sp>
          <p:nvSpPr>
            <p:cNvPr id="65" name="Rounded Rectangle 64">
              <a:extLst>
                <a:ext uri="{FF2B5EF4-FFF2-40B4-BE49-F238E27FC236}">
                  <a16:creationId xmlns:a16="http://schemas.microsoft.com/office/drawing/2014/main" id="{00D34E44-C01C-C247-A4E9-4D06FB88B8C4}"/>
                </a:ext>
              </a:extLst>
            </p:cNvPr>
            <p:cNvSpPr/>
            <p:nvPr/>
          </p:nvSpPr>
          <p:spPr bwMode="auto">
            <a:xfrm>
              <a:off x="1874043" y="1635094"/>
              <a:ext cx="138128" cy="411476"/>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FFFFFF"/>
                  </a:solidFill>
                  <a:latin typeface="Arial"/>
                </a:rPr>
                <a:t>5</a:t>
              </a:r>
              <a:endParaRPr lang="en-US" sz="500">
                <a:solidFill>
                  <a:srgbClr val="FFFFFF"/>
                </a:solidFill>
                <a:latin typeface="Arial"/>
              </a:endParaRPr>
            </a:p>
          </p:txBody>
        </p:sp>
      </p:grpSp>
      <p:sp>
        <p:nvSpPr>
          <p:cNvPr id="74" name="Rectangle 73">
            <a:extLst>
              <a:ext uri="{FF2B5EF4-FFF2-40B4-BE49-F238E27FC236}">
                <a16:creationId xmlns:a16="http://schemas.microsoft.com/office/drawing/2014/main" id="{F9FF604C-9E2B-A942-8A79-99EBB28D8219}"/>
              </a:ext>
            </a:extLst>
          </p:cNvPr>
          <p:cNvSpPr/>
          <p:nvPr/>
        </p:nvSpPr>
        <p:spPr>
          <a:xfrm>
            <a:off x="8655763" y="4578165"/>
            <a:ext cx="6096000" cy="1200329"/>
          </a:xfrm>
          <a:prstGeom prst="rect">
            <a:avLst/>
          </a:prstGeom>
        </p:spPr>
        <p:txBody>
          <a:bodyPr>
            <a:spAutoFit/>
          </a:bodyPr>
          <a:lstStyle/>
          <a:p>
            <a:r>
              <a:rPr lang="en-US" sz="1200" dirty="0">
                <a:solidFill>
                  <a:srgbClr val="000000"/>
                </a:solidFill>
                <a:latin typeface="Menlo" panose="020B0609030804020204" pitchFamily="49" charset="0"/>
              </a:rPr>
              <a:t>__consumer_offsets</a:t>
            </a:r>
          </a:p>
          <a:p>
            <a:r>
              <a:rPr lang="en-US" sz="1200" dirty="0">
                <a:solidFill>
                  <a:srgbClr val="000000"/>
                </a:solidFill>
                <a:latin typeface="Menlo" panose="020B0609030804020204" pitchFamily="49" charset="0"/>
              </a:rPr>
              <a:t>heartbeats</a:t>
            </a:r>
          </a:p>
          <a:p>
            <a:r>
              <a:rPr lang="en-US" sz="1200" dirty="0">
                <a:solidFill>
                  <a:srgbClr val="000000"/>
                </a:solidFill>
                <a:latin typeface="Menlo" panose="020B0609030804020204" pitchFamily="49" charset="0"/>
              </a:rPr>
              <a:t>mm2-offsets.source.internal</a:t>
            </a:r>
          </a:p>
          <a:p>
            <a:r>
              <a:rPr lang="en-US" sz="1200" dirty="0">
                <a:solidFill>
                  <a:srgbClr val="000000"/>
                </a:solidFill>
                <a:latin typeface="Menlo" panose="020B0609030804020204" pitchFamily="49" charset="0"/>
              </a:rPr>
              <a:t>mm2-status.source.internal</a:t>
            </a:r>
          </a:p>
          <a:p>
            <a:r>
              <a:rPr lang="en-US" sz="1200" dirty="0">
                <a:solidFill>
                  <a:srgbClr val="000000"/>
                </a:solidFill>
                <a:latin typeface="Menlo" panose="020B0609030804020204" pitchFamily="49" charset="0"/>
              </a:rPr>
              <a:t>source.checkpoints.internal</a:t>
            </a:r>
          </a:p>
          <a:p>
            <a:r>
              <a:rPr lang="en-US" sz="1200" dirty="0">
                <a:solidFill>
                  <a:srgbClr val="000000"/>
                </a:solidFill>
                <a:latin typeface="Menlo" panose="020B0609030804020204" pitchFamily="49" charset="0"/>
              </a:rPr>
              <a:t>source.heartbeats</a:t>
            </a:r>
          </a:p>
        </p:txBody>
      </p:sp>
      <p:cxnSp>
        <p:nvCxnSpPr>
          <p:cNvPr id="76" name="Elbow Connector 75">
            <a:extLst>
              <a:ext uri="{FF2B5EF4-FFF2-40B4-BE49-F238E27FC236}">
                <a16:creationId xmlns:a16="http://schemas.microsoft.com/office/drawing/2014/main" id="{874F2150-7F88-0445-9F07-3FDA273043A6}"/>
              </a:ext>
            </a:extLst>
          </p:cNvPr>
          <p:cNvCxnSpPr>
            <a:stCxn id="18" idx="0"/>
            <a:endCxn id="5" idx="1"/>
          </p:cNvCxnSpPr>
          <p:nvPr/>
        </p:nvCxnSpPr>
        <p:spPr>
          <a:xfrm rot="5400000" flipH="1" flipV="1">
            <a:off x="2526272" y="1284683"/>
            <a:ext cx="747043" cy="3381152"/>
          </a:xfrm>
          <a:prstGeom prst="bentConnector2">
            <a:avLst/>
          </a:prstGeom>
          <a:ln w="12700">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7" name="Elbow Connector 76">
            <a:extLst>
              <a:ext uri="{FF2B5EF4-FFF2-40B4-BE49-F238E27FC236}">
                <a16:creationId xmlns:a16="http://schemas.microsoft.com/office/drawing/2014/main" id="{3B4506A3-3F77-214F-8768-4B3D7FD95657}"/>
              </a:ext>
            </a:extLst>
          </p:cNvPr>
          <p:cNvCxnSpPr>
            <a:cxnSpLocks/>
            <a:stCxn id="12" idx="0"/>
            <a:endCxn id="36" idx="0"/>
          </p:cNvCxnSpPr>
          <p:nvPr/>
        </p:nvCxnSpPr>
        <p:spPr>
          <a:xfrm rot="16200000" flipH="1">
            <a:off x="8386552" y="1730013"/>
            <a:ext cx="149622" cy="1960674"/>
          </a:xfrm>
          <a:prstGeom prst="bentConnector3">
            <a:avLst>
              <a:gd name="adj1" fmla="val -152785"/>
            </a:avLst>
          </a:prstGeom>
          <a:ln w="12700">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9008076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6698A4A-268A-574F-A319-B13453A0AF21}"/>
              </a:ext>
            </a:extLst>
          </p:cNvPr>
          <p:cNvSpPr>
            <a:spLocks noGrp="1"/>
          </p:cNvSpPr>
          <p:nvPr>
            <p:ph type="title"/>
          </p:nvPr>
        </p:nvSpPr>
        <p:spPr/>
        <p:txBody>
          <a:bodyPr/>
          <a:lstStyle/>
          <a:p>
            <a:r>
              <a:rPr lang="en-US"/>
              <a:t>High Availability: Active – (P/C) Standby</a:t>
            </a:r>
          </a:p>
        </p:txBody>
      </p:sp>
      <p:sp>
        <p:nvSpPr>
          <p:cNvPr id="7" name="Rectangle 6">
            <a:extLst>
              <a:ext uri="{FF2B5EF4-FFF2-40B4-BE49-F238E27FC236}">
                <a16:creationId xmlns:a16="http://schemas.microsoft.com/office/drawing/2014/main" id="{A29C74C9-2875-A94B-803C-871AFC69D5BA}"/>
              </a:ext>
            </a:extLst>
          </p:cNvPr>
          <p:cNvSpPr/>
          <p:nvPr/>
        </p:nvSpPr>
        <p:spPr>
          <a:xfrm>
            <a:off x="1322364" y="2514600"/>
            <a:ext cx="3307693"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a:solidFill>
                  <a:srgbClr val="325C80">
                    <a:lumMod val="50000"/>
                  </a:srgbClr>
                </a:solidFill>
                <a:latin typeface="Arial"/>
              </a:rPr>
              <a:t>Broker 1</a:t>
            </a:r>
          </a:p>
        </p:txBody>
      </p:sp>
      <p:sp>
        <p:nvSpPr>
          <p:cNvPr id="8" name="Rectangle 7">
            <a:extLst>
              <a:ext uri="{FF2B5EF4-FFF2-40B4-BE49-F238E27FC236}">
                <a16:creationId xmlns:a16="http://schemas.microsoft.com/office/drawing/2014/main" id="{BF631AE6-11FC-AF41-AE43-847C92D10665}"/>
              </a:ext>
            </a:extLst>
          </p:cNvPr>
          <p:cNvSpPr/>
          <p:nvPr/>
        </p:nvSpPr>
        <p:spPr>
          <a:xfrm>
            <a:off x="1322366" y="3576203"/>
            <a:ext cx="3307692"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a:solidFill>
                  <a:srgbClr val="325C80">
                    <a:lumMod val="50000"/>
                  </a:srgbClr>
                </a:solidFill>
                <a:latin typeface="Arial"/>
              </a:rPr>
              <a:t>Broker </a:t>
            </a:r>
            <a:r>
              <a:rPr lang="en-US" sz="1200">
                <a:solidFill>
                  <a:srgbClr val="325C80">
                    <a:lumMod val="50000"/>
                  </a:srgbClr>
                </a:solidFill>
              </a:rPr>
              <a:t>2</a:t>
            </a:r>
            <a:endParaRPr lang="en-US" sz="1200">
              <a:solidFill>
                <a:srgbClr val="325C80">
                  <a:lumMod val="50000"/>
                </a:srgbClr>
              </a:solidFill>
              <a:latin typeface="Arial"/>
            </a:endParaRPr>
          </a:p>
        </p:txBody>
      </p:sp>
      <p:sp>
        <p:nvSpPr>
          <p:cNvPr id="9" name="Rectangle 8">
            <a:extLst>
              <a:ext uri="{FF2B5EF4-FFF2-40B4-BE49-F238E27FC236}">
                <a16:creationId xmlns:a16="http://schemas.microsoft.com/office/drawing/2014/main" id="{A850B426-4982-A549-850E-27B431C57A38}"/>
              </a:ext>
            </a:extLst>
          </p:cNvPr>
          <p:cNvSpPr/>
          <p:nvPr/>
        </p:nvSpPr>
        <p:spPr>
          <a:xfrm>
            <a:off x="1327987" y="4637805"/>
            <a:ext cx="3302071"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a:solidFill>
                  <a:srgbClr val="325C80">
                    <a:lumMod val="50000"/>
                  </a:srgbClr>
                </a:solidFill>
                <a:latin typeface="Arial"/>
              </a:rPr>
              <a:t>Broker </a:t>
            </a:r>
            <a:r>
              <a:rPr lang="en-US" sz="1200">
                <a:solidFill>
                  <a:srgbClr val="325C80">
                    <a:lumMod val="50000"/>
                  </a:srgbClr>
                </a:solidFill>
              </a:rPr>
              <a:t>3</a:t>
            </a:r>
            <a:endParaRPr lang="en-US" sz="1200">
              <a:solidFill>
                <a:srgbClr val="325C80">
                  <a:lumMod val="50000"/>
                </a:srgbClr>
              </a:solidFill>
              <a:latin typeface="Arial"/>
            </a:endParaRPr>
          </a:p>
        </p:txBody>
      </p:sp>
      <p:sp>
        <p:nvSpPr>
          <p:cNvPr id="10" name="Rectangle 9">
            <a:extLst>
              <a:ext uri="{FF2B5EF4-FFF2-40B4-BE49-F238E27FC236}">
                <a16:creationId xmlns:a16="http://schemas.microsoft.com/office/drawing/2014/main" id="{F4BFDCB8-D6D7-3245-9480-D83A68A2251F}"/>
              </a:ext>
            </a:extLst>
          </p:cNvPr>
          <p:cNvSpPr/>
          <p:nvPr/>
        </p:nvSpPr>
        <p:spPr>
          <a:xfrm>
            <a:off x="3061965" y="2806621"/>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chemeClr val="tx1"/>
                </a:solidFill>
                <a:latin typeface="Arial"/>
              </a:rPr>
              <a:t> Partition 2 Replica 1</a:t>
            </a:r>
          </a:p>
        </p:txBody>
      </p:sp>
      <p:sp>
        <p:nvSpPr>
          <p:cNvPr id="11" name="Rectangle 10">
            <a:extLst>
              <a:ext uri="{FF2B5EF4-FFF2-40B4-BE49-F238E27FC236}">
                <a16:creationId xmlns:a16="http://schemas.microsoft.com/office/drawing/2014/main" id="{617E11FB-0905-B149-9133-A37494B7BFC2}"/>
              </a:ext>
            </a:extLst>
          </p:cNvPr>
          <p:cNvSpPr/>
          <p:nvPr/>
        </p:nvSpPr>
        <p:spPr>
          <a:xfrm>
            <a:off x="1547752" y="3815278"/>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rgbClr val="FFFFFF"/>
                </a:solidFill>
                <a:latin typeface="Arial"/>
              </a:rPr>
              <a:t> Partition 1 Replica 2</a:t>
            </a:r>
          </a:p>
        </p:txBody>
      </p:sp>
      <p:sp>
        <p:nvSpPr>
          <p:cNvPr id="17" name="Rectangle 16">
            <a:extLst>
              <a:ext uri="{FF2B5EF4-FFF2-40B4-BE49-F238E27FC236}">
                <a16:creationId xmlns:a16="http://schemas.microsoft.com/office/drawing/2014/main" id="{ABF77451-E242-CF43-85DD-CA43D2AF3CA9}"/>
              </a:ext>
            </a:extLst>
          </p:cNvPr>
          <p:cNvSpPr/>
          <p:nvPr/>
        </p:nvSpPr>
        <p:spPr>
          <a:xfrm>
            <a:off x="1547752" y="4999681"/>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rgbClr val="FFFFFF"/>
                </a:solidFill>
                <a:latin typeface="Arial"/>
              </a:rPr>
              <a:t> Partition 1 Replica 3</a:t>
            </a:r>
          </a:p>
        </p:txBody>
      </p:sp>
      <p:sp>
        <p:nvSpPr>
          <p:cNvPr id="18" name="Rectangle 17">
            <a:extLst>
              <a:ext uri="{FF2B5EF4-FFF2-40B4-BE49-F238E27FC236}">
                <a16:creationId xmlns:a16="http://schemas.microsoft.com/office/drawing/2014/main" id="{31F1D4AE-6639-4C41-A3AB-DE8B803036B6}"/>
              </a:ext>
            </a:extLst>
          </p:cNvPr>
          <p:cNvSpPr/>
          <p:nvPr/>
        </p:nvSpPr>
        <p:spPr>
          <a:xfrm>
            <a:off x="1547752" y="2786638"/>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rgbClr val="FFFFFF"/>
                </a:solidFill>
                <a:latin typeface="Arial"/>
              </a:rPr>
              <a:t> Partition 1 Replica 1</a:t>
            </a:r>
          </a:p>
        </p:txBody>
      </p:sp>
      <p:sp>
        <p:nvSpPr>
          <p:cNvPr id="19" name="Rectangle 18">
            <a:extLst>
              <a:ext uri="{FF2B5EF4-FFF2-40B4-BE49-F238E27FC236}">
                <a16:creationId xmlns:a16="http://schemas.microsoft.com/office/drawing/2014/main" id="{18B0001D-F007-8545-979F-174FD06E0411}"/>
              </a:ext>
            </a:extLst>
          </p:cNvPr>
          <p:cNvSpPr/>
          <p:nvPr/>
        </p:nvSpPr>
        <p:spPr>
          <a:xfrm>
            <a:off x="3090993" y="3822624"/>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chemeClr val="tx1"/>
                </a:solidFill>
                <a:latin typeface="Arial"/>
              </a:rPr>
              <a:t> Partition 2 Replica 3</a:t>
            </a:r>
          </a:p>
        </p:txBody>
      </p:sp>
      <p:sp>
        <p:nvSpPr>
          <p:cNvPr id="20" name="Rectangle 19">
            <a:extLst>
              <a:ext uri="{FF2B5EF4-FFF2-40B4-BE49-F238E27FC236}">
                <a16:creationId xmlns:a16="http://schemas.microsoft.com/office/drawing/2014/main" id="{B49A5C6E-7E6B-F04C-BE8A-1302DF73CC46}"/>
              </a:ext>
            </a:extLst>
          </p:cNvPr>
          <p:cNvSpPr/>
          <p:nvPr/>
        </p:nvSpPr>
        <p:spPr>
          <a:xfrm>
            <a:off x="3090993" y="4982160"/>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chemeClr val="tx1"/>
                </a:solidFill>
                <a:latin typeface="Arial"/>
              </a:rPr>
              <a:t> Partition 2 Replica 2</a:t>
            </a:r>
          </a:p>
        </p:txBody>
      </p:sp>
      <p:sp>
        <p:nvSpPr>
          <p:cNvPr id="2" name="Cloud 1">
            <a:extLst>
              <a:ext uri="{FF2B5EF4-FFF2-40B4-BE49-F238E27FC236}">
                <a16:creationId xmlns:a16="http://schemas.microsoft.com/office/drawing/2014/main" id="{479B8846-DC5C-D143-AFD2-FF29D77D83AC}"/>
              </a:ext>
            </a:extLst>
          </p:cNvPr>
          <p:cNvSpPr/>
          <p:nvPr/>
        </p:nvSpPr>
        <p:spPr>
          <a:xfrm>
            <a:off x="4871181" y="1067518"/>
            <a:ext cx="1922727" cy="524935"/>
          </a:xfrm>
          <a:prstGeom prst="cloud">
            <a:avLst/>
          </a:prstGeom>
          <a:no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a:extLst>
              <a:ext uri="{FF2B5EF4-FFF2-40B4-BE49-F238E27FC236}">
                <a16:creationId xmlns:a16="http://schemas.microsoft.com/office/drawing/2014/main" id="{3D307542-51E8-0A47-B15A-60B6D4CEC805}"/>
              </a:ext>
            </a:extLst>
          </p:cNvPr>
          <p:cNvSpPr/>
          <p:nvPr/>
        </p:nvSpPr>
        <p:spPr>
          <a:xfrm>
            <a:off x="3773715" y="1886858"/>
            <a:ext cx="1219200" cy="333337"/>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LB</a:t>
            </a:r>
          </a:p>
        </p:txBody>
      </p:sp>
      <p:sp>
        <p:nvSpPr>
          <p:cNvPr id="40" name="Rounded Rectangle 39">
            <a:extLst>
              <a:ext uri="{FF2B5EF4-FFF2-40B4-BE49-F238E27FC236}">
                <a16:creationId xmlns:a16="http://schemas.microsoft.com/office/drawing/2014/main" id="{71E64D32-E498-CB4D-BE5A-A4A046CA4E47}"/>
              </a:ext>
            </a:extLst>
          </p:cNvPr>
          <p:cNvSpPr/>
          <p:nvPr/>
        </p:nvSpPr>
        <p:spPr>
          <a:xfrm>
            <a:off x="6589488" y="1886858"/>
            <a:ext cx="1219200" cy="333337"/>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LB</a:t>
            </a:r>
          </a:p>
        </p:txBody>
      </p:sp>
      <p:sp>
        <p:nvSpPr>
          <p:cNvPr id="6" name="TextBox 5">
            <a:extLst>
              <a:ext uri="{FF2B5EF4-FFF2-40B4-BE49-F238E27FC236}">
                <a16:creationId xmlns:a16="http://schemas.microsoft.com/office/drawing/2014/main" id="{201546F4-AB69-484C-A7EA-8FCE2D80048F}"/>
              </a:ext>
            </a:extLst>
          </p:cNvPr>
          <p:cNvSpPr txBox="1"/>
          <p:nvPr/>
        </p:nvSpPr>
        <p:spPr>
          <a:xfrm>
            <a:off x="1078729" y="1611220"/>
            <a:ext cx="1620957" cy="369332"/>
          </a:xfrm>
          <a:prstGeom prst="rect">
            <a:avLst/>
          </a:prstGeom>
          <a:noFill/>
        </p:spPr>
        <p:txBody>
          <a:bodyPr wrap="none" rtlCol="0">
            <a:spAutoFit/>
          </a:bodyPr>
          <a:lstStyle/>
          <a:p>
            <a:r>
              <a:rPr lang="en-US"/>
              <a:t>Data Center 1</a:t>
            </a:r>
          </a:p>
        </p:txBody>
      </p:sp>
      <p:sp>
        <p:nvSpPr>
          <p:cNvPr id="41" name="TextBox 40">
            <a:extLst>
              <a:ext uri="{FF2B5EF4-FFF2-40B4-BE49-F238E27FC236}">
                <a16:creationId xmlns:a16="http://schemas.microsoft.com/office/drawing/2014/main" id="{E10CF935-A4F5-7D41-BB5D-A5F09844B50E}"/>
              </a:ext>
            </a:extLst>
          </p:cNvPr>
          <p:cNvSpPr txBox="1"/>
          <p:nvPr/>
        </p:nvSpPr>
        <p:spPr>
          <a:xfrm>
            <a:off x="8370201" y="1628278"/>
            <a:ext cx="1620957" cy="369332"/>
          </a:xfrm>
          <a:prstGeom prst="rect">
            <a:avLst/>
          </a:prstGeom>
          <a:noFill/>
        </p:spPr>
        <p:txBody>
          <a:bodyPr wrap="none" rtlCol="0">
            <a:spAutoFit/>
          </a:bodyPr>
          <a:lstStyle/>
          <a:p>
            <a:r>
              <a:rPr lang="en-US"/>
              <a:t>Data Center 2</a:t>
            </a:r>
          </a:p>
        </p:txBody>
      </p:sp>
      <p:sp>
        <p:nvSpPr>
          <p:cNvPr id="42" name="Rounded Rectangle 41">
            <a:extLst>
              <a:ext uri="{FF2B5EF4-FFF2-40B4-BE49-F238E27FC236}">
                <a16:creationId xmlns:a16="http://schemas.microsoft.com/office/drawing/2014/main" id="{E18C90F4-9F5A-BD4A-A951-B8D725AC0394}"/>
              </a:ext>
            </a:extLst>
          </p:cNvPr>
          <p:cNvSpPr/>
          <p:nvPr/>
        </p:nvSpPr>
        <p:spPr>
          <a:xfrm>
            <a:off x="56457" y="3484047"/>
            <a:ext cx="1022273" cy="461768"/>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400">
                <a:solidFill>
                  <a:srgbClr val="325C80">
                    <a:lumMod val="50000"/>
                  </a:srgbClr>
                </a:solidFill>
                <a:latin typeface="Arial"/>
              </a:rPr>
              <a:t>Producer</a:t>
            </a:r>
          </a:p>
        </p:txBody>
      </p:sp>
      <p:sp>
        <p:nvSpPr>
          <p:cNvPr id="43" name="Rounded Rectangle 42">
            <a:extLst>
              <a:ext uri="{FF2B5EF4-FFF2-40B4-BE49-F238E27FC236}">
                <a16:creationId xmlns:a16="http://schemas.microsoft.com/office/drawing/2014/main" id="{CCB5AC00-4D06-B34D-B3AF-C4589F69CCEB}"/>
              </a:ext>
            </a:extLst>
          </p:cNvPr>
          <p:cNvSpPr/>
          <p:nvPr/>
        </p:nvSpPr>
        <p:spPr>
          <a:xfrm>
            <a:off x="74706" y="4384904"/>
            <a:ext cx="1022273" cy="461768"/>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400">
                <a:solidFill>
                  <a:srgbClr val="325C80">
                    <a:lumMod val="50000"/>
                  </a:srgbClr>
                </a:solidFill>
                <a:latin typeface="Arial"/>
              </a:rPr>
              <a:t>Producer</a:t>
            </a:r>
          </a:p>
        </p:txBody>
      </p:sp>
      <p:sp>
        <p:nvSpPr>
          <p:cNvPr id="45" name="Rectangle 44">
            <a:extLst>
              <a:ext uri="{FF2B5EF4-FFF2-40B4-BE49-F238E27FC236}">
                <a16:creationId xmlns:a16="http://schemas.microsoft.com/office/drawing/2014/main" id="{02F8B44E-7B12-1948-BD03-44F6E92E92DF}"/>
              </a:ext>
            </a:extLst>
          </p:cNvPr>
          <p:cNvSpPr/>
          <p:nvPr/>
        </p:nvSpPr>
        <p:spPr>
          <a:xfrm>
            <a:off x="4710298" y="3429001"/>
            <a:ext cx="1219201" cy="153895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a:solidFill>
                <a:srgbClr val="FFFFFF"/>
              </a:solidFill>
              <a:latin typeface="Arial"/>
            </a:endParaRPr>
          </a:p>
        </p:txBody>
      </p:sp>
      <p:sp>
        <p:nvSpPr>
          <p:cNvPr id="46" name="Rounded Rectangle 45">
            <a:extLst>
              <a:ext uri="{FF2B5EF4-FFF2-40B4-BE49-F238E27FC236}">
                <a16:creationId xmlns:a16="http://schemas.microsoft.com/office/drawing/2014/main" id="{A3194D11-21A2-224C-BB8E-7BFA41636747}"/>
              </a:ext>
            </a:extLst>
          </p:cNvPr>
          <p:cNvSpPr/>
          <p:nvPr/>
        </p:nvSpPr>
        <p:spPr>
          <a:xfrm>
            <a:off x="4792208" y="3767554"/>
            <a:ext cx="1092632" cy="291477"/>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rgbClr val="325C80">
                    <a:lumMod val="50000"/>
                  </a:srgbClr>
                </a:solidFill>
                <a:latin typeface="Arial"/>
              </a:rPr>
              <a:t>Consumer</a:t>
            </a:r>
          </a:p>
        </p:txBody>
      </p:sp>
      <p:sp>
        <p:nvSpPr>
          <p:cNvPr id="48" name="Rounded Rectangle 47">
            <a:extLst>
              <a:ext uri="{FF2B5EF4-FFF2-40B4-BE49-F238E27FC236}">
                <a16:creationId xmlns:a16="http://schemas.microsoft.com/office/drawing/2014/main" id="{2452483A-DE34-244C-BE2D-372B33F1D792}"/>
              </a:ext>
            </a:extLst>
          </p:cNvPr>
          <p:cNvSpPr/>
          <p:nvPr/>
        </p:nvSpPr>
        <p:spPr>
          <a:xfrm>
            <a:off x="4789624" y="4477894"/>
            <a:ext cx="1092632" cy="291477"/>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rgbClr val="325C80">
                    <a:lumMod val="50000"/>
                  </a:srgbClr>
                </a:solidFill>
                <a:latin typeface="Arial"/>
              </a:rPr>
              <a:t>Consumer</a:t>
            </a:r>
          </a:p>
        </p:txBody>
      </p:sp>
      <p:sp>
        <p:nvSpPr>
          <p:cNvPr id="49" name="Rectangle 48">
            <a:extLst>
              <a:ext uri="{FF2B5EF4-FFF2-40B4-BE49-F238E27FC236}">
                <a16:creationId xmlns:a16="http://schemas.microsoft.com/office/drawing/2014/main" id="{3527E9FB-A684-6040-AC33-A12248498203}"/>
              </a:ext>
            </a:extLst>
          </p:cNvPr>
          <p:cNvSpPr/>
          <p:nvPr/>
        </p:nvSpPr>
        <p:spPr>
          <a:xfrm>
            <a:off x="7413328" y="2633247"/>
            <a:ext cx="3307693"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a:solidFill>
                  <a:srgbClr val="325C80">
                    <a:lumMod val="50000"/>
                  </a:srgbClr>
                </a:solidFill>
                <a:latin typeface="Arial"/>
              </a:rPr>
              <a:t>Broker 1</a:t>
            </a:r>
          </a:p>
        </p:txBody>
      </p:sp>
      <p:sp>
        <p:nvSpPr>
          <p:cNvPr id="50" name="Rectangle 49">
            <a:extLst>
              <a:ext uri="{FF2B5EF4-FFF2-40B4-BE49-F238E27FC236}">
                <a16:creationId xmlns:a16="http://schemas.microsoft.com/office/drawing/2014/main" id="{3931C9FA-2B6B-7143-9883-89E4092F6583}"/>
              </a:ext>
            </a:extLst>
          </p:cNvPr>
          <p:cNvSpPr/>
          <p:nvPr/>
        </p:nvSpPr>
        <p:spPr>
          <a:xfrm>
            <a:off x="7413330" y="3694849"/>
            <a:ext cx="3307692"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a:solidFill>
                  <a:srgbClr val="325C80">
                    <a:lumMod val="50000"/>
                  </a:srgbClr>
                </a:solidFill>
                <a:latin typeface="Arial"/>
              </a:rPr>
              <a:t>Broker </a:t>
            </a:r>
            <a:r>
              <a:rPr lang="en-US" sz="1200">
                <a:solidFill>
                  <a:srgbClr val="325C80">
                    <a:lumMod val="50000"/>
                  </a:srgbClr>
                </a:solidFill>
              </a:rPr>
              <a:t>2</a:t>
            </a:r>
            <a:endParaRPr lang="en-US" sz="1200">
              <a:solidFill>
                <a:srgbClr val="325C80">
                  <a:lumMod val="50000"/>
                </a:srgbClr>
              </a:solidFill>
              <a:latin typeface="Arial"/>
            </a:endParaRPr>
          </a:p>
        </p:txBody>
      </p:sp>
      <p:sp>
        <p:nvSpPr>
          <p:cNvPr id="51" name="Rectangle 50">
            <a:extLst>
              <a:ext uri="{FF2B5EF4-FFF2-40B4-BE49-F238E27FC236}">
                <a16:creationId xmlns:a16="http://schemas.microsoft.com/office/drawing/2014/main" id="{FC3EED8F-93A9-A44F-A801-A4B3764731E6}"/>
              </a:ext>
            </a:extLst>
          </p:cNvPr>
          <p:cNvSpPr/>
          <p:nvPr/>
        </p:nvSpPr>
        <p:spPr>
          <a:xfrm>
            <a:off x="7418951" y="4756452"/>
            <a:ext cx="3302071"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a:solidFill>
                  <a:srgbClr val="325C80">
                    <a:lumMod val="50000"/>
                  </a:srgbClr>
                </a:solidFill>
                <a:latin typeface="Arial"/>
              </a:rPr>
              <a:t>Broker </a:t>
            </a:r>
            <a:r>
              <a:rPr lang="en-US" sz="1200">
                <a:solidFill>
                  <a:srgbClr val="325C80">
                    <a:lumMod val="50000"/>
                  </a:srgbClr>
                </a:solidFill>
              </a:rPr>
              <a:t>3</a:t>
            </a:r>
            <a:endParaRPr lang="en-US" sz="1200">
              <a:solidFill>
                <a:srgbClr val="325C80">
                  <a:lumMod val="50000"/>
                </a:srgbClr>
              </a:solidFill>
              <a:latin typeface="Arial"/>
            </a:endParaRPr>
          </a:p>
        </p:txBody>
      </p:sp>
      <p:sp>
        <p:nvSpPr>
          <p:cNvPr id="52" name="Rectangle 51">
            <a:extLst>
              <a:ext uri="{FF2B5EF4-FFF2-40B4-BE49-F238E27FC236}">
                <a16:creationId xmlns:a16="http://schemas.microsoft.com/office/drawing/2014/main" id="{4FB58CC2-9F38-294A-86F1-11F86DB1DFE7}"/>
              </a:ext>
            </a:extLst>
          </p:cNvPr>
          <p:cNvSpPr/>
          <p:nvPr/>
        </p:nvSpPr>
        <p:spPr>
          <a:xfrm>
            <a:off x="9152929" y="2925268"/>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chemeClr val="tx1"/>
                </a:solidFill>
                <a:latin typeface="Arial"/>
              </a:rPr>
              <a:t> Partition 2 Replica 1</a:t>
            </a:r>
          </a:p>
        </p:txBody>
      </p:sp>
      <p:sp>
        <p:nvSpPr>
          <p:cNvPr id="53" name="Rectangle 52">
            <a:extLst>
              <a:ext uri="{FF2B5EF4-FFF2-40B4-BE49-F238E27FC236}">
                <a16:creationId xmlns:a16="http://schemas.microsoft.com/office/drawing/2014/main" id="{7B4037A7-C797-B740-B591-6893DC764C1F}"/>
              </a:ext>
            </a:extLst>
          </p:cNvPr>
          <p:cNvSpPr/>
          <p:nvPr/>
        </p:nvSpPr>
        <p:spPr>
          <a:xfrm>
            <a:off x="7638716" y="3933925"/>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rgbClr val="FFFFFF"/>
                </a:solidFill>
                <a:latin typeface="Arial"/>
              </a:rPr>
              <a:t> Partition 1 Replica 2</a:t>
            </a:r>
          </a:p>
        </p:txBody>
      </p:sp>
      <p:sp>
        <p:nvSpPr>
          <p:cNvPr id="54" name="Rectangle 53">
            <a:extLst>
              <a:ext uri="{FF2B5EF4-FFF2-40B4-BE49-F238E27FC236}">
                <a16:creationId xmlns:a16="http://schemas.microsoft.com/office/drawing/2014/main" id="{91019249-B4C6-9F47-A66A-AD6538E3EBDF}"/>
              </a:ext>
            </a:extLst>
          </p:cNvPr>
          <p:cNvSpPr/>
          <p:nvPr/>
        </p:nvSpPr>
        <p:spPr>
          <a:xfrm>
            <a:off x="7638716" y="5118328"/>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rgbClr val="FFFFFF"/>
                </a:solidFill>
                <a:latin typeface="Arial"/>
              </a:rPr>
              <a:t> Partition 1 Replica 3</a:t>
            </a:r>
          </a:p>
        </p:txBody>
      </p:sp>
      <p:sp>
        <p:nvSpPr>
          <p:cNvPr id="55" name="Rectangle 54">
            <a:extLst>
              <a:ext uri="{FF2B5EF4-FFF2-40B4-BE49-F238E27FC236}">
                <a16:creationId xmlns:a16="http://schemas.microsoft.com/office/drawing/2014/main" id="{0E720830-7B9E-3848-B036-33303BB54229}"/>
              </a:ext>
            </a:extLst>
          </p:cNvPr>
          <p:cNvSpPr/>
          <p:nvPr/>
        </p:nvSpPr>
        <p:spPr>
          <a:xfrm>
            <a:off x="7638716" y="2905285"/>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rgbClr val="FFFFFF"/>
                </a:solidFill>
                <a:latin typeface="Arial"/>
              </a:rPr>
              <a:t> Partition 1 Replica 1</a:t>
            </a:r>
          </a:p>
        </p:txBody>
      </p:sp>
      <p:sp>
        <p:nvSpPr>
          <p:cNvPr id="56" name="Rectangle 55">
            <a:extLst>
              <a:ext uri="{FF2B5EF4-FFF2-40B4-BE49-F238E27FC236}">
                <a16:creationId xmlns:a16="http://schemas.microsoft.com/office/drawing/2014/main" id="{E57F0AD4-4A49-E244-AE63-6342B90E9C9B}"/>
              </a:ext>
            </a:extLst>
          </p:cNvPr>
          <p:cNvSpPr/>
          <p:nvPr/>
        </p:nvSpPr>
        <p:spPr>
          <a:xfrm>
            <a:off x="9181957" y="3941270"/>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chemeClr val="tx1"/>
                </a:solidFill>
                <a:latin typeface="Arial"/>
              </a:rPr>
              <a:t> Partition 2 Replica 3</a:t>
            </a:r>
          </a:p>
        </p:txBody>
      </p:sp>
      <p:sp>
        <p:nvSpPr>
          <p:cNvPr id="57" name="Rectangle 56">
            <a:extLst>
              <a:ext uri="{FF2B5EF4-FFF2-40B4-BE49-F238E27FC236}">
                <a16:creationId xmlns:a16="http://schemas.microsoft.com/office/drawing/2014/main" id="{F239479D-235E-E34C-BDBF-D638FD021ED6}"/>
              </a:ext>
            </a:extLst>
          </p:cNvPr>
          <p:cNvSpPr/>
          <p:nvPr/>
        </p:nvSpPr>
        <p:spPr>
          <a:xfrm>
            <a:off x="9181957" y="5100806"/>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chemeClr val="tx1"/>
                </a:solidFill>
                <a:latin typeface="Arial"/>
              </a:rPr>
              <a:t> Partition 2 Replica 2</a:t>
            </a:r>
          </a:p>
        </p:txBody>
      </p:sp>
      <p:cxnSp>
        <p:nvCxnSpPr>
          <p:cNvPr id="26" name="Straight Connector 25">
            <a:extLst>
              <a:ext uri="{FF2B5EF4-FFF2-40B4-BE49-F238E27FC236}">
                <a16:creationId xmlns:a16="http://schemas.microsoft.com/office/drawing/2014/main" id="{10493904-A010-AF43-97F1-C3F886755FDB}"/>
              </a:ext>
            </a:extLst>
          </p:cNvPr>
          <p:cNvCxnSpPr/>
          <p:nvPr/>
        </p:nvCxnSpPr>
        <p:spPr>
          <a:xfrm>
            <a:off x="6037939" y="1785258"/>
            <a:ext cx="0" cy="5072743"/>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sp>
        <p:nvSpPr>
          <p:cNvPr id="63" name="Rectangle 62">
            <a:extLst>
              <a:ext uri="{FF2B5EF4-FFF2-40B4-BE49-F238E27FC236}">
                <a16:creationId xmlns:a16="http://schemas.microsoft.com/office/drawing/2014/main" id="{202A1E97-A969-F04A-A54B-49C183D575A5}"/>
              </a:ext>
            </a:extLst>
          </p:cNvPr>
          <p:cNvSpPr/>
          <p:nvPr/>
        </p:nvSpPr>
        <p:spPr>
          <a:xfrm>
            <a:off x="4691009" y="5790483"/>
            <a:ext cx="1219200" cy="530983"/>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Mirroring</a:t>
            </a:r>
          </a:p>
        </p:txBody>
      </p:sp>
      <p:cxnSp>
        <p:nvCxnSpPr>
          <p:cNvPr id="65" name="Elbow Connector 64">
            <a:extLst>
              <a:ext uri="{FF2B5EF4-FFF2-40B4-BE49-F238E27FC236}">
                <a16:creationId xmlns:a16="http://schemas.microsoft.com/office/drawing/2014/main" id="{8ECD785E-3B45-CA4F-9D77-1490897990D6}"/>
              </a:ext>
            </a:extLst>
          </p:cNvPr>
          <p:cNvCxnSpPr>
            <a:stCxn id="20" idx="2"/>
            <a:endCxn id="63" idx="1"/>
          </p:cNvCxnSpPr>
          <p:nvPr/>
        </p:nvCxnSpPr>
        <p:spPr>
          <a:xfrm rot="16200000" flipH="1">
            <a:off x="3843078" y="5208041"/>
            <a:ext cx="637567" cy="1058299"/>
          </a:xfrm>
          <a:prstGeom prst="bentConnector2">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6" name="Elbow Connector 65">
            <a:extLst>
              <a:ext uri="{FF2B5EF4-FFF2-40B4-BE49-F238E27FC236}">
                <a16:creationId xmlns:a16="http://schemas.microsoft.com/office/drawing/2014/main" id="{038937E8-61B6-3D45-AE60-278CBB3A55AD}"/>
              </a:ext>
            </a:extLst>
          </p:cNvPr>
          <p:cNvCxnSpPr>
            <a:cxnSpLocks/>
            <a:stCxn id="63" idx="3"/>
            <a:endCxn id="57" idx="2"/>
          </p:cNvCxnSpPr>
          <p:nvPr/>
        </p:nvCxnSpPr>
        <p:spPr>
          <a:xfrm flipV="1">
            <a:off x="5910210" y="5537055"/>
            <a:ext cx="3813465" cy="518920"/>
          </a:xfrm>
          <a:prstGeom prst="bentConnector2">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3" name="TextBox 2">
            <a:extLst>
              <a:ext uri="{FF2B5EF4-FFF2-40B4-BE49-F238E27FC236}">
                <a16:creationId xmlns:a16="http://schemas.microsoft.com/office/drawing/2014/main" id="{B54841CF-833A-C44C-9976-8C923891598A}"/>
              </a:ext>
            </a:extLst>
          </p:cNvPr>
          <p:cNvSpPr txBox="1"/>
          <p:nvPr/>
        </p:nvSpPr>
        <p:spPr>
          <a:xfrm>
            <a:off x="2110423" y="6121411"/>
            <a:ext cx="889987" cy="369332"/>
          </a:xfrm>
          <a:prstGeom prst="rect">
            <a:avLst/>
          </a:prstGeom>
          <a:noFill/>
        </p:spPr>
        <p:txBody>
          <a:bodyPr wrap="none" rtlCol="0">
            <a:spAutoFit/>
          </a:bodyPr>
          <a:lstStyle/>
          <a:p>
            <a:r>
              <a:rPr lang="en-US"/>
              <a:t>Master</a:t>
            </a:r>
          </a:p>
        </p:txBody>
      </p:sp>
      <p:sp>
        <p:nvSpPr>
          <p:cNvPr id="44" name="TextBox 43">
            <a:extLst>
              <a:ext uri="{FF2B5EF4-FFF2-40B4-BE49-F238E27FC236}">
                <a16:creationId xmlns:a16="http://schemas.microsoft.com/office/drawing/2014/main" id="{34DC8BDF-FA7E-0441-9FA0-CB3967B40EB9}"/>
              </a:ext>
            </a:extLst>
          </p:cNvPr>
          <p:cNvSpPr txBox="1"/>
          <p:nvPr/>
        </p:nvSpPr>
        <p:spPr>
          <a:xfrm>
            <a:off x="9789621" y="6121411"/>
            <a:ext cx="761747" cy="369332"/>
          </a:xfrm>
          <a:prstGeom prst="rect">
            <a:avLst/>
          </a:prstGeom>
          <a:noFill/>
        </p:spPr>
        <p:txBody>
          <a:bodyPr wrap="none" rtlCol="0">
            <a:spAutoFit/>
          </a:bodyPr>
          <a:lstStyle/>
          <a:p>
            <a:r>
              <a:rPr lang="en-US"/>
              <a:t>Slave</a:t>
            </a:r>
          </a:p>
        </p:txBody>
      </p:sp>
      <p:sp>
        <p:nvSpPr>
          <p:cNvPr id="47" name="Can 46">
            <a:extLst>
              <a:ext uri="{FF2B5EF4-FFF2-40B4-BE49-F238E27FC236}">
                <a16:creationId xmlns:a16="http://schemas.microsoft.com/office/drawing/2014/main" id="{1537FFBC-E74E-EB42-A44C-74A78A5C85B1}"/>
              </a:ext>
            </a:extLst>
          </p:cNvPr>
          <p:cNvSpPr/>
          <p:nvPr/>
        </p:nvSpPr>
        <p:spPr>
          <a:xfrm>
            <a:off x="5306145" y="4968923"/>
            <a:ext cx="593412" cy="489459"/>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a:solidFill>
                  <a:prstClr val="white"/>
                </a:solidFill>
                <a:latin typeface="Arial"/>
              </a:rPr>
              <a:t>DB</a:t>
            </a:r>
          </a:p>
        </p:txBody>
      </p:sp>
      <p:sp>
        <p:nvSpPr>
          <p:cNvPr id="64" name="Rectangle 63">
            <a:extLst>
              <a:ext uri="{FF2B5EF4-FFF2-40B4-BE49-F238E27FC236}">
                <a16:creationId xmlns:a16="http://schemas.microsoft.com/office/drawing/2014/main" id="{FC2AAC5D-F652-D741-AF31-CD297E5671C7}"/>
              </a:ext>
            </a:extLst>
          </p:cNvPr>
          <p:cNvSpPr/>
          <p:nvPr/>
        </p:nvSpPr>
        <p:spPr>
          <a:xfrm>
            <a:off x="7229184" y="2322793"/>
            <a:ext cx="1752331" cy="3941239"/>
          </a:xfrm>
          <a:prstGeom prst="rect">
            <a:avLst/>
          </a:prstGeom>
          <a:noFill/>
          <a:ln>
            <a:solidFill>
              <a:schemeClr val="accent5">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eaLnBrk="0" fontAlgn="base" hangingPunct="0">
              <a:spcBef>
                <a:spcPct val="0"/>
              </a:spcBef>
              <a:spcAft>
                <a:spcPct val="0"/>
              </a:spcAft>
            </a:pPr>
            <a:r>
              <a:rPr lang="en-US" sz="1333">
                <a:solidFill>
                  <a:srgbClr val="325C80">
                    <a:lumMod val="50000"/>
                  </a:srgbClr>
                </a:solidFill>
                <a:latin typeface="Arial"/>
              </a:rPr>
              <a:t>orders-topic</a:t>
            </a:r>
          </a:p>
        </p:txBody>
      </p:sp>
      <p:sp>
        <p:nvSpPr>
          <p:cNvPr id="67" name="Rectangle 66">
            <a:extLst>
              <a:ext uri="{FF2B5EF4-FFF2-40B4-BE49-F238E27FC236}">
                <a16:creationId xmlns:a16="http://schemas.microsoft.com/office/drawing/2014/main" id="{7287BEBF-0B91-FC4C-9AB2-B48512AB6E61}"/>
              </a:ext>
            </a:extLst>
          </p:cNvPr>
          <p:cNvSpPr/>
          <p:nvPr/>
        </p:nvSpPr>
        <p:spPr>
          <a:xfrm>
            <a:off x="1169551" y="2180778"/>
            <a:ext cx="1752331" cy="3941239"/>
          </a:xfrm>
          <a:prstGeom prst="rect">
            <a:avLst/>
          </a:prstGeom>
          <a:noFill/>
          <a:ln>
            <a:solidFill>
              <a:schemeClr val="accent5">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eaLnBrk="0" fontAlgn="base" hangingPunct="0">
              <a:spcBef>
                <a:spcPct val="0"/>
              </a:spcBef>
              <a:spcAft>
                <a:spcPct val="0"/>
              </a:spcAft>
            </a:pPr>
            <a:r>
              <a:rPr lang="en-US" sz="1333">
                <a:solidFill>
                  <a:srgbClr val="325C80">
                    <a:lumMod val="50000"/>
                  </a:srgbClr>
                </a:solidFill>
                <a:latin typeface="Arial"/>
              </a:rPr>
              <a:t>orders-topic</a:t>
            </a:r>
          </a:p>
        </p:txBody>
      </p:sp>
    </p:spTree>
    <p:extLst>
      <p:ext uri="{BB962C8B-B14F-4D97-AF65-F5344CB8AC3E}">
        <p14:creationId xmlns:p14="http://schemas.microsoft.com/office/powerpoint/2010/main" val="8570434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6698A4A-268A-574F-A319-B13453A0AF21}"/>
              </a:ext>
            </a:extLst>
          </p:cNvPr>
          <p:cNvSpPr>
            <a:spLocks noGrp="1"/>
          </p:cNvSpPr>
          <p:nvPr>
            <p:ph type="title"/>
          </p:nvPr>
        </p:nvSpPr>
        <p:spPr/>
        <p:txBody>
          <a:bodyPr/>
          <a:lstStyle/>
          <a:p>
            <a:r>
              <a:rPr lang="en-US"/>
              <a:t>High Availability: Active - Active</a:t>
            </a:r>
          </a:p>
        </p:txBody>
      </p:sp>
      <p:sp>
        <p:nvSpPr>
          <p:cNvPr id="7" name="Rectangle 6">
            <a:extLst>
              <a:ext uri="{FF2B5EF4-FFF2-40B4-BE49-F238E27FC236}">
                <a16:creationId xmlns:a16="http://schemas.microsoft.com/office/drawing/2014/main" id="{A29C74C9-2875-A94B-803C-871AFC69D5BA}"/>
              </a:ext>
            </a:extLst>
          </p:cNvPr>
          <p:cNvSpPr/>
          <p:nvPr/>
        </p:nvSpPr>
        <p:spPr>
          <a:xfrm>
            <a:off x="1322364" y="2514600"/>
            <a:ext cx="3307693"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a:solidFill>
                  <a:srgbClr val="325C80">
                    <a:lumMod val="50000"/>
                  </a:srgbClr>
                </a:solidFill>
                <a:latin typeface="Arial"/>
              </a:rPr>
              <a:t>Broker 1</a:t>
            </a:r>
          </a:p>
        </p:txBody>
      </p:sp>
      <p:sp>
        <p:nvSpPr>
          <p:cNvPr id="8" name="Rectangle 7">
            <a:extLst>
              <a:ext uri="{FF2B5EF4-FFF2-40B4-BE49-F238E27FC236}">
                <a16:creationId xmlns:a16="http://schemas.microsoft.com/office/drawing/2014/main" id="{BF631AE6-11FC-AF41-AE43-847C92D10665}"/>
              </a:ext>
            </a:extLst>
          </p:cNvPr>
          <p:cNvSpPr/>
          <p:nvPr/>
        </p:nvSpPr>
        <p:spPr>
          <a:xfrm>
            <a:off x="1322366" y="3576203"/>
            <a:ext cx="3307692"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a:solidFill>
                  <a:srgbClr val="325C80">
                    <a:lumMod val="50000"/>
                  </a:srgbClr>
                </a:solidFill>
                <a:latin typeface="Arial"/>
              </a:rPr>
              <a:t>Broker </a:t>
            </a:r>
            <a:r>
              <a:rPr lang="en-US" sz="1200">
                <a:solidFill>
                  <a:srgbClr val="325C80">
                    <a:lumMod val="50000"/>
                  </a:srgbClr>
                </a:solidFill>
              </a:rPr>
              <a:t>2</a:t>
            </a:r>
            <a:endParaRPr lang="en-US" sz="1200">
              <a:solidFill>
                <a:srgbClr val="325C80">
                  <a:lumMod val="50000"/>
                </a:srgbClr>
              </a:solidFill>
              <a:latin typeface="Arial"/>
            </a:endParaRPr>
          </a:p>
        </p:txBody>
      </p:sp>
      <p:sp>
        <p:nvSpPr>
          <p:cNvPr id="9" name="Rectangle 8">
            <a:extLst>
              <a:ext uri="{FF2B5EF4-FFF2-40B4-BE49-F238E27FC236}">
                <a16:creationId xmlns:a16="http://schemas.microsoft.com/office/drawing/2014/main" id="{A850B426-4982-A549-850E-27B431C57A38}"/>
              </a:ext>
            </a:extLst>
          </p:cNvPr>
          <p:cNvSpPr/>
          <p:nvPr/>
        </p:nvSpPr>
        <p:spPr>
          <a:xfrm>
            <a:off x="1327987" y="4637805"/>
            <a:ext cx="3302071"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a:solidFill>
                  <a:srgbClr val="325C80">
                    <a:lumMod val="50000"/>
                  </a:srgbClr>
                </a:solidFill>
                <a:latin typeface="Arial"/>
              </a:rPr>
              <a:t>Broker </a:t>
            </a:r>
            <a:r>
              <a:rPr lang="en-US" sz="1200">
                <a:solidFill>
                  <a:srgbClr val="325C80">
                    <a:lumMod val="50000"/>
                  </a:srgbClr>
                </a:solidFill>
              </a:rPr>
              <a:t>3</a:t>
            </a:r>
            <a:endParaRPr lang="en-US" sz="1200">
              <a:solidFill>
                <a:srgbClr val="325C80">
                  <a:lumMod val="50000"/>
                </a:srgbClr>
              </a:solidFill>
              <a:latin typeface="Arial"/>
            </a:endParaRPr>
          </a:p>
        </p:txBody>
      </p:sp>
      <p:sp>
        <p:nvSpPr>
          <p:cNvPr id="10" name="Rectangle 9">
            <a:extLst>
              <a:ext uri="{FF2B5EF4-FFF2-40B4-BE49-F238E27FC236}">
                <a16:creationId xmlns:a16="http://schemas.microsoft.com/office/drawing/2014/main" id="{F4BFDCB8-D6D7-3245-9480-D83A68A2251F}"/>
              </a:ext>
            </a:extLst>
          </p:cNvPr>
          <p:cNvSpPr/>
          <p:nvPr/>
        </p:nvSpPr>
        <p:spPr>
          <a:xfrm>
            <a:off x="2727819" y="2793070"/>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067">
                <a:solidFill>
                  <a:schemeClr val="tx1"/>
                </a:solidFill>
                <a:latin typeface="Arial"/>
              </a:rPr>
              <a:t> Partition 2 Replica 1</a:t>
            </a:r>
          </a:p>
        </p:txBody>
      </p:sp>
      <p:sp>
        <p:nvSpPr>
          <p:cNvPr id="11" name="Rectangle 10">
            <a:extLst>
              <a:ext uri="{FF2B5EF4-FFF2-40B4-BE49-F238E27FC236}">
                <a16:creationId xmlns:a16="http://schemas.microsoft.com/office/drawing/2014/main" id="{617E11FB-0905-B149-9133-A37494B7BFC2}"/>
              </a:ext>
            </a:extLst>
          </p:cNvPr>
          <p:cNvSpPr/>
          <p:nvPr/>
        </p:nvSpPr>
        <p:spPr>
          <a:xfrm>
            <a:off x="1547752" y="3815278"/>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067">
                <a:solidFill>
                  <a:srgbClr val="FFFFFF"/>
                </a:solidFill>
                <a:latin typeface="Arial"/>
              </a:rPr>
              <a:t> Partition 1 Replica 2</a:t>
            </a:r>
          </a:p>
        </p:txBody>
      </p:sp>
      <p:sp>
        <p:nvSpPr>
          <p:cNvPr id="17" name="Rectangle 16">
            <a:extLst>
              <a:ext uri="{FF2B5EF4-FFF2-40B4-BE49-F238E27FC236}">
                <a16:creationId xmlns:a16="http://schemas.microsoft.com/office/drawing/2014/main" id="{ABF77451-E242-CF43-85DD-CA43D2AF3CA9}"/>
              </a:ext>
            </a:extLst>
          </p:cNvPr>
          <p:cNvSpPr/>
          <p:nvPr/>
        </p:nvSpPr>
        <p:spPr>
          <a:xfrm>
            <a:off x="1543017" y="4809853"/>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067">
                <a:solidFill>
                  <a:srgbClr val="FFFFFF"/>
                </a:solidFill>
                <a:latin typeface="Arial"/>
              </a:rPr>
              <a:t> Partition 1 Replica 3</a:t>
            </a:r>
          </a:p>
        </p:txBody>
      </p:sp>
      <p:sp>
        <p:nvSpPr>
          <p:cNvPr id="18" name="Rectangle 17">
            <a:extLst>
              <a:ext uri="{FF2B5EF4-FFF2-40B4-BE49-F238E27FC236}">
                <a16:creationId xmlns:a16="http://schemas.microsoft.com/office/drawing/2014/main" id="{31F1D4AE-6639-4C41-A3AB-DE8B803036B6}"/>
              </a:ext>
            </a:extLst>
          </p:cNvPr>
          <p:cNvSpPr/>
          <p:nvPr/>
        </p:nvSpPr>
        <p:spPr>
          <a:xfrm>
            <a:off x="1547752" y="2786638"/>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067">
                <a:solidFill>
                  <a:srgbClr val="FFFFFF"/>
                </a:solidFill>
                <a:latin typeface="Arial"/>
              </a:rPr>
              <a:t> Partition 1 Replica 1</a:t>
            </a:r>
          </a:p>
        </p:txBody>
      </p:sp>
      <p:sp>
        <p:nvSpPr>
          <p:cNvPr id="19" name="Rectangle 18">
            <a:extLst>
              <a:ext uri="{FF2B5EF4-FFF2-40B4-BE49-F238E27FC236}">
                <a16:creationId xmlns:a16="http://schemas.microsoft.com/office/drawing/2014/main" id="{18B0001D-F007-8545-979F-174FD06E0411}"/>
              </a:ext>
            </a:extLst>
          </p:cNvPr>
          <p:cNvSpPr/>
          <p:nvPr/>
        </p:nvSpPr>
        <p:spPr>
          <a:xfrm>
            <a:off x="2978887" y="3822624"/>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067">
                <a:solidFill>
                  <a:schemeClr val="tx1"/>
                </a:solidFill>
                <a:latin typeface="Arial"/>
              </a:rPr>
              <a:t> Partition 2 Replica 3</a:t>
            </a:r>
          </a:p>
        </p:txBody>
      </p:sp>
      <p:sp>
        <p:nvSpPr>
          <p:cNvPr id="20" name="Rectangle 19">
            <a:extLst>
              <a:ext uri="{FF2B5EF4-FFF2-40B4-BE49-F238E27FC236}">
                <a16:creationId xmlns:a16="http://schemas.microsoft.com/office/drawing/2014/main" id="{B49A5C6E-7E6B-F04C-BE8A-1302DF73CC46}"/>
              </a:ext>
            </a:extLst>
          </p:cNvPr>
          <p:cNvSpPr/>
          <p:nvPr/>
        </p:nvSpPr>
        <p:spPr>
          <a:xfrm>
            <a:off x="2950856" y="4954133"/>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067">
                <a:solidFill>
                  <a:schemeClr val="tx1"/>
                </a:solidFill>
                <a:latin typeface="Arial"/>
              </a:rPr>
              <a:t> Partition 2 Replica 2</a:t>
            </a:r>
          </a:p>
        </p:txBody>
      </p:sp>
      <p:sp>
        <p:nvSpPr>
          <p:cNvPr id="2" name="Cloud 1">
            <a:extLst>
              <a:ext uri="{FF2B5EF4-FFF2-40B4-BE49-F238E27FC236}">
                <a16:creationId xmlns:a16="http://schemas.microsoft.com/office/drawing/2014/main" id="{479B8846-DC5C-D143-AFD2-FF29D77D83AC}"/>
              </a:ext>
            </a:extLst>
          </p:cNvPr>
          <p:cNvSpPr/>
          <p:nvPr/>
        </p:nvSpPr>
        <p:spPr>
          <a:xfrm>
            <a:off x="4871181" y="1067518"/>
            <a:ext cx="1922727" cy="524935"/>
          </a:xfrm>
          <a:prstGeom prst="cloud">
            <a:avLst/>
          </a:prstGeom>
          <a:no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201546F4-AB69-484C-A7EA-8FCE2D80048F}"/>
              </a:ext>
            </a:extLst>
          </p:cNvPr>
          <p:cNvSpPr txBox="1"/>
          <p:nvPr/>
        </p:nvSpPr>
        <p:spPr>
          <a:xfrm>
            <a:off x="1078729" y="1611220"/>
            <a:ext cx="1326004" cy="369332"/>
          </a:xfrm>
          <a:prstGeom prst="rect">
            <a:avLst/>
          </a:prstGeom>
          <a:noFill/>
        </p:spPr>
        <p:txBody>
          <a:bodyPr wrap="none" rtlCol="0">
            <a:spAutoFit/>
          </a:bodyPr>
          <a:lstStyle/>
          <a:p>
            <a:r>
              <a:rPr lang="en-US"/>
              <a:t>IBM Cloud </a:t>
            </a:r>
          </a:p>
        </p:txBody>
      </p:sp>
      <p:sp>
        <p:nvSpPr>
          <p:cNvPr id="41" name="TextBox 40">
            <a:extLst>
              <a:ext uri="{FF2B5EF4-FFF2-40B4-BE49-F238E27FC236}">
                <a16:creationId xmlns:a16="http://schemas.microsoft.com/office/drawing/2014/main" id="{E10CF935-A4F5-7D41-BB5D-A5F09844B50E}"/>
              </a:ext>
            </a:extLst>
          </p:cNvPr>
          <p:cNvSpPr txBox="1"/>
          <p:nvPr/>
        </p:nvSpPr>
        <p:spPr>
          <a:xfrm>
            <a:off x="8370202" y="1628278"/>
            <a:ext cx="569387" cy="369332"/>
          </a:xfrm>
          <a:prstGeom prst="rect">
            <a:avLst/>
          </a:prstGeom>
          <a:noFill/>
        </p:spPr>
        <p:txBody>
          <a:bodyPr wrap="none" rtlCol="0">
            <a:spAutoFit/>
          </a:bodyPr>
          <a:lstStyle/>
          <a:p>
            <a:r>
              <a:rPr lang="en-US"/>
              <a:t>ICP</a:t>
            </a:r>
          </a:p>
        </p:txBody>
      </p:sp>
      <p:sp>
        <p:nvSpPr>
          <p:cNvPr id="42" name="Rounded Rectangle 41">
            <a:extLst>
              <a:ext uri="{FF2B5EF4-FFF2-40B4-BE49-F238E27FC236}">
                <a16:creationId xmlns:a16="http://schemas.microsoft.com/office/drawing/2014/main" id="{E18C90F4-9F5A-BD4A-A951-B8D725AC0394}"/>
              </a:ext>
            </a:extLst>
          </p:cNvPr>
          <p:cNvSpPr/>
          <p:nvPr/>
        </p:nvSpPr>
        <p:spPr>
          <a:xfrm>
            <a:off x="123534" y="2761119"/>
            <a:ext cx="1022273" cy="461768"/>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400">
                <a:solidFill>
                  <a:srgbClr val="325C80">
                    <a:lumMod val="50000"/>
                  </a:srgbClr>
                </a:solidFill>
                <a:latin typeface="Arial"/>
              </a:rPr>
              <a:t>Producer</a:t>
            </a:r>
          </a:p>
        </p:txBody>
      </p:sp>
      <p:sp>
        <p:nvSpPr>
          <p:cNvPr id="45" name="Rectangle 44">
            <a:extLst>
              <a:ext uri="{FF2B5EF4-FFF2-40B4-BE49-F238E27FC236}">
                <a16:creationId xmlns:a16="http://schemas.microsoft.com/office/drawing/2014/main" id="{02F8B44E-7B12-1948-BD03-44F6E92E92DF}"/>
              </a:ext>
            </a:extLst>
          </p:cNvPr>
          <p:cNvSpPr/>
          <p:nvPr/>
        </p:nvSpPr>
        <p:spPr>
          <a:xfrm>
            <a:off x="4710298" y="3429001"/>
            <a:ext cx="1219201" cy="153895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a:solidFill>
                <a:srgbClr val="FFFFFF"/>
              </a:solidFill>
              <a:latin typeface="Arial"/>
            </a:endParaRPr>
          </a:p>
        </p:txBody>
      </p:sp>
      <p:sp>
        <p:nvSpPr>
          <p:cNvPr id="46" name="Rounded Rectangle 45">
            <a:extLst>
              <a:ext uri="{FF2B5EF4-FFF2-40B4-BE49-F238E27FC236}">
                <a16:creationId xmlns:a16="http://schemas.microsoft.com/office/drawing/2014/main" id="{A3194D11-21A2-224C-BB8E-7BFA41636747}"/>
              </a:ext>
            </a:extLst>
          </p:cNvPr>
          <p:cNvSpPr/>
          <p:nvPr/>
        </p:nvSpPr>
        <p:spPr>
          <a:xfrm>
            <a:off x="4792208" y="3767554"/>
            <a:ext cx="1092632" cy="291477"/>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rgbClr val="325C80">
                    <a:lumMod val="50000"/>
                  </a:srgbClr>
                </a:solidFill>
                <a:latin typeface="Arial"/>
              </a:rPr>
              <a:t>Consumer</a:t>
            </a:r>
          </a:p>
        </p:txBody>
      </p:sp>
      <p:sp>
        <p:nvSpPr>
          <p:cNvPr id="48" name="Rounded Rectangle 47">
            <a:extLst>
              <a:ext uri="{FF2B5EF4-FFF2-40B4-BE49-F238E27FC236}">
                <a16:creationId xmlns:a16="http://schemas.microsoft.com/office/drawing/2014/main" id="{2452483A-DE34-244C-BE2D-372B33F1D792}"/>
              </a:ext>
            </a:extLst>
          </p:cNvPr>
          <p:cNvSpPr/>
          <p:nvPr/>
        </p:nvSpPr>
        <p:spPr>
          <a:xfrm>
            <a:off x="4789624" y="4477894"/>
            <a:ext cx="1092632" cy="291477"/>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rgbClr val="325C80">
                    <a:lumMod val="50000"/>
                  </a:srgbClr>
                </a:solidFill>
                <a:latin typeface="Arial"/>
              </a:rPr>
              <a:t>Consumer</a:t>
            </a:r>
          </a:p>
        </p:txBody>
      </p:sp>
      <p:sp>
        <p:nvSpPr>
          <p:cNvPr id="49" name="Rectangle 48">
            <a:extLst>
              <a:ext uri="{FF2B5EF4-FFF2-40B4-BE49-F238E27FC236}">
                <a16:creationId xmlns:a16="http://schemas.microsoft.com/office/drawing/2014/main" id="{3527E9FB-A684-6040-AC33-A12248498203}"/>
              </a:ext>
            </a:extLst>
          </p:cNvPr>
          <p:cNvSpPr/>
          <p:nvPr/>
        </p:nvSpPr>
        <p:spPr>
          <a:xfrm>
            <a:off x="7413328" y="2633247"/>
            <a:ext cx="3307693"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a:solidFill>
                  <a:srgbClr val="325C80">
                    <a:lumMod val="50000"/>
                  </a:srgbClr>
                </a:solidFill>
                <a:latin typeface="Arial"/>
              </a:rPr>
              <a:t>Broker 1</a:t>
            </a:r>
          </a:p>
        </p:txBody>
      </p:sp>
      <p:sp>
        <p:nvSpPr>
          <p:cNvPr id="50" name="Rectangle 49">
            <a:extLst>
              <a:ext uri="{FF2B5EF4-FFF2-40B4-BE49-F238E27FC236}">
                <a16:creationId xmlns:a16="http://schemas.microsoft.com/office/drawing/2014/main" id="{3931C9FA-2B6B-7143-9883-89E4092F6583}"/>
              </a:ext>
            </a:extLst>
          </p:cNvPr>
          <p:cNvSpPr/>
          <p:nvPr/>
        </p:nvSpPr>
        <p:spPr>
          <a:xfrm>
            <a:off x="7413330" y="3694849"/>
            <a:ext cx="3307692"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a:solidFill>
                  <a:srgbClr val="325C80">
                    <a:lumMod val="50000"/>
                  </a:srgbClr>
                </a:solidFill>
                <a:latin typeface="Arial"/>
              </a:rPr>
              <a:t>Broker </a:t>
            </a:r>
            <a:r>
              <a:rPr lang="en-US" sz="1200">
                <a:solidFill>
                  <a:srgbClr val="325C80">
                    <a:lumMod val="50000"/>
                  </a:srgbClr>
                </a:solidFill>
              </a:rPr>
              <a:t>2</a:t>
            </a:r>
            <a:endParaRPr lang="en-US" sz="1200">
              <a:solidFill>
                <a:srgbClr val="325C80">
                  <a:lumMod val="50000"/>
                </a:srgbClr>
              </a:solidFill>
              <a:latin typeface="Arial"/>
            </a:endParaRPr>
          </a:p>
        </p:txBody>
      </p:sp>
      <p:sp>
        <p:nvSpPr>
          <p:cNvPr id="51" name="Rectangle 50">
            <a:extLst>
              <a:ext uri="{FF2B5EF4-FFF2-40B4-BE49-F238E27FC236}">
                <a16:creationId xmlns:a16="http://schemas.microsoft.com/office/drawing/2014/main" id="{FC3EED8F-93A9-A44F-A801-A4B3764731E6}"/>
              </a:ext>
            </a:extLst>
          </p:cNvPr>
          <p:cNvSpPr/>
          <p:nvPr/>
        </p:nvSpPr>
        <p:spPr>
          <a:xfrm>
            <a:off x="7418951" y="4756452"/>
            <a:ext cx="3302071"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a:solidFill>
                  <a:srgbClr val="325C80">
                    <a:lumMod val="50000"/>
                  </a:srgbClr>
                </a:solidFill>
                <a:latin typeface="Arial"/>
              </a:rPr>
              <a:t>Broker </a:t>
            </a:r>
            <a:r>
              <a:rPr lang="en-US" sz="1200">
                <a:solidFill>
                  <a:srgbClr val="325C80">
                    <a:lumMod val="50000"/>
                  </a:srgbClr>
                </a:solidFill>
              </a:rPr>
              <a:t>3</a:t>
            </a:r>
            <a:endParaRPr lang="en-US" sz="1200">
              <a:solidFill>
                <a:srgbClr val="325C80">
                  <a:lumMod val="50000"/>
                </a:srgbClr>
              </a:solidFill>
              <a:latin typeface="Arial"/>
            </a:endParaRPr>
          </a:p>
        </p:txBody>
      </p:sp>
      <p:sp>
        <p:nvSpPr>
          <p:cNvPr id="52" name="Rectangle 51">
            <a:extLst>
              <a:ext uri="{FF2B5EF4-FFF2-40B4-BE49-F238E27FC236}">
                <a16:creationId xmlns:a16="http://schemas.microsoft.com/office/drawing/2014/main" id="{4FB58CC2-9F38-294A-86F1-11F86DB1DFE7}"/>
              </a:ext>
            </a:extLst>
          </p:cNvPr>
          <p:cNvSpPr/>
          <p:nvPr/>
        </p:nvSpPr>
        <p:spPr>
          <a:xfrm>
            <a:off x="9152929" y="2925268"/>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chemeClr val="tx1"/>
                </a:solidFill>
                <a:latin typeface="Arial"/>
              </a:rPr>
              <a:t> Partition 2 Replica 1</a:t>
            </a:r>
          </a:p>
        </p:txBody>
      </p:sp>
      <p:sp>
        <p:nvSpPr>
          <p:cNvPr id="53" name="Rectangle 52">
            <a:extLst>
              <a:ext uri="{FF2B5EF4-FFF2-40B4-BE49-F238E27FC236}">
                <a16:creationId xmlns:a16="http://schemas.microsoft.com/office/drawing/2014/main" id="{7B4037A7-C797-B740-B591-6893DC764C1F}"/>
              </a:ext>
            </a:extLst>
          </p:cNvPr>
          <p:cNvSpPr/>
          <p:nvPr/>
        </p:nvSpPr>
        <p:spPr>
          <a:xfrm>
            <a:off x="7638716" y="3933925"/>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rgbClr val="FFFFFF"/>
                </a:solidFill>
                <a:latin typeface="Arial"/>
              </a:rPr>
              <a:t> Partition 1 Replica 2</a:t>
            </a:r>
          </a:p>
        </p:txBody>
      </p:sp>
      <p:sp>
        <p:nvSpPr>
          <p:cNvPr id="54" name="Rectangle 53">
            <a:extLst>
              <a:ext uri="{FF2B5EF4-FFF2-40B4-BE49-F238E27FC236}">
                <a16:creationId xmlns:a16="http://schemas.microsoft.com/office/drawing/2014/main" id="{91019249-B4C6-9F47-A66A-AD6538E3EBDF}"/>
              </a:ext>
            </a:extLst>
          </p:cNvPr>
          <p:cNvSpPr/>
          <p:nvPr/>
        </p:nvSpPr>
        <p:spPr>
          <a:xfrm>
            <a:off x="7638716" y="5118328"/>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rgbClr val="FFFFFF"/>
                </a:solidFill>
                <a:latin typeface="Arial"/>
              </a:rPr>
              <a:t> Partition 1 Replica 3</a:t>
            </a:r>
          </a:p>
        </p:txBody>
      </p:sp>
      <p:sp>
        <p:nvSpPr>
          <p:cNvPr id="55" name="Rectangle 54">
            <a:extLst>
              <a:ext uri="{FF2B5EF4-FFF2-40B4-BE49-F238E27FC236}">
                <a16:creationId xmlns:a16="http://schemas.microsoft.com/office/drawing/2014/main" id="{0E720830-7B9E-3848-B036-33303BB54229}"/>
              </a:ext>
            </a:extLst>
          </p:cNvPr>
          <p:cNvSpPr/>
          <p:nvPr/>
        </p:nvSpPr>
        <p:spPr>
          <a:xfrm>
            <a:off x="7638716" y="2905285"/>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rgbClr val="FFFFFF"/>
                </a:solidFill>
                <a:latin typeface="Arial"/>
              </a:rPr>
              <a:t> Partition 1 Replica 1</a:t>
            </a:r>
          </a:p>
        </p:txBody>
      </p:sp>
      <p:sp>
        <p:nvSpPr>
          <p:cNvPr id="56" name="Rectangle 55">
            <a:extLst>
              <a:ext uri="{FF2B5EF4-FFF2-40B4-BE49-F238E27FC236}">
                <a16:creationId xmlns:a16="http://schemas.microsoft.com/office/drawing/2014/main" id="{E57F0AD4-4A49-E244-AE63-6342B90E9C9B}"/>
              </a:ext>
            </a:extLst>
          </p:cNvPr>
          <p:cNvSpPr/>
          <p:nvPr/>
        </p:nvSpPr>
        <p:spPr>
          <a:xfrm>
            <a:off x="9181957" y="3941270"/>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chemeClr val="tx1"/>
                </a:solidFill>
                <a:latin typeface="Arial"/>
              </a:rPr>
              <a:t> Partition 2 Replica 3</a:t>
            </a:r>
          </a:p>
        </p:txBody>
      </p:sp>
      <p:sp>
        <p:nvSpPr>
          <p:cNvPr id="57" name="Rectangle 56">
            <a:extLst>
              <a:ext uri="{FF2B5EF4-FFF2-40B4-BE49-F238E27FC236}">
                <a16:creationId xmlns:a16="http://schemas.microsoft.com/office/drawing/2014/main" id="{F239479D-235E-E34C-BDBF-D638FD021ED6}"/>
              </a:ext>
            </a:extLst>
          </p:cNvPr>
          <p:cNvSpPr/>
          <p:nvPr/>
        </p:nvSpPr>
        <p:spPr>
          <a:xfrm>
            <a:off x="9181957" y="5100806"/>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chemeClr val="tx1"/>
                </a:solidFill>
                <a:latin typeface="Arial"/>
              </a:rPr>
              <a:t> Partition 2 Replica 2</a:t>
            </a:r>
          </a:p>
        </p:txBody>
      </p:sp>
      <p:sp>
        <p:nvSpPr>
          <p:cNvPr id="58" name="Rounded Rectangle 57">
            <a:extLst>
              <a:ext uri="{FF2B5EF4-FFF2-40B4-BE49-F238E27FC236}">
                <a16:creationId xmlns:a16="http://schemas.microsoft.com/office/drawing/2014/main" id="{E0D573B0-A287-0246-BCFF-1521ED6305A3}"/>
              </a:ext>
            </a:extLst>
          </p:cNvPr>
          <p:cNvSpPr/>
          <p:nvPr/>
        </p:nvSpPr>
        <p:spPr>
          <a:xfrm>
            <a:off x="6147421" y="3602693"/>
            <a:ext cx="1022273" cy="461768"/>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400">
                <a:solidFill>
                  <a:srgbClr val="325C80">
                    <a:lumMod val="50000"/>
                  </a:srgbClr>
                </a:solidFill>
                <a:latin typeface="Arial"/>
              </a:rPr>
              <a:t>Producer</a:t>
            </a:r>
          </a:p>
        </p:txBody>
      </p:sp>
      <p:sp>
        <p:nvSpPr>
          <p:cNvPr id="59" name="Rounded Rectangle 58">
            <a:extLst>
              <a:ext uri="{FF2B5EF4-FFF2-40B4-BE49-F238E27FC236}">
                <a16:creationId xmlns:a16="http://schemas.microsoft.com/office/drawing/2014/main" id="{C973CE6F-6E67-A447-831C-BEFA70DED0E1}"/>
              </a:ext>
            </a:extLst>
          </p:cNvPr>
          <p:cNvSpPr/>
          <p:nvPr/>
        </p:nvSpPr>
        <p:spPr>
          <a:xfrm>
            <a:off x="6165670" y="4503551"/>
            <a:ext cx="1022273" cy="461768"/>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400">
                <a:solidFill>
                  <a:srgbClr val="325C80">
                    <a:lumMod val="50000"/>
                  </a:srgbClr>
                </a:solidFill>
                <a:latin typeface="Arial"/>
              </a:rPr>
              <a:t>Producer</a:t>
            </a:r>
          </a:p>
        </p:txBody>
      </p:sp>
      <p:sp>
        <p:nvSpPr>
          <p:cNvPr id="60" name="Rectangle 59">
            <a:extLst>
              <a:ext uri="{FF2B5EF4-FFF2-40B4-BE49-F238E27FC236}">
                <a16:creationId xmlns:a16="http://schemas.microsoft.com/office/drawing/2014/main" id="{EED52356-59E7-3B44-8EB5-C837A6162D3B}"/>
              </a:ext>
            </a:extLst>
          </p:cNvPr>
          <p:cNvSpPr/>
          <p:nvPr/>
        </p:nvSpPr>
        <p:spPr>
          <a:xfrm>
            <a:off x="10873836" y="3547647"/>
            <a:ext cx="1219201" cy="153895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a:solidFill>
                <a:srgbClr val="FFFFFF"/>
              </a:solidFill>
              <a:latin typeface="Arial"/>
            </a:endParaRPr>
          </a:p>
        </p:txBody>
      </p:sp>
      <p:sp>
        <p:nvSpPr>
          <p:cNvPr id="61" name="Rounded Rectangle 60">
            <a:extLst>
              <a:ext uri="{FF2B5EF4-FFF2-40B4-BE49-F238E27FC236}">
                <a16:creationId xmlns:a16="http://schemas.microsoft.com/office/drawing/2014/main" id="{A1D6E184-C686-A94B-9658-85B1052A5611}"/>
              </a:ext>
            </a:extLst>
          </p:cNvPr>
          <p:cNvSpPr/>
          <p:nvPr/>
        </p:nvSpPr>
        <p:spPr>
          <a:xfrm>
            <a:off x="10955745" y="3886200"/>
            <a:ext cx="1092632" cy="291477"/>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rgbClr val="325C80">
                    <a:lumMod val="50000"/>
                  </a:srgbClr>
                </a:solidFill>
                <a:latin typeface="Arial"/>
              </a:rPr>
              <a:t>Consumer</a:t>
            </a:r>
          </a:p>
        </p:txBody>
      </p:sp>
      <p:sp>
        <p:nvSpPr>
          <p:cNvPr id="62" name="Rounded Rectangle 61">
            <a:extLst>
              <a:ext uri="{FF2B5EF4-FFF2-40B4-BE49-F238E27FC236}">
                <a16:creationId xmlns:a16="http://schemas.microsoft.com/office/drawing/2014/main" id="{F6A8D75C-8654-3447-992C-D2CF38D65D6C}"/>
              </a:ext>
            </a:extLst>
          </p:cNvPr>
          <p:cNvSpPr/>
          <p:nvPr/>
        </p:nvSpPr>
        <p:spPr>
          <a:xfrm>
            <a:off x="10953161" y="4596540"/>
            <a:ext cx="1092632" cy="291477"/>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rgbClr val="325C80">
                    <a:lumMod val="50000"/>
                  </a:srgbClr>
                </a:solidFill>
                <a:latin typeface="Arial"/>
              </a:rPr>
              <a:t>Consumer</a:t>
            </a:r>
          </a:p>
        </p:txBody>
      </p:sp>
      <p:cxnSp>
        <p:nvCxnSpPr>
          <p:cNvPr id="26" name="Straight Connector 25">
            <a:extLst>
              <a:ext uri="{FF2B5EF4-FFF2-40B4-BE49-F238E27FC236}">
                <a16:creationId xmlns:a16="http://schemas.microsoft.com/office/drawing/2014/main" id="{10493904-A010-AF43-97F1-C3F886755FDB}"/>
              </a:ext>
            </a:extLst>
          </p:cNvPr>
          <p:cNvCxnSpPr/>
          <p:nvPr/>
        </p:nvCxnSpPr>
        <p:spPr>
          <a:xfrm>
            <a:off x="6037939" y="1785258"/>
            <a:ext cx="0" cy="5072743"/>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sp>
        <p:nvSpPr>
          <p:cNvPr id="63" name="Rectangle 62">
            <a:extLst>
              <a:ext uri="{FF2B5EF4-FFF2-40B4-BE49-F238E27FC236}">
                <a16:creationId xmlns:a16="http://schemas.microsoft.com/office/drawing/2014/main" id="{202A1E97-A969-F04A-A54B-49C183D575A5}"/>
              </a:ext>
            </a:extLst>
          </p:cNvPr>
          <p:cNvSpPr/>
          <p:nvPr/>
        </p:nvSpPr>
        <p:spPr>
          <a:xfrm>
            <a:off x="6173424" y="5725439"/>
            <a:ext cx="1219200" cy="530983"/>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Mirroring</a:t>
            </a:r>
          </a:p>
        </p:txBody>
      </p:sp>
      <p:cxnSp>
        <p:nvCxnSpPr>
          <p:cNvPr id="65" name="Elbow Connector 64">
            <a:extLst>
              <a:ext uri="{FF2B5EF4-FFF2-40B4-BE49-F238E27FC236}">
                <a16:creationId xmlns:a16="http://schemas.microsoft.com/office/drawing/2014/main" id="{8ECD785E-3B45-CA4F-9D77-1490897990D6}"/>
              </a:ext>
            </a:extLst>
          </p:cNvPr>
          <p:cNvCxnSpPr>
            <a:stCxn id="20" idx="2"/>
            <a:endCxn id="63" idx="1"/>
          </p:cNvCxnSpPr>
          <p:nvPr/>
        </p:nvCxnSpPr>
        <p:spPr>
          <a:xfrm rot="16200000" flipH="1">
            <a:off x="4532724" y="4350231"/>
            <a:ext cx="600549" cy="2680851"/>
          </a:xfrm>
          <a:prstGeom prst="bentConnector2">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6" name="Elbow Connector 65">
            <a:extLst>
              <a:ext uri="{FF2B5EF4-FFF2-40B4-BE49-F238E27FC236}">
                <a16:creationId xmlns:a16="http://schemas.microsoft.com/office/drawing/2014/main" id="{038937E8-61B6-3D45-AE60-278CBB3A55AD}"/>
              </a:ext>
            </a:extLst>
          </p:cNvPr>
          <p:cNvCxnSpPr>
            <a:cxnSpLocks/>
            <a:stCxn id="63" idx="3"/>
            <a:endCxn id="57" idx="2"/>
          </p:cNvCxnSpPr>
          <p:nvPr/>
        </p:nvCxnSpPr>
        <p:spPr>
          <a:xfrm flipV="1">
            <a:off x="7392624" y="5537055"/>
            <a:ext cx="2331051" cy="453876"/>
          </a:xfrm>
          <a:prstGeom prst="bentConnector2">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44" name="Rectangle 43">
            <a:extLst>
              <a:ext uri="{FF2B5EF4-FFF2-40B4-BE49-F238E27FC236}">
                <a16:creationId xmlns:a16="http://schemas.microsoft.com/office/drawing/2014/main" id="{087FA44A-0699-2340-873C-D4520E3B83FD}"/>
              </a:ext>
            </a:extLst>
          </p:cNvPr>
          <p:cNvSpPr/>
          <p:nvPr/>
        </p:nvSpPr>
        <p:spPr>
          <a:xfrm>
            <a:off x="7826356" y="6185963"/>
            <a:ext cx="1219200" cy="530983"/>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Mirroring</a:t>
            </a:r>
          </a:p>
        </p:txBody>
      </p:sp>
      <p:cxnSp>
        <p:nvCxnSpPr>
          <p:cNvPr id="47" name="Elbow Connector 46">
            <a:extLst>
              <a:ext uri="{FF2B5EF4-FFF2-40B4-BE49-F238E27FC236}">
                <a16:creationId xmlns:a16="http://schemas.microsoft.com/office/drawing/2014/main" id="{F7AACD65-220A-FD40-9659-B8C45201BA43}"/>
              </a:ext>
            </a:extLst>
          </p:cNvPr>
          <p:cNvCxnSpPr>
            <a:cxnSpLocks/>
            <a:stCxn id="56" idx="3"/>
            <a:endCxn id="44" idx="3"/>
          </p:cNvCxnSpPr>
          <p:nvPr/>
        </p:nvCxnSpPr>
        <p:spPr>
          <a:xfrm flipH="1">
            <a:off x="9045557" y="4159395"/>
            <a:ext cx="1219836" cy="2292060"/>
          </a:xfrm>
          <a:prstGeom prst="bentConnector3">
            <a:avLst>
              <a:gd name="adj1" fmla="val -24987"/>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4" name="Elbow Connector 63">
            <a:extLst>
              <a:ext uri="{FF2B5EF4-FFF2-40B4-BE49-F238E27FC236}">
                <a16:creationId xmlns:a16="http://schemas.microsoft.com/office/drawing/2014/main" id="{9385AF50-6FB8-3A4B-A533-C05CAE238614}"/>
              </a:ext>
            </a:extLst>
          </p:cNvPr>
          <p:cNvCxnSpPr>
            <a:cxnSpLocks/>
            <a:stCxn id="44" idx="1"/>
            <a:endCxn id="19" idx="1"/>
          </p:cNvCxnSpPr>
          <p:nvPr/>
        </p:nvCxnSpPr>
        <p:spPr>
          <a:xfrm rot="10800000">
            <a:off x="2978887" y="4040748"/>
            <a:ext cx="4847469" cy="2410707"/>
          </a:xfrm>
          <a:prstGeom prst="bentConnector3">
            <a:avLst>
              <a:gd name="adj1" fmla="val 104264"/>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68" name="Rectangle 67">
            <a:extLst>
              <a:ext uri="{FF2B5EF4-FFF2-40B4-BE49-F238E27FC236}">
                <a16:creationId xmlns:a16="http://schemas.microsoft.com/office/drawing/2014/main" id="{5C474AEE-7B9F-F14D-84B7-3994D60D1F68}"/>
              </a:ext>
            </a:extLst>
          </p:cNvPr>
          <p:cNvSpPr/>
          <p:nvPr/>
        </p:nvSpPr>
        <p:spPr>
          <a:xfrm>
            <a:off x="1169551" y="2088411"/>
            <a:ext cx="1752331" cy="3941239"/>
          </a:xfrm>
          <a:prstGeom prst="rect">
            <a:avLst/>
          </a:prstGeom>
          <a:noFill/>
          <a:ln>
            <a:solidFill>
              <a:schemeClr val="accent5">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eaLnBrk="0" fontAlgn="base" hangingPunct="0">
              <a:spcBef>
                <a:spcPct val="0"/>
              </a:spcBef>
              <a:spcAft>
                <a:spcPct val="0"/>
              </a:spcAft>
            </a:pPr>
            <a:r>
              <a:rPr lang="en-US" sz="1333">
                <a:solidFill>
                  <a:srgbClr val="325C80">
                    <a:lumMod val="50000"/>
                  </a:srgbClr>
                </a:solidFill>
                <a:latin typeface="Arial"/>
              </a:rPr>
              <a:t>Dc1-orders-topic</a:t>
            </a:r>
          </a:p>
        </p:txBody>
      </p:sp>
      <p:sp>
        <p:nvSpPr>
          <p:cNvPr id="43" name="TextBox 42">
            <a:extLst>
              <a:ext uri="{FF2B5EF4-FFF2-40B4-BE49-F238E27FC236}">
                <a16:creationId xmlns:a16="http://schemas.microsoft.com/office/drawing/2014/main" id="{9977892A-C6A1-F84C-9A80-EBBA9CA394EF}"/>
              </a:ext>
            </a:extLst>
          </p:cNvPr>
          <p:cNvSpPr txBox="1"/>
          <p:nvPr/>
        </p:nvSpPr>
        <p:spPr>
          <a:xfrm>
            <a:off x="1078729" y="1111892"/>
            <a:ext cx="1620957" cy="369332"/>
          </a:xfrm>
          <a:prstGeom prst="rect">
            <a:avLst/>
          </a:prstGeom>
          <a:noFill/>
        </p:spPr>
        <p:txBody>
          <a:bodyPr wrap="none" rtlCol="0">
            <a:spAutoFit/>
          </a:bodyPr>
          <a:lstStyle/>
          <a:p>
            <a:r>
              <a:rPr lang="en-US"/>
              <a:t>Data Center 1</a:t>
            </a:r>
          </a:p>
        </p:txBody>
      </p:sp>
      <p:sp>
        <p:nvSpPr>
          <p:cNvPr id="67" name="TextBox 66">
            <a:extLst>
              <a:ext uri="{FF2B5EF4-FFF2-40B4-BE49-F238E27FC236}">
                <a16:creationId xmlns:a16="http://schemas.microsoft.com/office/drawing/2014/main" id="{D6FE2B5F-79F1-BB47-96D8-50B6E875435B}"/>
              </a:ext>
            </a:extLst>
          </p:cNvPr>
          <p:cNvSpPr txBox="1"/>
          <p:nvPr/>
        </p:nvSpPr>
        <p:spPr>
          <a:xfrm>
            <a:off x="8370201" y="1128950"/>
            <a:ext cx="1620957" cy="369332"/>
          </a:xfrm>
          <a:prstGeom prst="rect">
            <a:avLst/>
          </a:prstGeom>
          <a:noFill/>
        </p:spPr>
        <p:txBody>
          <a:bodyPr wrap="none" rtlCol="0">
            <a:spAutoFit/>
          </a:bodyPr>
          <a:lstStyle/>
          <a:p>
            <a:r>
              <a:rPr lang="en-US"/>
              <a:t>Data Center 2</a:t>
            </a:r>
          </a:p>
        </p:txBody>
      </p:sp>
      <p:sp>
        <p:nvSpPr>
          <p:cNvPr id="69" name="Rectangle 68">
            <a:extLst>
              <a:ext uri="{FF2B5EF4-FFF2-40B4-BE49-F238E27FC236}">
                <a16:creationId xmlns:a16="http://schemas.microsoft.com/office/drawing/2014/main" id="{01047F51-5779-764B-BAFD-930C01935BA9}"/>
              </a:ext>
            </a:extLst>
          </p:cNvPr>
          <p:cNvSpPr/>
          <p:nvPr/>
        </p:nvSpPr>
        <p:spPr>
          <a:xfrm>
            <a:off x="7337380" y="2153186"/>
            <a:ext cx="1752331" cy="3941239"/>
          </a:xfrm>
          <a:prstGeom prst="rect">
            <a:avLst/>
          </a:prstGeom>
          <a:noFill/>
          <a:ln>
            <a:solidFill>
              <a:schemeClr val="accent5">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eaLnBrk="0" fontAlgn="base" hangingPunct="0">
              <a:spcBef>
                <a:spcPct val="0"/>
              </a:spcBef>
              <a:spcAft>
                <a:spcPct val="0"/>
              </a:spcAft>
            </a:pPr>
            <a:r>
              <a:rPr lang="en-US" sz="1333">
                <a:solidFill>
                  <a:srgbClr val="325C80">
                    <a:lumMod val="50000"/>
                  </a:srgbClr>
                </a:solidFill>
                <a:latin typeface="Arial"/>
              </a:rPr>
              <a:t>Dc2-orders-topic</a:t>
            </a:r>
          </a:p>
        </p:txBody>
      </p:sp>
    </p:spTree>
    <p:extLst>
      <p:ext uri="{BB962C8B-B14F-4D97-AF65-F5344CB8AC3E}">
        <p14:creationId xmlns:p14="http://schemas.microsoft.com/office/powerpoint/2010/main" val="111135740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6698A4A-268A-574F-A319-B13453A0AF21}"/>
              </a:ext>
            </a:extLst>
          </p:cNvPr>
          <p:cNvSpPr>
            <a:spLocks noGrp="1"/>
          </p:cNvSpPr>
          <p:nvPr>
            <p:ph type="title"/>
          </p:nvPr>
        </p:nvSpPr>
        <p:spPr>
          <a:xfrm>
            <a:off x="390788" y="60119"/>
            <a:ext cx="10886813" cy="489245"/>
          </a:xfrm>
        </p:spPr>
        <p:txBody>
          <a:bodyPr/>
          <a:lstStyle/>
          <a:p>
            <a:r>
              <a:rPr lang="en-US"/>
              <a:t>Mirror Maker 2</a:t>
            </a:r>
          </a:p>
        </p:txBody>
      </p:sp>
      <p:sp>
        <p:nvSpPr>
          <p:cNvPr id="7" name="Rectangle 6">
            <a:extLst>
              <a:ext uri="{FF2B5EF4-FFF2-40B4-BE49-F238E27FC236}">
                <a16:creationId xmlns:a16="http://schemas.microsoft.com/office/drawing/2014/main" id="{A29C74C9-2875-A94B-803C-871AFC69D5BA}"/>
              </a:ext>
            </a:extLst>
          </p:cNvPr>
          <p:cNvSpPr/>
          <p:nvPr/>
        </p:nvSpPr>
        <p:spPr>
          <a:xfrm>
            <a:off x="1322364" y="2514600"/>
            <a:ext cx="1846803"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a:solidFill>
                  <a:srgbClr val="325C80">
                    <a:lumMod val="50000"/>
                  </a:srgbClr>
                </a:solidFill>
                <a:latin typeface="Arial"/>
              </a:rPr>
              <a:t>Broker 1</a:t>
            </a:r>
          </a:p>
        </p:txBody>
      </p:sp>
      <p:sp>
        <p:nvSpPr>
          <p:cNvPr id="8" name="Rectangle 7">
            <a:extLst>
              <a:ext uri="{FF2B5EF4-FFF2-40B4-BE49-F238E27FC236}">
                <a16:creationId xmlns:a16="http://schemas.microsoft.com/office/drawing/2014/main" id="{BF631AE6-11FC-AF41-AE43-847C92D10665}"/>
              </a:ext>
            </a:extLst>
          </p:cNvPr>
          <p:cNvSpPr/>
          <p:nvPr/>
        </p:nvSpPr>
        <p:spPr>
          <a:xfrm>
            <a:off x="1322366" y="3576203"/>
            <a:ext cx="1835947"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a:solidFill>
                  <a:srgbClr val="325C80">
                    <a:lumMod val="50000"/>
                  </a:srgbClr>
                </a:solidFill>
                <a:latin typeface="Arial"/>
              </a:rPr>
              <a:t>Broker </a:t>
            </a:r>
            <a:r>
              <a:rPr lang="en-US" sz="1200">
                <a:solidFill>
                  <a:srgbClr val="325C80">
                    <a:lumMod val="50000"/>
                  </a:srgbClr>
                </a:solidFill>
              </a:rPr>
              <a:t>2</a:t>
            </a:r>
            <a:endParaRPr lang="en-US" sz="1200">
              <a:solidFill>
                <a:srgbClr val="325C80">
                  <a:lumMod val="50000"/>
                </a:srgbClr>
              </a:solidFill>
              <a:latin typeface="Arial"/>
            </a:endParaRPr>
          </a:p>
        </p:txBody>
      </p:sp>
      <p:sp>
        <p:nvSpPr>
          <p:cNvPr id="9" name="Rectangle 8">
            <a:extLst>
              <a:ext uri="{FF2B5EF4-FFF2-40B4-BE49-F238E27FC236}">
                <a16:creationId xmlns:a16="http://schemas.microsoft.com/office/drawing/2014/main" id="{A850B426-4982-A549-850E-27B431C57A38}"/>
              </a:ext>
            </a:extLst>
          </p:cNvPr>
          <p:cNvSpPr/>
          <p:nvPr/>
        </p:nvSpPr>
        <p:spPr>
          <a:xfrm>
            <a:off x="1327988" y="4637805"/>
            <a:ext cx="1841180"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a:solidFill>
                  <a:srgbClr val="325C80">
                    <a:lumMod val="50000"/>
                  </a:srgbClr>
                </a:solidFill>
                <a:latin typeface="Arial"/>
              </a:rPr>
              <a:t>Broker </a:t>
            </a:r>
            <a:r>
              <a:rPr lang="en-US" sz="1200">
                <a:solidFill>
                  <a:srgbClr val="325C80">
                    <a:lumMod val="50000"/>
                  </a:srgbClr>
                </a:solidFill>
              </a:rPr>
              <a:t>3</a:t>
            </a:r>
            <a:endParaRPr lang="en-US" sz="1200">
              <a:solidFill>
                <a:srgbClr val="325C80">
                  <a:lumMod val="50000"/>
                </a:srgbClr>
              </a:solidFill>
              <a:latin typeface="Arial"/>
            </a:endParaRPr>
          </a:p>
        </p:txBody>
      </p:sp>
      <p:sp>
        <p:nvSpPr>
          <p:cNvPr id="11" name="Rectangle 10">
            <a:extLst>
              <a:ext uri="{FF2B5EF4-FFF2-40B4-BE49-F238E27FC236}">
                <a16:creationId xmlns:a16="http://schemas.microsoft.com/office/drawing/2014/main" id="{617E11FB-0905-B149-9133-A37494B7BFC2}"/>
              </a:ext>
            </a:extLst>
          </p:cNvPr>
          <p:cNvSpPr/>
          <p:nvPr/>
        </p:nvSpPr>
        <p:spPr>
          <a:xfrm>
            <a:off x="1547752" y="3815278"/>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067">
                <a:solidFill>
                  <a:srgbClr val="FFFFFF"/>
                </a:solidFill>
                <a:latin typeface="Arial"/>
              </a:rPr>
              <a:t> Partition 2</a:t>
            </a:r>
          </a:p>
        </p:txBody>
      </p:sp>
      <p:sp>
        <p:nvSpPr>
          <p:cNvPr id="17" name="Rectangle 16">
            <a:extLst>
              <a:ext uri="{FF2B5EF4-FFF2-40B4-BE49-F238E27FC236}">
                <a16:creationId xmlns:a16="http://schemas.microsoft.com/office/drawing/2014/main" id="{ABF77451-E242-CF43-85DD-CA43D2AF3CA9}"/>
              </a:ext>
            </a:extLst>
          </p:cNvPr>
          <p:cNvSpPr/>
          <p:nvPr/>
        </p:nvSpPr>
        <p:spPr>
          <a:xfrm>
            <a:off x="1543017" y="4809853"/>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067">
                <a:solidFill>
                  <a:srgbClr val="FFFFFF"/>
                </a:solidFill>
                <a:latin typeface="Arial"/>
              </a:rPr>
              <a:t> Partition 3</a:t>
            </a:r>
          </a:p>
        </p:txBody>
      </p:sp>
      <p:sp>
        <p:nvSpPr>
          <p:cNvPr id="18" name="Rectangle 17">
            <a:extLst>
              <a:ext uri="{FF2B5EF4-FFF2-40B4-BE49-F238E27FC236}">
                <a16:creationId xmlns:a16="http://schemas.microsoft.com/office/drawing/2014/main" id="{31F1D4AE-6639-4C41-A3AB-DE8B803036B6}"/>
              </a:ext>
            </a:extLst>
          </p:cNvPr>
          <p:cNvSpPr/>
          <p:nvPr/>
        </p:nvSpPr>
        <p:spPr>
          <a:xfrm>
            <a:off x="1547752" y="2786638"/>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067">
                <a:solidFill>
                  <a:srgbClr val="FFFFFF"/>
                </a:solidFill>
                <a:latin typeface="Arial"/>
              </a:rPr>
              <a:t> Partition 1</a:t>
            </a:r>
          </a:p>
        </p:txBody>
      </p:sp>
      <p:sp>
        <p:nvSpPr>
          <p:cNvPr id="2" name="Cloud 1">
            <a:extLst>
              <a:ext uri="{FF2B5EF4-FFF2-40B4-BE49-F238E27FC236}">
                <a16:creationId xmlns:a16="http://schemas.microsoft.com/office/drawing/2014/main" id="{479B8846-DC5C-D143-AFD2-FF29D77D83AC}"/>
              </a:ext>
            </a:extLst>
          </p:cNvPr>
          <p:cNvSpPr/>
          <p:nvPr/>
        </p:nvSpPr>
        <p:spPr>
          <a:xfrm>
            <a:off x="4871181" y="1067518"/>
            <a:ext cx="1922727" cy="524935"/>
          </a:xfrm>
          <a:prstGeom prst="cloud">
            <a:avLst/>
          </a:prstGeom>
          <a:no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201546F4-AB69-484C-A7EA-8FCE2D80048F}"/>
              </a:ext>
            </a:extLst>
          </p:cNvPr>
          <p:cNvSpPr txBox="1"/>
          <p:nvPr/>
        </p:nvSpPr>
        <p:spPr>
          <a:xfrm>
            <a:off x="1078729" y="1611220"/>
            <a:ext cx="1326004" cy="369332"/>
          </a:xfrm>
          <a:prstGeom prst="rect">
            <a:avLst/>
          </a:prstGeom>
          <a:noFill/>
        </p:spPr>
        <p:txBody>
          <a:bodyPr wrap="none" rtlCol="0">
            <a:spAutoFit/>
          </a:bodyPr>
          <a:lstStyle/>
          <a:p>
            <a:r>
              <a:rPr lang="en-US"/>
              <a:t>IBM Cloud </a:t>
            </a:r>
          </a:p>
        </p:txBody>
      </p:sp>
      <p:sp>
        <p:nvSpPr>
          <p:cNvPr id="41" name="TextBox 40">
            <a:extLst>
              <a:ext uri="{FF2B5EF4-FFF2-40B4-BE49-F238E27FC236}">
                <a16:creationId xmlns:a16="http://schemas.microsoft.com/office/drawing/2014/main" id="{E10CF935-A4F5-7D41-BB5D-A5F09844B50E}"/>
              </a:ext>
            </a:extLst>
          </p:cNvPr>
          <p:cNvSpPr txBox="1"/>
          <p:nvPr/>
        </p:nvSpPr>
        <p:spPr>
          <a:xfrm>
            <a:off x="8370202" y="1628278"/>
            <a:ext cx="569387" cy="369332"/>
          </a:xfrm>
          <a:prstGeom prst="rect">
            <a:avLst/>
          </a:prstGeom>
          <a:noFill/>
        </p:spPr>
        <p:txBody>
          <a:bodyPr wrap="none" rtlCol="0">
            <a:spAutoFit/>
          </a:bodyPr>
          <a:lstStyle/>
          <a:p>
            <a:r>
              <a:rPr lang="en-US"/>
              <a:t>ICP</a:t>
            </a:r>
          </a:p>
        </p:txBody>
      </p:sp>
      <p:sp>
        <p:nvSpPr>
          <p:cNvPr id="42" name="Rounded Rectangle 41">
            <a:extLst>
              <a:ext uri="{FF2B5EF4-FFF2-40B4-BE49-F238E27FC236}">
                <a16:creationId xmlns:a16="http://schemas.microsoft.com/office/drawing/2014/main" id="{E18C90F4-9F5A-BD4A-A951-B8D725AC0394}"/>
              </a:ext>
            </a:extLst>
          </p:cNvPr>
          <p:cNvSpPr/>
          <p:nvPr/>
        </p:nvSpPr>
        <p:spPr>
          <a:xfrm>
            <a:off x="123534" y="2761119"/>
            <a:ext cx="1022273" cy="461768"/>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400">
                <a:solidFill>
                  <a:srgbClr val="325C80">
                    <a:lumMod val="50000"/>
                  </a:srgbClr>
                </a:solidFill>
                <a:latin typeface="Arial"/>
              </a:rPr>
              <a:t>Producer</a:t>
            </a:r>
          </a:p>
        </p:txBody>
      </p:sp>
      <p:sp>
        <p:nvSpPr>
          <p:cNvPr id="45" name="Rectangle 44">
            <a:extLst>
              <a:ext uri="{FF2B5EF4-FFF2-40B4-BE49-F238E27FC236}">
                <a16:creationId xmlns:a16="http://schemas.microsoft.com/office/drawing/2014/main" id="{02F8B44E-7B12-1948-BD03-44F6E92E92DF}"/>
              </a:ext>
            </a:extLst>
          </p:cNvPr>
          <p:cNvSpPr/>
          <p:nvPr/>
        </p:nvSpPr>
        <p:spPr>
          <a:xfrm>
            <a:off x="4710298" y="3429001"/>
            <a:ext cx="1219201" cy="153895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a:solidFill>
                <a:srgbClr val="FFFFFF"/>
              </a:solidFill>
              <a:latin typeface="Arial"/>
            </a:endParaRPr>
          </a:p>
        </p:txBody>
      </p:sp>
      <p:sp>
        <p:nvSpPr>
          <p:cNvPr id="46" name="Rounded Rectangle 45">
            <a:extLst>
              <a:ext uri="{FF2B5EF4-FFF2-40B4-BE49-F238E27FC236}">
                <a16:creationId xmlns:a16="http://schemas.microsoft.com/office/drawing/2014/main" id="{A3194D11-21A2-224C-BB8E-7BFA41636747}"/>
              </a:ext>
            </a:extLst>
          </p:cNvPr>
          <p:cNvSpPr/>
          <p:nvPr/>
        </p:nvSpPr>
        <p:spPr>
          <a:xfrm>
            <a:off x="4792208" y="3767554"/>
            <a:ext cx="1092632" cy="291477"/>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rgbClr val="325C80">
                    <a:lumMod val="50000"/>
                  </a:srgbClr>
                </a:solidFill>
                <a:latin typeface="Arial"/>
              </a:rPr>
              <a:t>Consumer</a:t>
            </a:r>
          </a:p>
        </p:txBody>
      </p:sp>
      <p:sp>
        <p:nvSpPr>
          <p:cNvPr id="48" name="Rounded Rectangle 47">
            <a:extLst>
              <a:ext uri="{FF2B5EF4-FFF2-40B4-BE49-F238E27FC236}">
                <a16:creationId xmlns:a16="http://schemas.microsoft.com/office/drawing/2014/main" id="{2452483A-DE34-244C-BE2D-372B33F1D792}"/>
              </a:ext>
            </a:extLst>
          </p:cNvPr>
          <p:cNvSpPr/>
          <p:nvPr/>
        </p:nvSpPr>
        <p:spPr>
          <a:xfrm>
            <a:off x="4789624" y="4477894"/>
            <a:ext cx="1092632" cy="291477"/>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rgbClr val="325C80">
                    <a:lumMod val="50000"/>
                  </a:srgbClr>
                </a:solidFill>
                <a:latin typeface="Arial"/>
              </a:rPr>
              <a:t>Consumer</a:t>
            </a:r>
          </a:p>
        </p:txBody>
      </p:sp>
      <p:sp>
        <p:nvSpPr>
          <p:cNvPr id="49" name="Rectangle 48">
            <a:extLst>
              <a:ext uri="{FF2B5EF4-FFF2-40B4-BE49-F238E27FC236}">
                <a16:creationId xmlns:a16="http://schemas.microsoft.com/office/drawing/2014/main" id="{3527E9FB-A684-6040-AC33-A12248498203}"/>
              </a:ext>
            </a:extLst>
          </p:cNvPr>
          <p:cNvSpPr/>
          <p:nvPr/>
        </p:nvSpPr>
        <p:spPr>
          <a:xfrm>
            <a:off x="7413328" y="2633247"/>
            <a:ext cx="3307693"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a:solidFill>
                  <a:srgbClr val="325C80">
                    <a:lumMod val="50000"/>
                  </a:srgbClr>
                </a:solidFill>
                <a:latin typeface="Arial"/>
              </a:rPr>
              <a:t>Broker 1</a:t>
            </a:r>
          </a:p>
        </p:txBody>
      </p:sp>
      <p:sp>
        <p:nvSpPr>
          <p:cNvPr id="50" name="Rectangle 49">
            <a:extLst>
              <a:ext uri="{FF2B5EF4-FFF2-40B4-BE49-F238E27FC236}">
                <a16:creationId xmlns:a16="http://schemas.microsoft.com/office/drawing/2014/main" id="{3931C9FA-2B6B-7143-9883-89E4092F6583}"/>
              </a:ext>
            </a:extLst>
          </p:cNvPr>
          <p:cNvSpPr/>
          <p:nvPr/>
        </p:nvSpPr>
        <p:spPr>
          <a:xfrm>
            <a:off x="7413330" y="3694849"/>
            <a:ext cx="3307692"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a:solidFill>
                  <a:srgbClr val="325C80">
                    <a:lumMod val="50000"/>
                  </a:srgbClr>
                </a:solidFill>
                <a:latin typeface="Arial"/>
              </a:rPr>
              <a:t>Broker </a:t>
            </a:r>
            <a:r>
              <a:rPr lang="en-US" sz="1200">
                <a:solidFill>
                  <a:srgbClr val="325C80">
                    <a:lumMod val="50000"/>
                  </a:srgbClr>
                </a:solidFill>
              </a:rPr>
              <a:t>2</a:t>
            </a:r>
            <a:endParaRPr lang="en-US" sz="1200">
              <a:solidFill>
                <a:srgbClr val="325C80">
                  <a:lumMod val="50000"/>
                </a:srgbClr>
              </a:solidFill>
              <a:latin typeface="Arial"/>
            </a:endParaRPr>
          </a:p>
        </p:txBody>
      </p:sp>
      <p:sp>
        <p:nvSpPr>
          <p:cNvPr id="51" name="Rectangle 50">
            <a:extLst>
              <a:ext uri="{FF2B5EF4-FFF2-40B4-BE49-F238E27FC236}">
                <a16:creationId xmlns:a16="http://schemas.microsoft.com/office/drawing/2014/main" id="{FC3EED8F-93A9-A44F-A801-A4B3764731E6}"/>
              </a:ext>
            </a:extLst>
          </p:cNvPr>
          <p:cNvSpPr/>
          <p:nvPr/>
        </p:nvSpPr>
        <p:spPr>
          <a:xfrm>
            <a:off x="7418951" y="4756452"/>
            <a:ext cx="3302071"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a:solidFill>
                  <a:srgbClr val="325C80">
                    <a:lumMod val="50000"/>
                  </a:srgbClr>
                </a:solidFill>
                <a:latin typeface="Arial"/>
              </a:rPr>
              <a:t>Broker </a:t>
            </a:r>
            <a:r>
              <a:rPr lang="en-US" sz="1200">
                <a:solidFill>
                  <a:srgbClr val="325C80">
                    <a:lumMod val="50000"/>
                  </a:srgbClr>
                </a:solidFill>
              </a:rPr>
              <a:t>3</a:t>
            </a:r>
            <a:endParaRPr lang="en-US" sz="1200">
              <a:solidFill>
                <a:srgbClr val="325C80">
                  <a:lumMod val="50000"/>
                </a:srgbClr>
              </a:solidFill>
              <a:latin typeface="Arial"/>
            </a:endParaRPr>
          </a:p>
        </p:txBody>
      </p:sp>
      <p:sp>
        <p:nvSpPr>
          <p:cNvPr id="52" name="Rectangle 51">
            <a:extLst>
              <a:ext uri="{FF2B5EF4-FFF2-40B4-BE49-F238E27FC236}">
                <a16:creationId xmlns:a16="http://schemas.microsoft.com/office/drawing/2014/main" id="{4FB58CC2-9F38-294A-86F1-11F86DB1DFE7}"/>
              </a:ext>
            </a:extLst>
          </p:cNvPr>
          <p:cNvSpPr/>
          <p:nvPr/>
        </p:nvSpPr>
        <p:spPr>
          <a:xfrm>
            <a:off x="9152929" y="2925268"/>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chemeClr val="tx1"/>
                </a:solidFill>
                <a:latin typeface="Arial"/>
              </a:rPr>
              <a:t> Partition 2 Replica 1</a:t>
            </a:r>
          </a:p>
        </p:txBody>
      </p:sp>
      <p:sp>
        <p:nvSpPr>
          <p:cNvPr id="53" name="Rectangle 52">
            <a:extLst>
              <a:ext uri="{FF2B5EF4-FFF2-40B4-BE49-F238E27FC236}">
                <a16:creationId xmlns:a16="http://schemas.microsoft.com/office/drawing/2014/main" id="{7B4037A7-C797-B740-B591-6893DC764C1F}"/>
              </a:ext>
            </a:extLst>
          </p:cNvPr>
          <p:cNvSpPr/>
          <p:nvPr/>
        </p:nvSpPr>
        <p:spPr>
          <a:xfrm>
            <a:off x="7638716" y="3933925"/>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rgbClr val="FFFFFF"/>
                </a:solidFill>
                <a:latin typeface="Arial"/>
              </a:rPr>
              <a:t> Partition 1 Replica 2</a:t>
            </a:r>
          </a:p>
        </p:txBody>
      </p:sp>
      <p:sp>
        <p:nvSpPr>
          <p:cNvPr id="54" name="Rectangle 53">
            <a:extLst>
              <a:ext uri="{FF2B5EF4-FFF2-40B4-BE49-F238E27FC236}">
                <a16:creationId xmlns:a16="http://schemas.microsoft.com/office/drawing/2014/main" id="{91019249-B4C6-9F47-A66A-AD6538E3EBDF}"/>
              </a:ext>
            </a:extLst>
          </p:cNvPr>
          <p:cNvSpPr/>
          <p:nvPr/>
        </p:nvSpPr>
        <p:spPr>
          <a:xfrm>
            <a:off x="7638716" y="5118328"/>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rgbClr val="FFFFFF"/>
                </a:solidFill>
                <a:latin typeface="Arial"/>
              </a:rPr>
              <a:t> Partition 1 Replica 3</a:t>
            </a:r>
          </a:p>
        </p:txBody>
      </p:sp>
      <p:sp>
        <p:nvSpPr>
          <p:cNvPr id="55" name="Rectangle 54">
            <a:extLst>
              <a:ext uri="{FF2B5EF4-FFF2-40B4-BE49-F238E27FC236}">
                <a16:creationId xmlns:a16="http://schemas.microsoft.com/office/drawing/2014/main" id="{0E720830-7B9E-3848-B036-33303BB54229}"/>
              </a:ext>
            </a:extLst>
          </p:cNvPr>
          <p:cNvSpPr/>
          <p:nvPr/>
        </p:nvSpPr>
        <p:spPr>
          <a:xfrm>
            <a:off x="7638716" y="2905285"/>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rgbClr val="FFFFFF"/>
                </a:solidFill>
                <a:latin typeface="Arial"/>
              </a:rPr>
              <a:t> Partition 1 Replica 1</a:t>
            </a:r>
          </a:p>
        </p:txBody>
      </p:sp>
      <p:sp>
        <p:nvSpPr>
          <p:cNvPr id="56" name="Rectangle 55">
            <a:extLst>
              <a:ext uri="{FF2B5EF4-FFF2-40B4-BE49-F238E27FC236}">
                <a16:creationId xmlns:a16="http://schemas.microsoft.com/office/drawing/2014/main" id="{E57F0AD4-4A49-E244-AE63-6342B90E9C9B}"/>
              </a:ext>
            </a:extLst>
          </p:cNvPr>
          <p:cNvSpPr/>
          <p:nvPr/>
        </p:nvSpPr>
        <p:spPr>
          <a:xfrm>
            <a:off x="9181957" y="3941270"/>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chemeClr val="tx1"/>
                </a:solidFill>
                <a:latin typeface="Arial"/>
              </a:rPr>
              <a:t> Partition 2 Replica 3</a:t>
            </a:r>
          </a:p>
        </p:txBody>
      </p:sp>
      <p:sp>
        <p:nvSpPr>
          <p:cNvPr id="57" name="Rectangle 56">
            <a:extLst>
              <a:ext uri="{FF2B5EF4-FFF2-40B4-BE49-F238E27FC236}">
                <a16:creationId xmlns:a16="http://schemas.microsoft.com/office/drawing/2014/main" id="{F239479D-235E-E34C-BDBF-D638FD021ED6}"/>
              </a:ext>
            </a:extLst>
          </p:cNvPr>
          <p:cNvSpPr/>
          <p:nvPr/>
        </p:nvSpPr>
        <p:spPr>
          <a:xfrm>
            <a:off x="9181957" y="5100806"/>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chemeClr val="tx1"/>
                </a:solidFill>
                <a:latin typeface="Arial"/>
              </a:rPr>
              <a:t> Partition 2 Replica 2</a:t>
            </a:r>
          </a:p>
        </p:txBody>
      </p:sp>
      <p:sp>
        <p:nvSpPr>
          <p:cNvPr id="58" name="Rounded Rectangle 57">
            <a:extLst>
              <a:ext uri="{FF2B5EF4-FFF2-40B4-BE49-F238E27FC236}">
                <a16:creationId xmlns:a16="http://schemas.microsoft.com/office/drawing/2014/main" id="{E0D573B0-A287-0246-BCFF-1521ED6305A3}"/>
              </a:ext>
            </a:extLst>
          </p:cNvPr>
          <p:cNvSpPr/>
          <p:nvPr/>
        </p:nvSpPr>
        <p:spPr>
          <a:xfrm>
            <a:off x="6147421" y="3602693"/>
            <a:ext cx="1022273" cy="461768"/>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400">
                <a:solidFill>
                  <a:srgbClr val="325C80">
                    <a:lumMod val="50000"/>
                  </a:srgbClr>
                </a:solidFill>
                <a:latin typeface="Arial"/>
              </a:rPr>
              <a:t>Producer</a:t>
            </a:r>
          </a:p>
        </p:txBody>
      </p:sp>
      <p:sp>
        <p:nvSpPr>
          <p:cNvPr id="59" name="Rounded Rectangle 58">
            <a:extLst>
              <a:ext uri="{FF2B5EF4-FFF2-40B4-BE49-F238E27FC236}">
                <a16:creationId xmlns:a16="http://schemas.microsoft.com/office/drawing/2014/main" id="{C973CE6F-6E67-A447-831C-BEFA70DED0E1}"/>
              </a:ext>
            </a:extLst>
          </p:cNvPr>
          <p:cNvSpPr/>
          <p:nvPr/>
        </p:nvSpPr>
        <p:spPr>
          <a:xfrm>
            <a:off x="6165670" y="4503551"/>
            <a:ext cx="1022273" cy="461768"/>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400">
                <a:solidFill>
                  <a:srgbClr val="325C80">
                    <a:lumMod val="50000"/>
                  </a:srgbClr>
                </a:solidFill>
                <a:latin typeface="Arial"/>
              </a:rPr>
              <a:t>Producer</a:t>
            </a:r>
          </a:p>
        </p:txBody>
      </p:sp>
      <p:sp>
        <p:nvSpPr>
          <p:cNvPr id="60" name="Rectangle 59">
            <a:extLst>
              <a:ext uri="{FF2B5EF4-FFF2-40B4-BE49-F238E27FC236}">
                <a16:creationId xmlns:a16="http://schemas.microsoft.com/office/drawing/2014/main" id="{EED52356-59E7-3B44-8EB5-C837A6162D3B}"/>
              </a:ext>
            </a:extLst>
          </p:cNvPr>
          <p:cNvSpPr/>
          <p:nvPr/>
        </p:nvSpPr>
        <p:spPr>
          <a:xfrm>
            <a:off x="10873836" y="3547647"/>
            <a:ext cx="1219201" cy="153895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a:solidFill>
                <a:srgbClr val="FFFFFF"/>
              </a:solidFill>
              <a:latin typeface="Arial"/>
            </a:endParaRPr>
          </a:p>
        </p:txBody>
      </p:sp>
      <p:sp>
        <p:nvSpPr>
          <p:cNvPr id="61" name="Rounded Rectangle 60">
            <a:extLst>
              <a:ext uri="{FF2B5EF4-FFF2-40B4-BE49-F238E27FC236}">
                <a16:creationId xmlns:a16="http://schemas.microsoft.com/office/drawing/2014/main" id="{A1D6E184-C686-A94B-9658-85B1052A5611}"/>
              </a:ext>
            </a:extLst>
          </p:cNvPr>
          <p:cNvSpPr/>
          <p:nvPr/>
        </p:nvSpPr>
        <p:spPr>
          <a:xfrm>
            <a:off x="10955745" y="3886200"/>
            <a:ext cx="1092632" cy="291477"/>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rgbClr val="325C80">
                    <a:lumMod val="50000"/>
                  </a:srgbClr>
                </a:solidFill>
                <a:latin typeface="Arial"/>
              </a:rPr>
              <a:t>Consumer</a:t>
            </a:r>
          </a:p>
        </p:txBody>
      </p:sp>
      <p:sp>
        <p:nvSpPr>
          <p:cNvPr id="62" name="Rounded Rectangle 61">
            <a:extLst>
              <a:ext uri="{FF2B5EF4-FFF2-40B4-BE49-F238E27FC236}">
                <a16:creationId xmlns:a16="http://schemas.microsoft.com/office/drawing/2014/main" id="{F6A8D75C-8654-3447-992C-D2CF38D65D6C}"/>
              </a:ext>
            </a:extLst>
          </p:cNvPr>
          <p:cNvSpPr/>
          <p:nvPr/>
        </p:nvSpPr>
        <p:spPr>
          <a:xfrm>
            <a:off x="10953161" y="4596540"/>
            <a:ext cx="1092632" cy="291477"/>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rgbClr val="325C80">
                    <a:lumMod val="50000"/>
                  </a:srgbClr>
                </a:solidFill>
                <a:latin typeface="Arial"/>
              </a:rPr>
              <a:t>Consumer</a:t>
            </a:r>
          </a:p>
        </p:txBody>
      </p:sp>
      <p:cxnSp>
        <p:nvCxnSpPr>
          <p:cNvPr id="26" name="Straight Connector 25">
            <a:extLst>
              <a:ext uri="{FF2B5EF4-FFF2-40B4-BE49-F238E27FC236}">
                <a16:creationId xmlns:a16="http://schemas.microsoft.com/office/drawing/2014/main" id="{10493904-A010-AF43-97F1-C3F886755FDB}"/>
              </a:ext>
            </a:extLst>
          </p:cNvPr>
          <p:cNvCxnSpPr/>
          <p:nvPr/>
        </p:nvCxnSpPr>
        <p:spPr>
          <a:xfrm>
            <a:off x="6037939" y="1785258"/>
            <a:ext cx="0" cy="5072743"/>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sp>
        <p:nvSpPr>
          <p:cNvPr id="63" name="Rectangle 62">
            <a:extLst>
              <a:ext uri="{FF2B5EF4-FFF2-40B4-BE49-F238E27FC236}">
                <a16:creationId xmlns:a16="http://schemas.microsoft.com/office/drawing/2014/main" id="{202A1E97-A969-F04A-A54B-49C183D575A5}"/>
              </a:ext>
            </a:extLst>
          </p:cNvPr>
          <p:cNvSpPr/>
          <p:nvPr/>
        </p:nvSpPr>
        <p:spPr>
          <a:xfrm>
            <a:off x="6173424" y="5725439"/>
            <a:ext cx="1219200" cy="530983"/>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Mirroring</a:t>
            </a:r>
          </a:p>
        </p:txBody>
      </p:sp>
      <p:cxnSp>
        <p:nvCxnSpPr>
          <p:cNvPr id="65" name="Elbow Connector 64">
            <a:extLst>
              <a:ext uri="{FF2B5EF4-FFF2-40B4-BE49-F238E27FC236}">
                <a16:creationId xmlns:a16="http://schemas.microsoft.com/office/drawing/2014/main" id="{8ECD785E-3B45-CA4F-9D77-1490897990D6}"/>
              </a:ext>
            </a:extLst>
          </p:cNvPr>
          <p:cNvCxnSpPr>
            <a:cxnSpLocks/>
            <a:endCxn id="63" idx="1"/>
          </p:cNvCxnSpPr>
          <p:nvPr/>
        </p:nvCxnSpPr>
        <p:spPr>
          <a:xfrm rot="16200000" flipH="1">
            <a:off x="4532724" y="4350231"/>
            <a:ext cx="600549" cy="2680851"/>
          </a:xfrm>
          <a:prstGeom prst="bentConnector2">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6" name="Elbow Connector 65">
            <a:extLst>
              <a:ext uri="{FF2B5EF4-FFF2-40B4-BE49-F238E27FC236}">
                <a16:creationId xmlns:a16="http://schemas.microsoft.com/office/drawing/2014/main" id="{038937E8-61B6-3D45-AE60-278CBB3A55AD}"/>
              </a:ext>
            </a:extLst>
          </p:cNvPr>
          <p:cNvCxnSpPr>
            <a:cxnSpLocks/>
            <a:stCxn id="63" idx="3"/>
            <a:endCxn id="57" idx="2"/>
          </p:cNvCxnSpPr>
          <p:nvPr/>
        </p:nvCxnSpPr>
        <p:spPr>
          <a:xfrm flipV="1">
            <a:off x="7392624" y="5537055"/>
            <a:ext cx="2331051" cy="453876"/>
          </a:xfrm>
          <a:prstGeom prst="bentConnector2">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44" name="Rectangle 43">
            <a:extLst>
              <a:ext uri="{FF2B5EF4-FFF2-40B4-BE49-F238E27FC236}">
                <a16:creationId xmlns:a16="http://schemas.microsoft.com/office/drawing/2014/main" id="{087FA44A-0699-2340-873C-D4520E3B83FD}"/>
              </a:ext>
            </a:extLst>
          </p:cNvPr>
          <p:cNvSpPr/>
          <p:nvPr/>
        </p:nvSpPr>
        <p:spPr>
          <a:xfrm>
            <a:off x="7826356" y="6185963"/>
            <a:ext cx="1219200" cy="530983"/>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Mirroring</a:t>
            </a:r>
          </a:p>
        </p:txBody>
      </p:sp>
      <p:cxnSp>
        <p:nvCxnSpPr>
          <p:cNvPr id="47" name="Elbow Connector 46">
            <a:extLst>
              <a:ext uri="{FF2B5EF4-FFF2-40B4-BE49-F238E27FC236}">
                <a16:creationId xmlns:a16="http://schemas.microsoft.com/office/drawing/2014/main" id="{F7AACD65-220A-FD40-9659-B8C45201BA43}"/>
              </a:ext>
            </a:extLst>
          </p:cNvPr>
          <p:cNvCxnSpPr>
            <a:cxnSpLocks/>
            <a:stCxn id="56" idx="3"/>
            <a:endCxn id="44" idx="3"/>
          </p:cNvCxnSpPr>
          <p:nvPr/>
        </p:nvCxnSpPr>
        <p:spPr>
          <a:xfrm flipH="1">
            <a:off x="9045557" y="4159395"/>
            <a:ext cx="1219836" cy="2292060"/>
          </a:xfrm>
          <a:prstGeom prst="bentConnector3">
            <a:avLst>
              <a:gd name="adj1" fmla="val -24987"/>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68" name="Rectangle 67">
            <a:extLst>
              <a:ext uri="{FF2B5EF4-FFF2-40B4-BE49-F238E27FC236}">
                <a16:creationId xmlns:a16="http://schemas.microsoft.com/office/drawing/2014/main" id="{5C474AEE-7B9F-F14D-84B7-3994D60D1F68}"/>
              </a:ext>
            </a:extLst>
          </p:cNvPr>
          <p:cNvSpPr/>
          <p:nvPr/>
        </p:nvSpPr>
        <p:spPr>
          <a:xfrm>
            <a:off x="1169552" y="2088411"/>
            <a:ext cx="1620958" cy="3582441"/>
          </a:xfrm>
          <a:prstGeom prst="rect">
            <a:avLst/>
          </a:prstGeom>
          <a:noFill/>
          <a:ln>
            <a:solidFill>
              <a:schemeClr val="accent5">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eaLnBrk="0" fontAlgn="base" hangingPunct="0">
              <a:spcBef>
                <a:spcPct val="0"/>
              </a:spcBef>
              <a:spcAft>
                <a:spcPct val="0"/>
              </a:spcAft>
            </a:pPr>
            <a:r>
              <a:rPr lang="en-US" sz="1333">
                <a:solidFill>
                  <a:srgbClr val="325C80">
                    <a:lumMod val="50000"/>
                  </a:srgbClr>
                </a:solidFill>
                <a:latin typeface="Arial"/>
              </a:rPr>
              <a:t>Dc1-telemetries</a:t>
            </a:r>
          </a:p>
        </p:txBody>
      </p:sp>
      <p:sp>
        <p:nvSpPr>
          <p:cNvPr id="43" name="TextBox 42">
            <a:extLst>
              <a:ext uri="{FF2B5EF4-FFF2-40B4-BE49-F238E27FC236}">
                <a16:creationId xmlns:a16="http://schemas.microsoft.com/office/drawing/2014/main" id="{9977892A-C6A1-F84C-9A80-EBBA9CA394EF}"/>
              </a:ext>
            </a:extLst>
          </p:cNvPr>
          <p:cNvSpPr txBox="1"/>
          <p:nvPr/>
        </p:nvSpPr>
        <p:spPr>
          <a:xfrm>
            <a:off x="1078729" y="1111892"/>
            <a:ext cx="1620957" cy="369332"/>
          </a:xfrm>
          <a:prstGeom prst="rect">
            <a:avLst/>
          </a:prstGeom>
          <a:noFill/>
        </p:spPr>
        <p:txBody>
          <a:bodyPr wrap="none" rtlCol="0">
            <a:spAutoFit/>
          </a:bodyPr>
          <a:lstStyle/>
          <a:p>
            <a:r>
              <a:rPr lang="en-US"/>
              <a:t>Data Center 1</a:t>
            </a:r>
          </a:p>
        </p:txBody>
      </p:sp>
      <p:sp>
        <p:nvSpPr>
          <p:cNvPr id="67" name="TextBox 66">
            <a:extLst>
              <a:ext uri="{FF2B5EF4-FFF2-40B4-BE49-F238E27FC236}">
                <a16:creationId xmlns:a16="http://schemas.microsoft.com/office/drawing/2014/main" id="{D6FE2B5F-79F1-BB47-96D8-50B6E875435B}"/>
              </a:ext>
            </a:extLst>
          </p:cNvPr>
          <p:cNvSpPr txBox="1"/>
          <p:nvPr/>
        </p:nvSpPr>
        <p:spPr>
          <a:xfrm>
            <a:off x="8370201" y="1128950"/>
            <a:ext cx="1620957" cy="369332"/>
          </a:xfrm>
          <a:prstGeom prst="rect">
            <a:avLst/>
          </a:prstGeom>
          <a:noFill/>
        </p:spPr>
        <p:txBody>
          <a:bodyPr wrap="none" rtlCol="0">
            <a:spAutoFit/>
          </a:bodyPr>
          <a:lstStyle/>
          <a:p>
            <a:r>
              <a:rPr lang="en-US"/>
              <a:t>Data Center 2</a:t>
            </a:r>
          </a:p>
        </p:txBody>
      </p:sp>
      <p:sp>
        <p:nvSpPr>
          <p:cNvPr id="69" name="Rectangle 68">
            <a:extLst>
              <a:ext uri="{FF2B5EF4-FFF2-40B4-BE49-F238E27FC236}">
                <a16:creationId xmlns:a16="http://schemas.microsoft.com/office/drawing/2014/main" id="{01047F51-5779-764B-BAFD-930C01935BA9}"/>
              </a:ext>
            </a:extLst>
          </p:cNvPr>
          <p:cNvSpPr/>
          <p:nvPr/>
        </p:nvSpPr>
        <p:spPr>
          <a:xfrm>
            <a:off x="7337380" y="2153186"/>
            <a:ext cx="1752331" cy="3941239"/>
          </a:xfrm>
          <a:prstGeom prst="rect">
            <a:avLst/>
          </a:prstGeom>
          <a:noFill/>
          <a:ln>
            <a:solidFill>
              <a:schemeClr val="accent5">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eaLnBrk="0" fontAlgn="base" hangingPunct="0">
              <a:spcBef>
                <a:spcPct val="0"/>
              </a:spcBef>
              <a:spcAft>
                <a:spcPct val="0"/>
              </a:spcAft>
            </a:pPr>
            <a:r>
              <a:rPr lang="en-US" sz="1333">
                <a:solidFill>
                  <a:srgbClr val="325C80">
                    <a:lumMod val="50000"/>
                  </a:srgbClr>
                </a:solidFill>
                <a:latin typeface="Arial"/>
              </a:rPr>
              <a:t>Dc2-orders-topic</a:t>
            </a:r>
          </a:p>
        </p:txBody>
      </p:sp>
    </p:spTree>
    <p:extLst>
      <p:ext uri="{BB962C8B-B14F-4D97-AF65-F5344CB8AC3E}">
        <p14:creationId xmlns:p14="http://schemas.microsoft.com/office/powerpoint/2010/main" val="352243221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Rounded Rectangle 78"/>
          <p:cNvSpPr/>
          <p:nvPr/>
        </p:nvSpPr>
        <p:spPr>
          <a:xfrm flipH="1">
            <a:off x="7929208" y="501301"/>
            <a:ext cx="1442803" cy="4482957"/>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a:solidFill>
                  <a:srgbClr val="9D381C"/>
                </a:solidFill>
              </a:rPr>
              <a:t>Worker</a:t>
            </a:r>
          </a:p>
        </p:txBody>
      </p:sp>
      <p:sp>
        <p:nvSpPr>
          <p:cNvPr id="68" name="Rectangle 67"/>
          <p:cNvSpPr/>
          <p:nvPr/>
        </p:nvSpPr>
        <p:spPr>
          <a:xfrm>
            <a:off x="8106890" y="2534431"/>
            <a:ext cx="1217699" cy="313986"/>
          </a:xfrm>
          <a:prstGeom prst="rect">
            <a:avLst/>
          </a:prstGeom>
          <a:solidFill>
            <a:srgbClr val="EC5798">
              <a:alpha val="4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sz="1200">
                <a:solidFill>
                  <a:schemeClr val="tx2">
                    <a:lumMod val="75000"/>
                  </a:schemeClr>
                </a:solidFill>
              </a:rPr>
              <a:t>Zookeeper-3</a:t>
            </a:r>
          </a:p>
        </p:txBody>
      </p:sp>
      <p:sp>
        <p:nvSpPr>
          <p:cNvPr id="73" name="Rounded Rectangle 72"/>
          <p:cNvSpPr/>
          <p:nvPr/>
        </p:nvSpPr>
        <p:spPr>
          <a:xfrm flipH="1">
            <a:off x="7665929" y="652839"/>
            <a:ext cx="1442803" cy="4555892"/>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a:solidFill>
                  <a:srgbClr val="9D381C"/>
                </a:solidFill>
              </a:rPr>
              <a:t>Worker</a:t>
            </a:r>
          </a:p>
        </p:txBody>
      </p:sp>
      <p:sp>
        <p:nvSpPr>
          <p:cNvPr id="67" name="Rectangle 66"/>
          <p:cNvSpPr/>
          <p:nvPr/>
        </p:nvSpPr>
        <p:spPr>
          <a:xfrm>
            <a:off x="7823077" y="2531190"/>
            <a:ext cx="1217699" cy="313986"/>
          </a:xfrm>
          <a:prstGeom prst="rect">
            <a:avLst/>
          </a:prstGeom>
          <a:solidFill>
            <a:srgbClr val="EC5798">
              <a:alpha val="4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sz="1200">
                <a:solidFill>
                  <a:schemeClr val="tx2">
                    <a:lumMod val="75000"/>
                  </a:schemeClr>
                </a:solidFill>
              </a:rPr>
              <a:t>Zookeeper-2</a:t>
            </a:r>
          </a:p>
        </p:txBody>
      </p:sp>
      <p:sp>
        <p:nvSpPr>
          <p:cNvPr id="71" name="Rounded Rectangle 70"/>
          <p:cNvSpPr/>
          <p:nvPr/>
        </p:nvSpPr>
        <p:spPr>
          <a:xfrm flipH="1">
            <a:off x="7430404" y="830358"/>
            <a:ext cx="1442803" cy="4555892"/>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a:solidFill>
                  <a:srgbClr val="9D381C"/>
                </a:solidFill>
              </a:rPr>
              <a:t>Worker</a:t>
            </a:r>
          </a:p>
        </p:txBody>
      </p:sp>
      <p:sp>
        <p:nvSpPr>
          <p:cNvPr id="49" name="Rounded Rectangle 48"/>
          <p:cNvSpPr/>
          <p:nvPr/>
        </p:nvSpPr>
        <p:spPr>
          <a:xfrm flipH="1">
            <a:off x="5867594" y="652839"/>
            <a:ext cx="1442803" cy="4597751"/>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a:solidFill>
                  <a:srgbClr val="9D381C"/>
                </a:solidFill>
              </a:rPr>
              <a:t>Worker</a:t>
            </a:r>
          </a:p>
        </p:txBody>
      </p:sp>
      <p:sp>
        <p:nvSpPr>
          <p:cNvPr id="86" name="Rounded Rectangle 85"/>
          <p:cNvSpPr/>
          <p:nvPr/>
        </p:nvSpPr>
        <p:spPr>
          <a:xfrm flipH="1">
            <a:off x="543179" y="1014804"/>
            <a:ext cx="1608731" cy="3525422"/>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rgbClr val="7030A0"/>
                </a:solidFill>
              </a:rPr>
              <a:t>Master </a:t>
            </a:r>
          </a:p>
        </p:txBody>
      </p:sp>
      <p:sp>
        <p:nvSpPr>
          <p:cNvPr id="72" name="Rounded Rectangle 71"/>
          <p:cNvSpPr/>
          <p:nvPr/>
        </p:nvSpPr>
        <p:spPr>
          <a:xfrm flipH="1">
            <a:off x="450154" y="1159287"/>
            <a:ext cx="1608731" cy="3525422"/>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rgbClr val="7030A0"/>
                </a:solidFill>
              </a:rPr>
              <a:t>Master </a:t>
            </a:r>
          </a:p>
        </p:txBody>
      </p:sp>
      <p:sp>
        <p:nvSpPr>
          <p:cNvPr id="64" name="Rounded Rectangle 63"/>
          <p:cNvSpPr/>
          <p:nvPr/>
        </p:nvSpPr>
        <p:spPr>
          <a:xfrm flipH="1">
            <a:off x="2527412" y="920136"/>
            <a:ext cx="1377238" cy="3689564"/>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a:solidFill>
                  <a:srgbClr val="9D381C"/>
                </a:solidFill>
              </a:rPr>
              <a:t>Proxy</a:t>
            </a:r>
          </a:p>
        </p:txBody>
      </p:sp>
      <p:sp>
        <p:nvSpPr>
          <p:cNvPr id="56" name="Rounded Rectangle 55"/>
          <p:cNvSpPr/>
          <p:nvPr/>
        </p:nvSpPr>
        <p:spPr>
          <a:xfrm flipH="1">
            <a:off x="2368169" y="1108155"/>
            <a:ext cx="1429806" cy="3699666"/>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a:solidFill>
                  <a:srgbClr val="9D381C"/>
                </a:solidFill>
              </a:rPr>
              <a:t>Proxy</a:t>
            </a:r>
          </a:p>
        </p:txBody>
      </p:sp>
      <p:sp>
        <p:nvSpPr>
          <p:cNvPr id="2" name="Title 1"/>
          <p:cNvSpPr>
            <a:spLocks noGrp="1"/>
          </p:cNvSpPr>
          <p:nvPr>
            <p:ph type="title"/>
          </p:nvPr>
        </p:nvSpPr>
        <p:spPr>
          <a:xfrm>
            <a:off x="84057" y="95839"/>
            <a:ext cx="10886813" cy="352382"/>
          </a:xfrm>
        </p:spPr>
        <p:txBody>
          <a:bodyPr/>
          <a:lstStyle/>
          <a:p>
            <a:r>
              <a:rPr lang="en-US"/>
              <a:t>Solution Run Time</a:t>
            </a:r>
          </a:p>
        </p:txBody>
      </p:sp>
      <p:sp>
        <p:nvSpPr>
          <p:cNvPr id="4" name="Slide Number Placeholder 3"/>
          <p:cNvSpPr>
            <a:spLocks noGrp="1"/>
          </p:cNvSpPr>
          <p:nvPr>
            <p:ph type="sldNum" sz="quarter" idx="12"/>
          </p:nvPr>
        </p:nvSpPr>
        <p:spPr/>
        <p:txBody>
          <a:bodyPr/>
          <a:lstStyle/>
          <a:p>
            <a:fld id="{E9549862-13E2-C34D-815E-8545BD36FC59}" type="slidenum">
              <a:rPr lang="en-US" smtClean="0">
                <a:solidFill>
                  <a:srgbClr val="6D7777"/>
                </a:solidFill>
              </a:rPr>
              <a:pPr/>
              <a:t>45</a:t>
            </a:fld>
            <a:endParaRPr lang="en-US">
              <a:solidFill>
                <a:srgbClr val="6D7777"/>
              </a:solidFill>
            </a:endParaRPr>
          </a:p>
        </p:txBody>
      </p:sp>
      <p:sp>
        <p:nvSpPr>
          <p:cNvPr id="5" name="Rounded Rectangle 4"/>
          <p:cNvSpPr/>
          <p:nvPr/>
        </p:nvSpPr>
        <p:spPr>
          <a:xfrm flipH="1">
            <a:off x="359150" y="1315531"/>
            <a:ext cx="1608731" cy="3808080"/>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rgbClr val="7030A0"/>
                </a:solidFill>
              </a:rPr>
              <a:t>Master </a:t>
            </a:r>
            <a:r>
              <a:rPr lang="mr-IN" sz="1200">
                <a:solidFill>
                  <a:srgbClr val="7030A0"/>
                </a:solidFill>
              </a:rPr>
              <a:t>–</a:t>
            </a:r>
            <a:r>
              <a:rPr lang="en-US" sz="1200">
                <a:solidFill>
                  <a:srgbClr val="7030A0"/>
                </a:solidFill>
              </a:rPr>
              <a:t> boot Node</a:t>
            </a:r>
          </a:p>
        </p:txBody>
      </p:sp>
      <p:sp>
        <p:nvSpPr>
          <p:cNvPr id="6" name="Rounded Rectangle 5"/>
          <p:cNvSpPr/>
          <p:nvPr/>
        </p:nvSpPr>
        <p:spPr>
          <a:xfrm>
            <a:off x="359153" y="5123611"/>
            <a:ext cx="1608733" cy="6167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err="1">
                <a:solidFill>
                  <a:srgbClr val="005BBF"/>
                </a:solidFill>
              </a:rPr>
              <a:t>icp</a:t>
            </a:r>
            <a:r>
              <a:rPr lang="en-US" sz="1200">
                <a:solidFill>
                  <a:srgbClr val="005BBF"/>
                </a:solidFill>
              </a:rPr>
              <a:t>-masters</a:t>
            </a:r>
          </a:p>
          <a:p>
            <a:pPr algn="ctr"/>
            <a:r>
              <a:rPr lang="en-US" sz="1200">
                <a:solidFill>
                  <a:srgbClr val="005BBF"/>
                </a:solidFill>
              </a:rPr>
              <a:t>Ubuntu</a:t>
            </a:r>
          </a:p>
        </p:txBody>
      </p:sp>
      <p:pic>
        <p:nvPicPr>
          <p:cNvPr id="7" name="Picture 4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4559" y="4745352"/>
            <a:ext cx="897912" cy="332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ounded Rectangle 8"/>
          <p:cNvSpPr/>
          <p:nvPr/>
        </p:nvSpPr>
        <p:spPr>
          <a:xfrm>
            <a:off x="2261880" y="5123611"/>
            <a:ext cx="1419128" cy="6167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err="1">
                <a:solidFill>
                  <a:srgbClr val="005BBF"/>
                </a:solidFill>
              </a:rPr>
              <a:t>icp</a:t>
            </a:r>
            <a:r>
              <a:rPr lang="en-US" sz="1200">
                <a:solidFill>
                  <a:srgbClr val="005BBF"/>
                </a:solidFill>
              </a:rPr>
              <a:t>-proxies</a:t>
            </a:r>
          </a:p>
          <a:p>
            <a:pPr algn="ctr"/>
            <a:r>
              <a:rPr lang="en-US" sz="1200">
                <a:solidFill>
                  <a:srgbClr val="005BBF"/>
                </a:solidFill>
              </a:rPr>
              <a:t>Ubuntu</a:t>
            </a:r>
          </a:p>
        </p:txBody>
      </p:sp>
      <p:sp>
        <p:nvSpPr>
          <p:cNvPr id="10" name="Rounded Rectangle 9"/>
          <p:cNvSpPr/>
          <p:nvPr/>
        </p:nvSpPr>
        <p:spPr>
          <a:xfrm>
            <a:off x="4025580" y="5361848"/>
            <a:ext cx="1530782" cy="6167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rgbClr val="005BBF"/>
                </a:solidFill>
              </a:rPr>
              <a:t>icp-worker1</a:t>
            </a:r>
          </a:p>
          <a:p>
            <a:pPr algn="ctr"/>
            <a:r>
              <a:rPr lang="en-US" sz="1200">
                <a:solidFill>
                  <a:srgbClr val="005BBF"/>
                </a:solidFill>
              </a:rPr>
              <a:t>Ubuntu</a:t>
            </a:r>
          </a:p>
        </p:txBody>
      </p:sp>
      <p:sp>
        <p:nvSpPr>
          <p:cNvPr id="11" name="Rounded Rectangle 10"/>
          <p:cNvSpPr/>
          <p:nvPr/>
        </p:nvSpPr>
        <p:spPr>
          <a:xfrm>
            <a:off x="5720337" y="5393245"/>
            <a:ext cx="1406408" cy="6167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rgbClr val="005BBF"/>
                </a:solidFill>
              </a:rPr>
              <a:t>icp-worker2</a:t>
            </a:r>
          </a:p>
          <a:p>
            <a:pPr algn="ctr"/>
            <a:r>
              <a:rPr lang="en-US" sz="1200">
                <a:solidFill>
                  <a:srgbClr val="005BBF"/>
                </a:solidFill>
              </a:rPr>
              <a:t>Ubuntu</a:t>
            </a:r>
          </a:p>
        </p:txBody>
      </p:sp>
      <p:sp>
        <p:nvSpPr>
          <p:cNvPr id="12" name="Rounded Rectangle 11"/>
          <p:cNvSpPr/>
          <p:nvPr/>
        </p:nvSpPr>
        <p:spPr>
          <a:xfrm>
            <a:off x="7427859" y="5409340"/>
            <a:ext cx="1428294" cy="6167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rgbClr val="005BBF"/>
                </a:solidFill>
              </a:rPr>
              <a:t>icp-worker3</a:t>
            </a:r>
          </a:p>
          <a:p>
            <a:pPr algn="ctr"/>
            <a:r>
              <a:rPr lang="en-US" sz="1200">
                <a:solidFill>
                  <a:srgbClr val="005BBF"/>
                </a:solidFill>
              </a:rPr>
              <a:t>Ubuntu</a:t>
            </a:r>
          </a:p>
        </p:txBody>
      </p:sp>
      <p:grpSp>
        <p:nvGrpSpPr>
          <p:cNvPr id="13" name="Group 12"/>
          <p:cNvGrpSpPr/>
          <p:nvPr/>
        </p:nvGrpSpPr>
        <p:grpSpPr>
          <a:xfrm>
            <a:off x="563216" y="1708213"/>
            <a:ext cx="1230950" cy="2478489"/>
            <a:chOff x="563216" y="1708213"/>
            <a:chExt cx="1230950" cy="2478489"/>
          </a:xfrm>
        </p:grpSpPr>
        <p:sp>
          <p:nvSpPr>
            <p:cNvPr id="17" name="Rectangle 16"/>
            <p:cNvSpPr/>
            <p:nvPr/>
          </p:nvSpPr>
          <p:spPr>
            <a:xfrm>
              <a:off x="576467" y="2569566"/>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rgbClr val="9D381C"/>
                  </a:solidFill>
                </a:rPr>
                <a:t>Calico</a:t>
              </a:r>
            </a:p>
          </p:txBody>
        </p:sp>
        <p:sp>
          <p:nvSpPr>
            <p:cNvPr id="18" name="Rectangle 17"/>
            <p:cNvSpPr/>
            <p:nvPr/>
          </p:nvSpPr>
          <p:spPr>
            <a:xfrm>
              <a:off x="576467" y="1708213"/>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rgbClr val="9D381C"/>
                  </a:solidFill>
                </a:rPr>
                <a:t>API-Server</a:t>
              </a:r>
            </a:p>
          </p:txBody>
        </p:sp>
        <p:sp>
          <p:nvSpPr>
            <p:cNvPr id="19" name="Rectangle 18"/>
            <p:cNvSpPr/>
            <p:nvPr/>
          </p:nvSpPr>
          <p:spPr>
            <a:xfrm>
              <a:off x="576467" y="2144811"/>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rgbClr val="9D381C"/>
                  </a:solidFill>
                </a:rPr>
                <a:t>Authentication</a:t>
              </a:r>
            </a:p>
          </p:txBody>
        </p:sp>
        <p:sp>
          <p:nvSpPr>
            <p:cNvPr id="20" name="Rectangle 19"/>
            <p:cNvSpPr/>
            <p:nvPr/>
          </p:nvSpPr>
          <p:spPr>
            <a:xfrm>
              <a:off x="576467" y="3014299"/>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rgbClr val="9D381C"/>
                  </a:solidFill>
                </a:rPr>
                <a:t>Helm repo</a:t>
              </a:r>
            </a:p>
          </p:txBody>
        </p:sp>
        <p:sp>
          <p:nvSpPr>
            <p:cNvPr id="21" name="Rectangle 20"/>
            <p:cNvSpPr/>
            <p:nvPr/>
          </p:nvSpPr>
          <p:spPr>
            <a:xfrm>
              <a:off x="563216" y="3427983"/>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rgbClr val="9D381C"/>
                  </a:solidFill>
                </a:rPr>
                <a:t>ICP router</a:t>
              </a:r>
            </a:p>
          </p:txBody>
        </p:sp>
        <p:sp>
          <p:nvSpPr>
            <p:cNvPr id="22" name="Rectangle 21"/>
            <p:cNvSpPr/>
            <p:nvPr/>
          </p:nvSpPr>
          <p:spPr>
            <a:xfrm>
              <a:off x="563216" y="3872716"/>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rgbClr val="9D381C"/>
                  </a:solidFill>
                </a:rPr>
                <a:t>elasticsearch</a:t>
              </a:r>
            </a:p>
          </p:txBody>
        </p:sp>
      </p:grpSp>
      <p:sp>
        <p:nvSpPr>
          <p:cNvPr id="23" name="Rounded Rectangle 22"/>
          <p:cNvSpPr/>
          <p:nvPr/>
        </p:nvSpPr>
        <p:spPr>
          <a:xfrm flipH="1">
            <a:off x="2260657" y="1339110"/>
            <a:ext cx="1442803" cy="3766067"/>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a:solidFill>
                  <a:srgbClr val="9D381C"/>
                </a:solidFill>
              </a:rPr>
              <a:t>Proxy</a:t>
            </a:r>
          </a:p>
        </p:txBody>
      </p:sp>
      <p:grpSp>
        <p:nvGrpSpPr>
          <p:cNvPr id="14" name="Group 13"/>
          <p:cNvGrpSpPr/>
          <p:nvPr/>
        </p:nvGrpSpPr>
        <p:grpSpPr>
          <a:xfrm>
            <a:off x="2373209" y="1732686"/>
            <a:ext cx="1223020" cy="1648215"/>
            <a:chOff x="2373209" y="1732686"/>
            <a:chExt cx="1223020" cy="1648215"/>
          </a:xfrm>
        </p:grpSpPr>
        <p:sp>
          <p:nvSpPr>
            <p:cNvPr id="24" name="Rectangle 23"/>
            <p:cNvSpPr/>
            <p:nvPr/>
          </p:nvSpPr>
          <p:spPr>
            <a:xfrm>
              <a:off x="2378530" y="1732686"/>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rgbClr val="9D381C"/>
                  </a:solidFill>
                </a:rPr>
                <a:t>Calico</a:t>
              </a:r>
            </a:p>
          </p:txBody>
        </p:sp>
        <p:sp>
          <p:nvSpPr>
            <p:cNvPr id="25" name="Rectangle 24"/>
            <p:cNvSpPr/>
            <p:nvPr/>
          </p:nvSpPr>
          <p:spPr>
            <a:xfrm>
              <a:off x="2378530" y="2200999"/>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rgbClr val="9D381C"/>
                  </a:solidFill>
                </a:rPr>
                <a:t>http backend</a:t>
              </a:r>
            </a:p>
          </p:txBody>
        </p:sp>
        <p:sp>
          <p:nvSpPr>
            <p:cNvPr id="27" name="Rectangle 26"/>
            <p:cNvSpPr/>
            <p:nvPr/>
          </p:nvSpPr>
          <p:spPr>
            <a:xfrm>
              <a:off x="2378530" y="2637729"/>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rgbClr val="9D381C"/>
                  </a:solidFill>
                </a:rPr>
                <a:t>Nginx ingress</a:t>
              </a:r>
            </a:p>
          </p:txBody>
        </p:sp>
        <p:sp>
          <p:nvSpPr>
            <p:cNvPr id="28" name="Rectangle 27"/>
            <p:cNvSpPr/>
            <p:nvPr/>
          </p:nvSpPr>
          <p:spPr>
            <a:xfrm>
              <a:off x="2373209" y="3066915"/>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rgbClr val="9D381C"/>
                  </a:solidFill>
                </a:rPr>
                <a:t>k8s proxy</a:t>
              </a:r>
            </a:p>
          </p:txBody>
        </p:sp>
      </p:grpSp>
      <p:sp>
        <p:nvSpPr>
          <p:cNvPr id="30" name="TextBox 29"/>
          <p:cNvSpPr txBox="1"/>
          <p:nvPr/>
        </p:nvSpPr>
        <p:spPr>
          <a:xfrm>
            <a:off x="561028" y="6238134"/>
            <a:ext cx="3485249" cy="307777"/>
          </a:xfrm>
          <a:prstGeom prst="rect">
            <a:avLst/>
          </a:prstGeom>
          <a:noFill/>
        </p:spPr>
        <p:txBody>
          <a:bodyPr wrap="none" rtlCol="0">
            <a:spAutoFit/>
          </a:bodyPr>
          <a:lstStyle/>
          <a:p>
            <a:r>
              <a:rPr lang="en-US" sz="1400"/>
              <a:t>* The list of components is not exhaustive</a:t>
            </a:r>
          </a:p>
        </p:txBody>
      </p:sp>
      <p:sp>
        <p:nvSpPr>
          <p:cNvPr id="32" name="Rounded Rectangle 31"/>
          <p:cNvSpPr/>
          <p:nvPr/>
        </p:nvSpPr>
        <p:spPr>
          <a:xfrm flipH="1">
            <a:off x="4048034" y="774916"/>
            <a:ext cx="1442803" cy="4555892"/>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a:solidFill>
                  <a:srgbClr val="9D381C"/>
                </a:solidFill>
              </a:rPr>
              <a:t>Worker</a:t>
            </a:r>
          </a:p>
        </p:txBody>
      </p:sp>
      <p:sp>
        <p:nvSpPr>
          <p:cNvPr id="33" name="Rectangle 32"/>
          <p:cNvSpPr/>
          <p:nvPr/>
        </p:nvSpPr>
        <p:spPr>
          <a:xfrm>
            <a:off x="4160590" y="1123111"/>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rgbClr val="9D381C"/>
                </a:solidFill>
              </a:rPr>
              <a:t>Calico</a:t>
            </a:r>
          </a:p>
        </p:txBody>
      </p:sp>
      <p:sp>
        <p:nvSpPr>
          <p:cNvPr id="35" name="Rectangle 34"/>
          <p:cNvSpPr/>
          <p:nvPr/>
        </p:nvSpPr>
        <p:spPr>
          <a:xfrm>
            <a:off x="4160590" y="1521365"/>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rgbClr val="9D381C"/>
                </a:solidFill>
              </a:rPr>
              <a:t>k8s proxy</a:t>
            </a:r>
          </a:p>
        </p:txBody>
      </p:sp>
      <p:sp>
        <p:nvSpPr>
          <p:cNvPr id="38" name="Rectangle 37"/>
          <p:cNvSpPr/>
          <p:nvPr/>
        </p:nvSpPr>
        <p:spPr>
          <a:xfrm>
            <a:off x="4160590" y="1993871"/>
            <a:ext cx="1217699" cy="313986"/>
          </a:xfrm>
          <a:prstGeom prst="rect">
            <a:avLst/>
          </a:prstGeom>
          <a:solidFill>
            <a:srgbClr val="92D050">
              <a:alpha val="7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chemeClr val="tx2">
                    <a:lumMod val="75000"/>
                  </a:schemeClr>
                </a:solidFill>
              </a:rPr>
              <a:t>Kafka broker-1</a:t>
            </a:r>
          </a:p>
        </p:txBody>
      </p:sp>
      <p:sp>
        <p:nvSpPr>
          <p:cNvPr id="55" name="Rectangle 54"/>
          <p:cNvSpPr/>
          <p:nvPr/>
        </p:nvSpPr>
        <p:spPr>
          <a:xfrm>
            <a:off x="6072849" y="2003915"/>
            <a:ext cx="1217699" cy="313986"/>
          </a:xfrm>
          <a:prstGeom prst="rect">
            <a:avLst/>
          </a:prstGeom>
          <a:solidFill>
            <a:srgbClr val="92D050">
              <a:alpha val="7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sz="1200" dirty="0">
                <a:solidFill>
                  <a:schemeClr val="tx2">
                    <a:lumMod val="75000"/>
                  </a:schemeClr>
                </a:solidFill>
              </a:rPr>
              <a:t>Kafka broker-3</a:t>
            </a:r>
          </a:p>
          <a:p>
            <a:pPr algn="r"/>
            <a:endParaRPr lang="en-US" sz="1200" dirty="0">
              <a:solidFill>
                <a:schemeClr val="tx2">
                  <a:lumMod val="75000"/>
                </a:schemeClr>
              </a:solidFill>
            </a:endParaRPr>
          </a:p>
        </p:txBody>
      </p:sp>
      <p:sp>
        <p:nvSpPr>
          <p:cNvPr id="41" name="Rounded Rectangle 40"/>
          <p:cNvSpPr/>
          <p:nvPr/>
        </p:nvSpPr>
        <p:spPr>
          <a:xfrm flipH="1">
            <a:off x="5686062" y="766026"/>
            <a:ext cx="1442803" cy="4555892"/>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a:solidFill>
                  <a:srgbClr val="9D381C"/>
                </a:solidFill>
              </a:rPr>
              <a:t>Worker</a:t>
            </a:r>
          </a:p>
        </p:txBody>
      </p:sp>
      <p:sp>
        <p:nvSpPr>
          <p:cNvPr id="42" name="Rectangle 41"/>
          <p:cNvSpPr/>
          <p:nvPr/>
        </p:nvSpPr>
        <p:spPr>
          <a:xfrm>
            <a:off x="5863498" y="1195999"/>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rgbClr val="9D381C"/>
                </a:solidFill>
              </a:rPr>
              <a:t>Calico</a:t>
            </a:r>
          </a:p>
        </p:txBody>
      </p:sp>
      <p:sp>
        <p:nvSpPr>
          <p:cNvPr id="44" name="Rectangle 43"/>
          <p:cNvSpPr/>
          <p:nvPr/>
        </p:nvSpPr>
        <p:spPr>
          <a:xfrm>
            <a:off x="5863498" y="1594253"/>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rgbClr val="9D381C"/>
                </a:solidFill>
              </a:rPr>
              <a:t>k8s proxy</a:t>
            </a:r>
          </a:p>
        </p:txBody>
      </p:sp>
      <p:sp>
        <p:nvSpPr>
          <p:cNvPr id="47" name="Rectangle 46"/>
          <p:cNvSpPr/>
          <p:nvPr/>
        </p:nvSpPr>
        <p:spPr>
          <a:xfrm>
            <a:off x="5863495" y="2012767"/>
            <a:ext cx="1217699" cy="313986"/>
          </a:xfrm>
          <a:prstGeom prst="rect">
            <a:avLst/>
          </a:prstGeom>
          <a:solidFill>
            <a:srgbClr val="92D050">
              <a:alpha val="7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chemeClr val="tx2">
                    <a:lumMod val="75000"/>
                  </a:schemeClr>
                </a:solidFill>
              </a:rPr>
              <a:t>Kafka broker-2</a:t>
            </a:r>
          </a:p>
          <a:p>
            <a:endParaRPr lang="en-US" sz="1200" dirty="0">
              <a:solidFill>
                <a:schemeClr val="tx2">
                  <a:lumMod val="75000"/>
                </a:schemeClr>
              </a:solidFill>
            </a:endParaRPr>
          </a:p>
        </p:txBody>
      </p:sp>
      <p:sp>
        <p:nvSpPr>
          <p:cNvPr id="50" name="Rectangle 49"/>
          <p:cNvSpPr/>
          <p:nvPr/>
        </p:nvSpPr>
        <p:spPr>
          <a:xfrm>
            <a:off x="7573024" y="1195999"/>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rgbClr val="9D381C"/>
                </a:solidFill>
              </a:rPr>
              <a:t>Calico</a:t>
            </a:r>
          </a:p>
        </p:txBody>
      </p:sp>
      <p:sp>
        <p:nvSpPr>
          <p:cNvPr id="52" name="Rectangle 51"/>
          <p:cNvSpPr/>
          <p:nvPr/>
        </p:nvSpPr>
        <p:spPr>
          <a:xfrm>
            <a:off x="7573024" y="1594253"/>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rgbClr val="9D381C"/>
                </a:solidFill>
              </a:rPr>
              <a:t>k8s proxy</a:t>
            </a:r>
          </a:p>
        </p:txBody>
      </p:sp>
      <p:sp>
        <p:nvSpPr>
          <p:cNvPr id="57" name="TextBox 56"/>
          <p:cNvSpPr txBox="1"/>
          <p:nvPr/>
        </p:nvSpPr>
        <p:spPr>
          <a:xfrm>
            <a:off x="526632" y="5680458"/>
            <a:ext cx="1327608" cy="307777"/>
          </a:xfrm>
          <a:prstGeom prst="rect">
            <a:avLst/>
          </a:prstGeom>
          <a:noFill/>
        </p:spPr>
        <p:txBody>
          <a:bodyPr wrap="none" rtlCol="0">
            <a:spAutoFit/>
          </a:bodyPr>
          <a:lstStyle/>
          <a:p>
            <a:r>
              <a:rPr lang="en-US" sz="1400"/>
              <a:t>172.16.40.130</a:t>
            </a:r>
          </a:p>
        </p:txBody>
      </p:sp>
      <p:sp>
        <p:nvSpPr>
          <p:cNvPr id="58" name="TextBox 57"/>
          <p:cNvSpPr txBox="1"/>
          <p:nvPr/>
        </p:nvSpPr>
        <p:spPr>
          <a:xfrm>
            <a:off x="4199856" y="5933948"/>
            <a:ext cx="1327608" cy="307777"/>
          </a:xfrm>
          <a:prstGeom prst="rect">
            <a:avLst/>
          </a:prstGeom>
          <a:noFill/>
        </p:spPr>
        <p:txBody>
          <a:bodyPr wrap="none" rtlCol="0">
            <a:spAutoFit/>
          </a:bodyPr>
          <a:lstStyle/>
          <a:p>
            <a:r>
              <a:rPr lang="en-US" sz="1400"/>
              <a:t>172.16.40.136</a:t>
            </a:r>
          </a:p>
        </p:txBody>
      </p:sp>
      <p:sp>
        <p:nvSpPr>
          <p:cNvPr id="59" name="TextBox 58"/>
          <p:cNvSpPr txBox="1"/>
          <p:nvPr/>
        </p:nvSpPr>
        <p:spPr>
          <a:xfrm>
            <a:off x="7512543" y="6000982"/>
            <a:ext cx="1398140" cy="307777"/>
          </a:xfrm>
          <a:prstGeom prst="rect">
            <a:avLst/>
          </a:prstGeom>
          <a:noFill/>
        </p:spPr>
        <p:txBody>
          <a:bodyPr wrap="none" rtlCol="0">
            <a:spAutoFit/>
          </a:bodyPr>
          <a:lstStyle/>
          <a:p>
            <a:r>
              <a:rPr lang="en-US" sz="1400"/>
              <a:t>172.16.40.138*</a:t>
            </a:r>
          </a:p>
        </p:txBody>
      </p:sp>
      <p:sp>
        <p:nvSpPr>
          <p:cNvPr id="60" name="TextBox 59"/>
          <p:cNvSpPr txBox="1"/>
          <p:nvPr/>
        </p:nvSpPr>
        <p:spPr>
          <a:xfrm>
            <a:off x="2181145" y="5715146"/>
            <a:ext cx="1398140" cy="307777"/>
          </a:xfrm>
          <a:prstGeom prst="rect">
            <a:avLst/>
          </a:prstGeom>
          <a:noFill/>
        </p:spPr>
        <p:txBody>
          <a:bodyPr wrap="none" rtlCol="0">
            <a:spAutoFit/>
          </a:bodyPr>
          <a:lstStyle/>
          <a:p>
            <a:r>
              <a:rPr lang="en-US" sz="1400"/>
              <a:t>172.16.40.133*</a:t>
            </a:r>
          </a:p>
        </p:txBody>
      </p:sp>
      <p:sp>
        <p:nvSpPr>
          <p:cNvPr id="61" name="TextBox 60"/>
          <p:cNvSpPr txBox="1"/>
          <p:nvPr/>
        </p:nvSpPr>
        <p:spPr>
          <a:xfrm>
            <a:off x="5705745" y="5947593"/>
            <a:ext cx="1327608" cy="307777"/>
          </a:xfrm>
          <a:prstGeom prst="rect">
            <a:avLst/>
          </a:prstGeom>
          <a:noFill/>
        </p:spPr>
        <p:txBody>
          <a:bodyPr wrap="none" rtlCol="0">
            <a:spAutoFit/>
          </a:bodyPr>
          <a:lstStyle/>
          <a:p>
            <a:r>
              <a:rPr lang="en-US" sz="1400"/>
              <a:t>172.16.40.137</a:t>
            </a:r>
          </a:p>
        </p:txBody>
      </p:sp>
      <p:sp>
        <p:nvSpPr>
          <p:cNvPr id="63" name="Rounded Rectangle 62"/>
          <p:cNvSpPr/>
          <p:nvPr/>
        </p:nvSpPr>
        <p:spPr>
          <a:xfrm>
            <a:off x="10002871" y="2942916"/>
            <a:ext cx="1262350" cy="6167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rgbClr val="005BBF"/>
                </a:solidFill>
              </a:rPr>
              <a:t>sterfs</a:t>
            </a:r>
          </a:p>
          <a:p>
            <a:pPr algn="ctr"/>
            <a:r>
              <a:rPr lang="en-US" sz="1200">
                <a:solidFill>
                  <a:srgbClr val="005BBF"/>
                </a:solidFill>
              </a:rPr>
              <a:t>Ubuntu</a:t>
            </a:r>
          </a:p>
        </p:txBody>
      </p:sp>
      <p:sp>
        <p:nvSpPr>
          <p:cNvPr id="66" name="Rectangle 65"/>
          <p:cNvSpPr/>
          <p:nvPr/>
        </p:nvSpPr>
        <p:spPr>
          <a:xfrm>
            <a:off x="7498040" y="2534135"/>
            <a:ext cx="1217699" cy="313986"/>
          </a:xfrm>
          <a:prstGeom prst="rect">
            <a:avLst/>
          </a:prstGeom>
          <a:solidFill>
            <a:srgbClr val="EC5798">
              <a:alpha val="4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chemeClr val="tx2">
                    <a:lumMod val="75000"/>
                  </a:schemeClr>
                </a:solidFill>
              </a:rPr>
              <a:t>Zookeeper-1</a:t>
            </a:r>
          </a:p>
        </p:txBody>
      </p:sp>
      <p:sp>
        <p:nvSpPr>
          <p:cNvPr id="69" name="Rectangle 68"/>
          <p:cNvSpPr/>
          <p:nvPr/>
        </p:nvSpPr>
        <p:spPr>
          <a:xfrm>
            <a:off x="4147550" y="3030793"/>
            <a:ext cx="1217699" cy="466998"/>
          </a:xfrm>
          <a:prstGeom prst="rect">
            <a:avLst/>
          </a:prstGeom>
          <a:solidFill>
            <a:schemeClr val="bg1">
              <a:lumMod val="95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chemeClr val="tx2">
                    <a:lumMod val="75000"/>
                  </a:schemeClr>
                </a:solidFill>
              </a:rPr>
              <a:t>Kafka Stream Processor</a:t>
            </a:r>
          </a:p>
        </p:txBody>
      </p:sp>
      <p:sp>
        <p:nvSpPr>
          <p:cNvPr id="70" name="Rectangle 69"/>
          <p:cNvSpPr/>
          <p:nvPr/>
        </p:nvSpPr>
        <p:spPr>
          <a:xfrm>
            <a:off x="4106924" y="3643425"/>
            <a:ext cx="1321819" cy="313986"/>
          </a:xfrm>
          <a:prstGeom prst="rect">
            <a:avLst/>
          </a:prstGeom>
          <a:solidFill>
            <a:schemeClr val="bg1">
              <a:lumMod val="95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chemeClr val="tx2">
                    <a:lumMod val="75000"/>
                  </a:schemeClr>
                </a:solidFill>
              </a:rPr>
              <a:t>Event Producer</a:t>
            </a:r>
          </a:p>
        </p:txBody>
      </p:sp>
      <p:sp>
        <p:nvSpPr>
          <p:cNvPr id="3" name="Rounded Rectangle 2"/>
          <p:cNvSpPr/>
          <p:nvPr/>
        </p:nvSpPr>
        <p:spPr>
          <a:xfrm>
            <a:off x="3838815" y="1958185"/>
            <a:ext cx="5626825" cy="425873"/>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ounded Rectangle 73"/>
          <p:cNvSpPr/>
          <p:nvPr/>
        </p:nvSpPr>
        <p:spPr>
          <a:xfrm>
            <a:off x="3836234" y="2484841"/>
            <a:ext cx="5626825" cy="426161"/>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5" name="Picture 4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463284" y="4742771"/>
            <a:ext cx="897912" cy="332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 name="Picture 4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273160" y="4983901"/>
            <a:ext cx="897912" cy="332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 name="Picture 4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977975" y="4999399"/>
            <a:ext cx="897912" cy="332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8" name="Picture 4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682788" y="5030395"/>
            <a:ext cx="897912" cy="332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 name="Rounded Rectangle 79"/>
          <p:cNvSpPr/>
          <p:nvPr/>
        </p:nvSpPr>
        <p:spPr>
          <a:xfrm>
            <a:off x="10189108" y="6038920"/>
            <a:ext cx="1296334" cy="291061"/>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chemeClr val="accent3">
                    <a:lumMod val="50000"/>
                  </a:schemeClr>
                </a:solidFill>
              </a:rPr>
              <a:t>deployment</a:t>
            </a:r>
          </a:p>
        </p:txBody>
      </p:sp>
      <p:sp>
        <p:nvSpPr>
          <p:cNvPr id="81" name="Rounded Rectangle 80"/>
          <p:cNvSpPr/>
          <p:nvPr/>
        </p:nvSpPr>
        <p:spPr>
          <a:xfrm>
            <a:off x="10155271" y="3095316"/>
            <a:ext cx="1262350" cy="6167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err="1">
                <a:solidFill>
                  <a:srgbClr val="005BBF"/>
                </a:solidFill>
              </a:rPr>
              <a:t>glusterfs</a:t>
            </a:r>
            <a:endParaRPr lang="en-US" sz="1200">
              <a:solidFill>
                <a:srgbClr val="005BBF"/>
              </a:solidFill>
            </a:endParaRPr>
          </a:p>
          <a:p>
            <a:pPr algn="ctr"/>
            <a:r>
              <a:rPr lang="en-US" sz="1200">
                <a:solidFill>
                  <a:srgbClr val="005BBF"/>
                </a:solidFill>
              </a:rPr>
              <a:t>Ubuntu</a:t>
            </a:r>
          </a:p>
        </p:txBody>
      </p:sp>
      <p:sp>
        <p:nvSpPr>
          <p:cNvPr id="82" name="Rounded Rectangle 81"/>
          <p:cNvSpPr/>
          <p:nvPr/>
        </p:nvSpPr>
        <p:spPr>
          <a:xfrm>
            <a:off x="10287507" y="3413005"/>
            <a:ext cx="1262350" cy="6167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err="1">
                <a:solidFill>
                  <a:srgbClr val="005BBF"/>
                </a:solidFill>
              </a:rPr>
              <a:t>glusterfs</a:t>
            </a:r>
            <a:endParaRPr lang="en-US" sz="1200">
              <a:solidFill>
                <a:srgbClr val="005BBF"/>
              </a:solidFill>
            </a:endParaRPr>
          </a:p>
          <a:p>
            <a:pPr algn="ctr"/>
            <a:r>
              <a:rPr lang="en-US" sz="1200">
                <a:solidFill>
                  <a:srgbClr val="005BBF"/>
                </a:solidFill>
              </a:rPr>
              <a:t>Ubuntu</a:t>
            </a:r>
          </a:p>
        </p:txBody>
      </p:sp>
      <p:sp>
        <p:nvSpPr>
          <p:cNvPr id="83" name="Rounded Rectangle 82"/>
          <p:cNvSpPr/>
          <p:nvPr/>
        </p:nvSpPr>
        <p:spPr>
          <a:xfrm>
            <a:off x="3829090" y="3603700"/>
            <a:ext cx="5633969" cy="426161"/>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p:cNvSpPr/>
          <p:nvPr/>
        </p:nvSpPr>
        <p:spPr>
          <a:xfrm>
            <a:off x="5791534" y="3656230"/>
            <a:ext cx="1321819" cy="313986"/>
          </a:xfrm>
          <a:prstGeom prst="rect">
            <a:avLst/>
          </a:prstGeom>
          <a:solidFill>
            <a:schemeClr val="bg1">
              <a:lumMod val="95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chemeClr val="tx2">
                    <a:lumMod val="75000"/>
                  </a:schemeClr>
                </a:solidFill>
              </a:rPr>
              <a:t>Event Producer</a:t>
            </a:r>
          </a:p>
        </p:txBody>
      </p:sp>
      <p:sp>
        <p:nvSpPr>
          <p:cNvPr id="90" name="Rectangle 89"/>
          <p:cNvSpPr/>
          <p:nvPr/>
        </p:nvSpPr>
        <p:spPr>
          <a:xfrm>
            <a:off x="7534145" y="3643425"/>
            <a:ext cx="1321819" cy="313986"/>
          </a:xfrm>
          <a:prstGeom prst="rect">
            <a:avLst/>
          </a:prstGeom>
          <a:solidFill>
            <a:schemeClr val="bg1">
              <a:lumMod val="95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chemeClr val="tx2">
                    <a:lumMod val="75000"/>
                  </a:schemeClr>
                </a:solidFill>
              </a:rPr>
              <a:t>Event Producer</a:t>
            </a:r>
          </a:p>
        </p:txBody>
      </p:sp>
      <p:sp>
        <p:nvSpPr>
          <p:cNvPr id="92" name="Rounded Rectangle 91"/>
          <p:cNvSpPr/>
          <p:nvPr/>
        </p:nvSpPr>
        <p:spPr>
          <a:xfrm>
            <a:off x="3829090" y="4161840"/>
            <a:ext cx="5633969" cy="426161"/>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92"/>
          <p:cNvSpPr/>
          <p:nvPr/>
        </p:nvSpPr>
        <p:spPr>
          <a:xfrm>
            <a:off x="5791534" y="4214370"/>
            <a:ext cx="1321819" cy="313986"/>
          </a:xfrm>
          <a:prstGeom prst="rect">
            <a:avLst/>
          </a:prstGeom>
          <a:solidFill>
            <a:schemeClr val="bg1">
              <a:lumMod val="95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chemeClr val="tx2">
                    <a:lumMod val="75000"/>
                  </a:schemeClr>
                </a:solidFill>
              </a:rPr>
              <a:t>Event Consumer</a:t>
            </a:r>
          </a:p>
        </p:txBody>
      </p:sp>
      <p:sp>
        <p:nvSpPr>
          <p:cNvPr id="95" name="Rounded Rectangle 94"/>
          <p:cNvSpPr/>
          <p:nvPr/>
        </p:nvSpPr>
        <p:spPr>
          <a:xfrm>
            <a:off x="3799236" y="3030793"/>
            <a:ext cx="1838286" cy="496706"/>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1034156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D62EDD-740E-C74C-95A4-ECA568CCDD5E}"/>
              </a:ext>
            </a:extLst>
          </p:cNvPr>
          <p:cNvSpPr>
            <a:spLocks noGrp="1"/>
          </p:cNvSpPr>
          <p:nvPr>
            <p:ph type="title"/>
          </p:nvPr>
        </p:nvSpPr>
        <p:spPr>
          <a:xfrm>
            <a:off x="390788" y="60119"/>
            <a:ext cx="10886813" cy="555023"/>
          </a:xfrm>
        </p:spPr>
        <p:txBody>
          <a:bodyPr/>
          <a:lstStyle/>
          <a:p>
            <a:r>
              <a:rPr lang="en-US" dirty="0"/>
              <a:t>Remote Access to Kafka Broker</a:t>
            </a:r>
          </a:p>
        </p:txBody>
      </p:sp>
      <p:sp>
        <p:nvSpPr>
          <p:cNvPr id="4" name="Slide Number Placeholder 3">
            <a:extLst>
              <a:ext uri="{FF2B5EF4-FFF2-40B4-BE49-F238E27FC236}">
                <a16:creationId xmlns:a16="http://schemas.microsoft.com/office/drawing/2014/main" id="{A6AA3F67-FCC4-6248-83A1-13709E07EC4D}"/>
              </a:ext>
            </a:extLst>
          </p:cNvPr>
          <p:cNvSpPr>
            <a:spLocks noGrp="1"/>
          </p:cNvSpPr>
          <p:nvPr>
            <p:ph type="sldNum" sz="quarter" idx="12"/>
          </p:nvPr>
        </p:nvSpPr>
        <p:spPr/>
        <p:txBody>
          <a:bodyPr/>
          <a:lstStyle/>
          <a:p>
            <a:fld id="{E9549862-13E2-C34D-815E-8545BD36FC59}" type="slidenum">
              <a:rPr lang="en-US" smtClean="0">
                <a:solidFill>
                  <a:srgbClr val="6D7777"/>
                </a:solidFill>
              </a:rPr>
              <a:pPr/>
              <a:t>46</a:t>
            </a:fld>
            <a:endParaRPr lang="en-US">
              <a:solidFill>
                <a:srgbClr val="6D7777"/>
              </a:solidFill>
            </a:endParaRPr>
          </a:p>
        </p:txBody>
      </p:sp>
      <p:sp>
        <p:nvSpPr>
          <p:cNvPr id="6" name="Rounded Rectangle 5">
            <a:extLst>
              <a:ext uri="{FF2B5EF4-FFF2-40B4-BE49-F238E27FC236}">
                <a16:creationId xmlns:a16="http://schemas.microsoft.com/office/drawing/2014/main" id="{3AC84408-14E1-7F4A-9DC6-5393BAC62A2A}"/>
              </a:ext>
            </a:extLst>
          </p:cNvPr>
          <p:cNvSpPr/>
          <p:nvPr/>
        </p:nvSpPr>
        <p:spPr>
          <a:xfrm flipH="1">
            <a:off x="338366" y="5137968"/>
            <a:ext cx="1951426" cy="930323"/>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a:solidFill>
                  <a:srgbClr val="9D381C"/>
                </a:solidFill>
              </a:rPr>
              <a:t>Proxy: 172.16.40.133</a:t>
            </a:r>
          </a:p>
        </p:txBody>
      </p:sp>
      <p:sp>
        <p:nvSpPr>
          <p:cNvPr id="11" name="Rounded Rectangle 10">
            <a:extLst>
              <a:ext uri="{FF2B5EF4-FFF2-40B4-BE49-F238E27FC236}">
                <a16:creationId xmlns:a16="http://schemas.microsoft.com/office/drawing/2014/main" id="{8D48BEFC-7771-4140-A31F-9C5354F1498A}"/>
              </a:ext>
            </a:extLst>
          </p:cNvPr>
          <p:cNvSpPr/>
          <p:nvPr/>
        </p:nvSpPr>
        <p:spPr>
          <a:xfrm flipH="1">
            <a:off x="293814" y="3952035"/>
            <a:ext cx="1995979" cy="1016967"/>
          </a:xfrm>
          <a:prstGeom prst="roundRect">
            <a:avLst>
              <a:gd name="adj" fmla="val 6029"/>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a:solidFill>
                  <a:srgbClr val="9D381C"/>
                </a:solidFill>
              </a:rPr>
              <a:t>Master: 172.16.30.132</a:t>
            </a:r>
          </a:p>
        </p:txBody>
      </p:sp>
      <p:sp>
        <p:nvSpPr>
          <p:cNvPr id="12" name="Rounded Rectangle 11">
            <a:extLst>
              <a:ext uri="{FF2B5EF4-FFF2-40B4-BE49-F238E27FC236}">
                <a16:creationId xmlns:a16="http://schemas.microsoft.com/office/drawing/2014/main" id="{F6CA6EA8-974D-1E49-80C9-EE912E0D5505}"/>
              </a:ext>
            </a:extLst>
          </p:cNvPr>
          <p:cNvSpPr/>
          <p:nvPr/>
        </p:nvSpPr>
        <p:spPr>
          <a:xfrm flipH="1">
            <a:off x="2489106" y="3874533"/>
            <a:ext cx="3001729" cy="2193758"/>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a:solidFill>
                  <a:srgbClr val="9D381C"/>
                </a:solidFill>
              </a:rPr>
              <a:t>Worker: 172.16.40.137</a:t>
            </a:r>
          </a:p>
        </p:txBody>
      </p:sp>
      <p:sp>
        <p:nvSpPr>
          <p:cNvPr id="13" name="Rectangle 12">
            <a:extLst>
              <a:ext uri="{FF2B5EF4-FFF2-40B4-BE49-F238E27FC236}">
                <a16:creationId xmlns:a16="http://schemas.microsoft.com/office/drawing/2014/main" id="{33159300-17BC-3E42-B11A-83835B66A746}"/>
              </a:ext>
            </a:extLst>
          </p:cNvPr>
          <p:cNvSpPr/>
          <p:nvPr/>
        </p:nvSpPr>
        <p:spPr>
          <a:xfrm>
            <a:off x="657721" y="4407933"/>
            <a:ext cx="1217699" cy="2874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 Server</a:t>
            </a:r>
          </a:p>
        </p:txBody>
      </p:sp>
      <p:sp>
        <p:nvSpPr>
          <p:cNvPr id="14" name="Rectangle 13">
            <a:extLst>
              <a:ext uri="{FF2B5EF4-FFF2-40B4-BE49-F238E27FC236}">
                <a16:creationId xmlns:a16="http://schemas.microsoft.com/office/drawing/2014/main" id="{8A7B724B-A5B7-EE49-8EF6-552878C0D7CB}"/>
              </a:ext>
            </a:extLst>
          </p:cNvPr>
          <p:cNvSpPr/>
          <p:nvPr/>
        </p:nvSpPr>
        <p:spPr>
          <a:xfrm>
            <a:off x="2805107" y="4237375"/>
            <a:ext cx="2115353" cy="2202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err="1">
                <a:solidFill>
                  <a:srgbClr val="7030A0"/>
                </a:solidFill>
              </a:rPr>
              <a:t>Kube</a:t>
            </a:r>
            <a:r>
              <a:rPr lang="en-US" sz="1100">
                <a:solidFill>
                  <a:srgbClr val="7030A0"/>
                </a:solidFill>
              </a:rPr>
              <a:t>-proxy</a:t>
            </a:r>
          </a:p>
        </p:txBody>
      </p:sp>
      <p:sp>
        <p:nvSpPr>
          <p:cNvPr id="15" name="Rounded Rectangle 14">
            <a:extLst>
              <a:ext uri="{FF2B5EF4-FFF2-40B4-BE49-F238E27FC236}">
                <a16:creationId xmlns:a16="http://schemas.microsoft.com/office/drawing/2014/main" id="{AC937BDE-CF79-6047-95FA-136A542FF950}"/>
              </a:ext>
            </a:extLst>
          </p:cNvPr>
          <p:cNvSpPr/>
          <p:nvPr/>
        </p:nvSpPr>
        <p:spPr>
          <a:xfrm flipH="1">
            <a:off x="6053370" y="3876299"/>
            <a:ext cx="2819836" cy="2191992"/>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a:solidFill>
                  <a:srgbClr val="9D381C"/>
                </a:solidFill>
              </a:rPr>
              <a:t>Worker: 172.16.40.136</a:t>
            </a:r>
          </a:p>
        </p:txBody>
      </p:sp>
      <p:cxnSp>
        <p:nvCxnSpPr>
          <p:cNvPr id="16" name="Straight Arrow Connector 15">
            <a:extLst>
              <a:ext uri="{FF2B5EF4-FFF2-40B4-BE49-F238E27FC236}">
                <a16:creationId xmlns:a16="http://schemas.microsoft.com/office/drawing/2014/main" id="{A5E41381-CC92-D64F-9486-7535430931C8}"/>
              </a:ext>
            </a:extLst>
          </p:cNvPr>
          <p:cNvCxnSpPr>
            <a:cxnSpLocks/>
            <a:stCxn id="14" idx="1"/>
            <a:endCxn id="13" idx="3"/>
          </p:cNvCxnSpPr>
          <p:nvPr/>
        </p:nvCxnSpPr>
        <p:spPr>
          <a:xfrm flipH="1">
            <a:off x="1875420" y="4347477"/>
            <a:ext cx="929687" cy="204160"/>
          </a:xfrm>
          <a:prstGeom prst="straightConnector1">
            <a:avLst/>
          </a:prstGeom>
          <a:ln>
            <a:solidFill>
              <a:srgbClr val="0000FF"/>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A46405C6-050B-3943-94D2-DA698C967F28}"/>
              </a:ext>
            </a:extLst>
          </p:cNvPr>
          <p:cNvSpPr/>
          <p:nvPr/>
        </p:nvSpPr>
        <p:spPr>
          <a:xfrm>
            <a:off x="2772271" y="4924337"/>
            <a:ext cx="2390172" cy="849873"/>
          </a:xfrm>
          <a:prstGeom prst="rect">
            <a:avLst/>
          </a:prstGeom>
          <a:solidFill>
            <a:srgbClr val="92D050">
              <a:alpha val="7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chemeClr val="tx2">
                    <a:lumMod val="75000"/>
                  </a:schemeClr>
                </a:solidFill>
              </a:rPr>
              <a:t>Kafka broker-1</a:t>
            </a:r>
          </a:p>
        </p:txBody>
      </p:sp>
      <p:sp>
        <p:nvSpPr>
          <p:cNvPr id="17" name="Rounded Rectangle 16">
            <a:extLst>
              <a:ext uri="{FF2B5EF4-FFF2-40B4-BE49-F238E27FC236}">
                <a16:creationId xmlns:a16="http://schemas.microsoft.com/office/drawing/2014/main" id="{525B366D-2F5C-2C44-BB9E-AE79FD182689}"/>
              </a:ext>
            </a:extLst>
          </p:cNvPr>
          <p:cNvSpPr/>
          <p:nvPr/>
        </p:nvSpPr>
        <p:spPr>
          <a:xfrm flipH="1">
            <a:off x="9097220" y="3890198"/>
            <a:ext cx="2597176" cy="2178093"/>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a:solidFill>
                  <a:srgbClr val="9D381C"/>
                </a:solidFill>
              </a:rPr>
              <a:t>Worker: 172.16.40.136</a:t>
            </a:r>
          </a:p>
        </p:txBody>
      </p:sp>
      <p:sp>
        <p:nvSpPr>
          <p:cNvPr id="10" name="Rectangle 9">
            <a:extLst>
              <a:ext uri="{FF2B5EF4-FFF2-40B4-BE49-F238E27FC236}">
                <a16:creationId xmlns:a16="http://schemas.microsoft.com/office/drawing/2014/main" id="{C0C39ECC-2ED8-F54F-84BB-24396913C54D}"/>
              </a:ext>
            </a:extLst>
          </p:cNvPr>
          <p:cNvSpPr/>
          <p:nvPr/>
        </p:nvSpPr>
        <p:spPr>
          <a:xfrm>
            <a:off x="6245589" y="4893687"/>
            <a:ext cx="2482775" cy="891996"/>
          </a:xfrm>
          <a:prstGeom prst="rect">
            <a:avLst/>
          </a:prstGeom>
          <a:solidFill>
            <a:srgbClr val="92D050">
              <a:alpha val="7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chemeClr val="tx2">
                    <a:lumMod val="75000"/>
                  </a:schemeClr>
                </a:solidFill>
              </a:rPr>
              <a:t>Kafka broker-2</a:t>
            </a:r>
          </a:p>
          <a:p>
            <a:endParaRPr lang="en-US" sz="1200" dirty="0">
              <a:solidFill>
                <a:schemeClr val="tx2">
                  <a:lumMod val="75000"/>
                </a:schemeClr>
              </a:solidFill>
            </a:endParaRPr>
          </a:p>
        </p:txBody>
      </p:sp>
      <p:sp>
        <p:nvSpPr>
          <p:cNvPr id="8" name="Rectangle 7">
            <a:extLst>
              <a:ext uri="{FF2B5EF4-FFF2-40B4-BE49-F238E27FC236}">
                <a16:creationId xmlns:a16="http://schemas.microsoft.com/office/drawing/2014/main" id="{F44B75C2-6DC8-EB4E-AB1D-E3463BC783C1}"/>
              </a:ext>
            </a:extLst>
          </p:cNvPr>
          <p:cNvSpPr/>
          <p:nvPr/>
        </p:nvSpPr>
        <p:spPr>
          <a:xfrm>
            <a:off x="9255952" y="4881422"/>
            <a:ext cx="2298739" cy="892787"/>
          </a:xfrm>
          <a:prstGeom prst="rect">
            <a:avLst/>
          </a:prstGeom>
          <a:solidFill>
            <a:srgbClr val="92D050">
              <a:alpha val="7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chemeClr val="tx2">
                    <a:lumMod val="75000"/>
                  </a:schemeClr>
                </a:solidFill>
              </a:rPr>
              <a:t>Kafka broker-3</a:t>
            </a:r>
          </a:p>
          <a:p>
            <a:endParaRPr lang="en-US" sz="1200" dirty="0">
              <a:solidFill>
                <a:schemeClr val="tx2">
                  <a:lumMod val="75000"/>
                </a:schemeClr>
              </a:solidFill>
            </a:endParaRPr>
          </a:p>
        </p:txBody>
      </p:sp>
      <p:sp>
        <p:nvSpPr>
          <p:cNvPr id="18" name="Can 17">
            <a:extLst>
              <a:ext uri="{FF2B5EF4-FFF2-40B4-BE49-F238E27FC236}">
                <a16:creationId xmlns:a16="http://schemas.microsoft.com/office/drawing/2014/main" id="{35BD6D80-5D37-4041-996F-CC25EAC3754D}"/>
              </a:ext>
            </a:extLst>
          </p:cNvPr>
          <p:cNvSpPr/>
          <p:nvPr/>
        </p:nvSpPr>
        <p:spPr>
          <a:xfrm rot="10800000" flipV="1">
            <a:off x="5082262" y="3676398"/>
            <a:ext cx="236930" cy="42760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Can 18">
            <a:extLst>
              <a:ext uri="{FF2B5EF4-FFF2-40B4-BE49-F238E27FC236}">
                <a16:creationId xmlns:a16="http://schemas.microsoft.com/office/drawing/2014/main" id="{1E5AA9C2-B828-A344-9D06-FB852E2CF87E}"/>
              </a:ext>
            </a:extLst>
          </p:cNvPr>
          <p:cNvSpPr/>
          <p:nvPr/>
        </p:nvSpPr>
        <p:spPr>
          <a:xfrm rot="10800000" flipV="1">
            <a:off x="8312025" y="3676399"/>
            <a:ext cx="236930" cy="42760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Can 19">
            <a:extLst>
              <a:ext uri="{FF2B5EF4-FFF2-40B4-BE49-F238E27FC236}">
                <a16:creationId xmlns:a16="http://schemas.microsoft.com/office/drawing/2014/main" id="{F98DE03D-9B62-1848-AC3C-FF97B7D87C83}"/>
              </a:ext>
            </a:extLst>
          </p:cNvPr>
          <p:cNvSpPr/>
          <p:nvPr/>
        </p:nvSpPr>
        <p:spPr>
          <a:xfrm rot="10800000" flipV="1">
            <a:off x="11159136" y="3676399"/>
            <a:ext cx="236930" cy="42760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Can 20">
            <a:extLst>
              <a:ext uri="{FF2B5EF4-FFF2-40B4-BE49-F238E27FC236}">
                <a16:creationId xmlns:a16="http://schemas.microsoft.com/office/drawing/2014/main" id="{4FC29D7B-0EBC-8847-B59D-AEAD77BBF588}"/>
              </a:ext>
            </a:extLst>
          </p:cNvPr>
          <p:cNvSpPr/>
          <p:nvPr/>
        </p:nvSpPr>
        <p:spPr>
          <a:xfrm rot="16200000" flipV="1">
            <a:off x="2090294" y="5441946"/>
            <a:ext cx="236930" cy="42760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6458E3F-B4E2-374D-9570-902D72D7516C}"/>
              </a:ext>
            </a:extLst>
          </p:cNvPr>
          <p:cNvSpPr/>
          <p:nvPr/>
        </p:nvSpPr>
        <p:spPr>
          <a:xfrm>
            <a:off x="4512906" y="3596651"/>
            <a:ext cx="649537" cy="276999"/>
          </a:xfrm>
          <a:prstGeom prst="rect">
            <a:avLst/>
          </a:prstGeom>
        </p:spPr>
        <p:txBody>
          <a:bodyPr wrap="none">
            <a:spAutoFit/>
          </a:bodyPr>
          <a:lstStyle/>
          <a:p>
            <a:r>
              <a:rPr lang="en-US" sz="1200">
                <a:solidFill>
                  <a:srgbClr val="000000"/>
                </a:solidFill>
                <a:latin typeface="Menlo" panose="020B0609030804020204" pitchFamily="49" charset="0"/>
              </a:rPr>
              <a:t>32224</a:t>
            </a:r>
          </a:p>
        </p:txBody>
      </p:sp>
      <p:sp>
        <p:nvSpPr>
          <p:cNvPr id="23" name="Rectangle 22">
            <a:extLst>
              <a:ext uri="{FF2B5EF4-FFF2-40B4-BE49-F238E27FC236}">
                <a16:creationId xmlns:a16="http://schemas.microsoft.com/office/drawing/2014/main" id="{077B757F-9E04-DD41-A482-4BE0055E75D0}"/>
              </a:ext>
            </a:extLst>
          </p:cNvPr>
          <p:cNvSpPr/>
          <p:nvPr/>
        </p:nvSpPr>
        <p:spPr>
          <a:xfrm>
            <a:off x="7723815" y="3613199"/>
            <a:ext cx="649537" cy="276999"/>
          </a:xfrm>
          <a:prstGeom prst="rect">
            <a:avLst/>
          </a:prstGeom>
        </p:spPr>
        <p:txBody>
          <a:bodyPr wrap="none">
            <a:spAutoFit/>
          </a:bodyPr>
          <a:lstStyle/>
          <a:p>
            <a:r>
              <a:rPr lang="en-US" sz="1200">
                <a:solidFill>
                  <a:srgbClr val="000000"/>
                </a:solidFill>
                <a:latin typeface="Menlo" panose="020B0609030804020204" pitchFamily="49" charset="0"/>
              </a:rPr>
              <a:t>32224</a:t>
            </a:r>
          </a:p>
        </p:txBody>
      </p:sp>
      <p:sp>
        <p:nvSpPr>
          <p:cNvPr id="24" name="Rectangle 23">
            <a:extLst>
              <a:ext uri="{FF2B5EF4-FFF2-40B4-BE49-F238E27FC236}">
                <a16:creationId xmlns:a16="http://schemas.microsoft.com/office/drawing/2014/main" id="{B9138E5B-FC2E-3644-96A4-07001921CB51}"/>
              </a:ext>
            </a:extLst>
          </p:cNvPr>
          <p:cNvSpPr/>
          <p:nvPr/>
        </p:nvSpPr>
        <p:spPr>
          <a:xfrm>
            <a:off x="10547670" y="3613513"/>
            <a:ext cx="649537" cy="276999"/>
          </a:xfrm>
          <a:prstGeom prst="rect">
            <a:avLst/>
          </a:prstGeom>
        </p:spPr>
        <p:txBody>
          <a:bodyPr wrap="none">
            <a:spAutoFit/>
          </a:bodyPr>
          <a:lstStyle/>
          <a:p>
            <a:r>
              <a:rPr lang="en-US" sz="1200">
                <a:solidFill>
                  <a:srgbClr val="000000"/>
                </a:solidFill>
                <a:latin typeface="Menlo" panose="020B0609030804020204" pitchFamily="49" charset="0"/>
              </a:rPr>
              <a:t>32224</a:t>
            </a:r>
          </a:p>
        </p:txBody>
      </p:sp>
      <p:sp>
        <p:nvSpPr>
          <p:cNvPr id="25" name="Rectangle 24">
            <a:extLst>
              <a:ext uri="{FF2B5EF4-FFF2-40B4-BE49-F238E27FC236}">
                <a16:creationId xmlns:a16="http://schemas.microsoft.com/office/drawing/2014/main" id="{FA7663DB-5654-014A-8D75-3310B9E25B4E}"/>
              </a:ext>
            </a:extLst>
          </p:cNvPr>
          <p:cNvSpPr/>
          <p:nvPr/>
        </p:nvSpPr>
        <p:spPr>
          <a:xfrm>
            <a:off x="1670190" y="5508684"/>
            <a:ext cx="649537" cy="276999"/>
          </a:xfrm>
          <a:prstGeom prst="rect">
            <a:avLst/>
          </a:prstGeom>
        </p:spPr>
        <p:txBody>
          <a:bodyPr wrap="none">
            <a:spAutoFit/>
          </a:bodyPr>
          <a:lstStyle/>
          <a:p>
            <a:r>
              <a:rPr lang="en-US" sz="1200">
                <a:solidFill>
                  <a:srgbClr val="000000"/>
                </a:solidFill>
                <a:latin typeface="Menlo" panose="020B0609030804020204" pitchFamily="49" charset="0"/>
              </a:rPr>
              <a:t>32224</a:t>
            </a:r>
          </a:p>
        </p:txBody>
      </p:sp>
      <p:grpSp>
        <p:nvGrpSpPr>
          <p:cNvPr id="29" name="Group 28">
            <a:extLst>
              <a:ext uri="{FF2B5EF4-FFF2-40B4-BE49-F238E27FC236}">
                <a16:creationId xmlns:a16="http://schemas.microsoft.com/office/drawing/2014/main" id="{7F09EF9C-FBC7-4448-83C2-55AFFC30ABBD}"/>
              </a:ext>
            </a:extLst>
          </p:cNvPr>
          <p:cNvGrpSpPr/>
          <p:nvPr/>
        </p:nvGrpSpPr>
        <p:grpSpPr>
          <a:xfrm>
            <a:off x="2882262" y="5277916"/>
            <a:ext cx="739354" cy="369332"/>
            <a:chOff x="2882262" y="5277916"/>
            <a:chExt cx="739354" cy="369332"/>
          </a:xfrm>
        </p:grpSpPr>
        <p:sp>
          <p:nvSpPr>
            <p:cNvPr id="26" name="Can 25">
              <a:extLst>
                <a:ext uri="{FF2B5EF4-FFF2-40B4-BE49-F238E27FC236}">
                  <a16:creationId xmlns:a16="http://schemas.microsoft.com/office/drawing/2014/main" id="{E870D233-AEDD-474A-871A-810D3580E125}"/>
                </a:ext>
              </a:extLst>
            </p:cNvPr>
            <p:cNvSpPr/>
            <p:nvPr/>
          </p:nvSpPr>
          <p:spPr>
            <a:xfrm rot="16200000" flipV="1">
              <a:off x="3103604" y="5056575"/>
              <a:ext cx="296670" cy="739354"/>
            </a:xfrm>
            <a:prstGeom prst="can">
              <a:avLst/>
            </a:prstGeom>
            <a:solidFill>
              <a:srgbClr val="B4FFB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FB6DFE45-146E-FA43-9731-655EE8E0B7B9}"/>
                </a:ext>
              </a:extLst>
            </p:cNvPr>
            <p:cNvSpPr txBox="1"/>
            <p:nvPr/>
          </p:nvSpPr>
          <p:spPr>
            <a:xfrm>
              <a:off x="2889638" y="5277916"/>
              <a:ext cx="671979" cy="369332"/>
            </a:xfrm>
            <a:prstGeom prst="rect">
              <a:avLst/>
            </a:prstGeom>
            <a:noFill/>
          </p:spPr>
          <p:txBody>
            <a:bodyPr wrap="none" rtlCol="0">
              <a:spAutoFit/>
            </a:bodyPr>
            <a:lstStyle/>
            <a:p>
              <a:r>
                <a:rPr lang="en-US"/>
                <a:t>topic</a:t>
              </a:r>
            </a:p>
          </p:txBody>
        </p:sp>
      </p:grpSp>
      <p:grpSp>
        <p:nvGrpSpPr>
          <p:cNvPr id="32" name="Group 31">
            <a:extLst>
              <a:ext uri="{FF2B5EF4-FFF2-40B4-BE49-F238E27FC236}">
                <a16:creationId xmlns:a16="http://schemas.microsoft.com/office/drawing/2014/main" id="{EF21646D-45FD-DE48-B7B0-9C14C2FB6C83}"/>
              </a:ext>
            </a:extLst>
          </p:cNvPr>
          <p:cNvGrpSpPr/>
          <p:nvPr/>
        </p:nvGrpSpPr>
        <p:grpSpPr>
          <a:xfrm>
            <a:off x="9340761" y="5241585"/>
            <a:ext cx="739354" cy="369332"/>
            <a:chOff x="6530897" y="1282188"/>
            <a:chExt cx="739354" cy="369332"/>
          </a:xfrm>
        </p:grpSpPr>
        <p:sp>
          <p:nvSpPr>
            <p:cNvPr id="30" name="Can 29">
              <a:extLst>
                <a:ext uri="{FF2B5EF4-FFF2-40B4-BE49-F238E27FC236}">
                  <a16:creationId xmlns:a16="http://schemas.microsoft.com/office/drawing/2014/main" id="{A5649486-9D4E-C54F-ACC9-0F7C784B6EB5}"/>
                </a:ext>
              </a:extLst>
            </p:cNvPr>
            <p:cNvSpPr/>
            <p:nvPr/>
          </p:nvSpPr>
          <p:spPr>
            <a:xfrm rot="16200000" flipV="1">
              <a:off x="6752239" y="1097177"/>
              <a:ext cx="296670" cy="739354"/>
            </a:xfrm>
            <a:prstGeom prst="can">
              <a:avLst/>
            </a:prstGeom>
            <a:solidFill>
              <a:srgbClr val="B4FFB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531516D0-E17F-2648-9DD1-59EF3BC93528}"/>
                </a:ext>
              </a:extLst>
            </p:cNvPr>
            <p:cNvSpPr txBox="1"/>
            <p:nvPr/>
          </p:nvSpPr>
          <p:spPr>
            <a:xfrm>
              <a:off x="6542521" y="1282188"/>
              <a:ext cx="671979" cy="369332"/>
            </a:xfrm>
            <a:prstGeom prst="rect">
              <a:avLst/>
            </a:prstGeom>
            <a:noFill/>
          </p:spPr>
          <p:txBody>
            <a:bodyPr wrap="none" rtlCol="0">
              <a:spAutoFit/>
            </a:bodyPr>
            <a:lstStyle/>
            <a:p>
              <a:r>
                <a:rPr lang="en-US"/>
                <a:t>topic</a:t>
              </a:r>
            </a:p>
          </p:txBody>
        </p:sp>
      </p:grpSp>
      <p:grpSp>
        <p:nvGrpSpPr>
          <p:cNvPr id="33" name="Group 32">
            <a:extLst>
              <a:ext uri="{FF2B5EF4-FFF2-40B4-BE49-F238E27FC236}">
                <a16:creationId xmlns:a16="http://schemas.microsoft.com/office/drawing/2014/main" id="{2FC627D7-BDAE-1E4D-AD8F-928A6A2D75CD}"/>
              </a:ext>
            </a:extLst>
          </p:cNvPr>
          <p:cNvGrpSpPr/>
          <p:nvPr/>
        </p:nvGrpSpPr>
        <p:grpSpPr>
          <a:xfrm>
            <a:off x="6367572" y="5222917"/>
            <a:ext cx="739354" cy="369332"/>
            <a:chOff x="6530897" y="1282188"/>
            <a:chExt cx="739354" cy="369332"/>
          </a:xfrm>
        </p:grpSpPr>
        <p:sp>
          <p:nvSpPr>
            <p:cNvPr id="34" name="Can 33">
              <a:extLst>
                <a:ext uri="{FF2B5EF4-FFF2-40B4-BE49-F238E27FC236}">
                  <a16:creationId xmlns:a16="http://schemas.microsoft.com/office/drawing/2014/main" id="{7EB3C990-CC99-BC46-85B2-860C2594A8BB}"/>
                </a:ext>
              </a:extLst>
            </p:cNvPr>
            <p:cNvSpPr/>
            <p:nvPr/>
          </p:nvSpPr>
          <p:spPr>
            <a:xfrm rot="16200000" flipV="1">
              <a:off x="6752239" y="1097177"/>
              <a:ext cx="296670" cy="739354"/>
            </a:xfrm>
            <a:prstGeom prst="can">
              <a:avLst/>
            </a:prstGeom>
            <a:solidFill>
              <a:srgbClr val="B4FFB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60471955-AA6C-DE4C-8DB0-AB5F3FCE7286}"/>
                </a:ext>
              </a:extLst>
            </p:cNvPr>
            <p:cNvSpPr txBox="1"/>
            <p:nvPr/>
          </p:nvSpPr>
          <p:spPr>
            <a:xfrm>
              <a:off x="6542521" y="1282188"/>
              <a:ext cx="671979" cy="369332"/>
            </a:xfrm>
            <a:prstGeom prst="rect">
              <a:avLst/>
            </a:prstGeom>
            <a:noFill/>
          </p:spPr>
          <p:txBody>
            <a:bodyPr wrap="none" rtlCol="0">
              <a:spAutoFit/>
            </a:bodyPr>
            <a:lstStyle/>
            <a:p>
              <a:r>
                <a:rPr lang="en-US"/>
                <a:t>topic</a:t>
              </a:r>
            </a:p>
          </p:txBody>
        </p:sp>
      </p:grpSp>
      <p:sp>
        <p:nvSpPr>
          <p:cNvPr id="36" name="Cloud 35">
            <a:extLst>
              <a:ext uri="{FF2B5EF4-FFF2-40B4-BE49-F238E27FC236}">
                <a16:creationId xmlns:a16="http://schemas.microsoft.com/office/drawing/2014/main" id="{26EA66D9-39EC-B749-9A14-7CEAAB06BF65}"/>
              </a:ext>
            </a:extLst>
          </p:cNvPr>
          <p:cNvSpPr/>
          <p:nvPr/>
        </p:nvSpPr>
        <p:spPr>
          <a:xfrm>
            <a:off x="4085218" y="2362975"/>
            <a:ext cx="2629967" cy="1002864"/>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rgbClr val="9D381C"/>
                </a:solidFill>
              </a:rPr>
              <a:t>172.16.0.0/16</a:t>
            </a:r>
          </a:p>
        </p:txBody>
      </p:sp>
      <p:sp>
        <p:nvSpPr>
          <p:cNvPr id="37" name="Rectangle 36">
            <a:extLst>
              <a:ext uri="{FF2B5EF4-FFF2-40B4-BE49-F238E27FC236}">
                <a16:creationId xmlns:a16="http://schemas.microsoft.com/office/drawing/2014/main" id="{0DFA07F3-0BE2-E648-BCB7-A83F5B10DF98}"/>
              </a:ext>
            </a:extLst>
          </p:cNvPr>
          <p:cNvSpPr/>
          <p:nvPr/>
        </p:nvSpPr>
        <p:spPr>
          <a:xfrm>
            <a:off x="1670190" y="1021976"/>
            <a:ext cx="1449528" cy="914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9D381C"/>
                </a:solidFill>
              </a:rPr>
              <a:t>Event Producer</a:t>
            </a:r>
          </a:p>
        </p:txBody>
      </p:sp>
      <p:sp>
        <p:nvSpPr>
          <p:cNvPr id="38" name="Freeform 37">
            <a:extLst>
              <a:ext uri="{FF2B5EF4-FFF2-40B4-BE49-F238E27FC236}">
                <a16:creationId xmlns:a16="http://schemas.microsoft.com/office/drawing/2014/main" id="{AF6021B8-F9DF-FA41-B48D-18E25CF72CBF}"/>
              </a:ext>
            </a:extLst>
          </p:cNvPr>
          <p:cNvSpPr/>
          <p:nvPr/>
        </p:nvSpPr>
        <p:spPr>
          <a:xfrm>
            <a:off x="3083858" y="1488141"/>
            <a:ext cx="2097775" cy="2259430"/>
          </a:xfrm>
          <a:custGeom>
            <a:avLst/>
            <a:gdLst>
              <a:gd name="connsiteX0" fmla="*/ 0 w 1649506"/>
              <a:gd name="connsiteY0" fmla="*/ 0 h 1111624"/>
              <a:gd name="connsiteX1" fmla="*/ 125506 w 1649506"/>
              <a:gd name="connsiteY1" fmla="*/ 17930 h 1111624"/>
              <a:gd name="connsiteX2" fmla="*/ 286870 w 1649506"/>
              <a:gd name="connsiteY2" fmla="*/ 35859 h 1111624"/>
              <a:gd name="connsiteX3" fmla="*/ 340659 w 1649506"/>
              <a:gd name="connsiteY3" fmla="*/ 53788 h 1111624"/>
              <a:gd name="connsiteX4" fmla="*/ 412376 w 1649506"/>
              <a:gd name="connsiteY4" fmla="*/ 71718 h 1111624"/>
              <a:gd name="connsiteX5" fmla="*/ 519953 w 1649506"/>
              <a:gd name="connsiteY5" fmla="*/ 107577 h 1111624"/>
              <a:gd name="connsiteX6" fmla="*/ 573741 w 1649506"/>
              <a:gd name="connsiteY6" fmla="*/ 125506 h 1111624"/>
              <a:gd name="connsiteX7" fmla="*/ 627529 w 1649506"/>
              <a:gd name="connsiteY7" fmla="*/ 161365 h 1111624"/>
              <a:gd name="connsiteX8" fmla="*/ 717176 w 1649506"/>
              <a:gd name="connsiteY8" fmla="*/ 179294 h 1111624"/>
              <a:gd name="connsiteX9" fmla="*/ 788894 w 1649506"/>
              <a:gd name="connsiteY9" fmla="*/ 197224 h 1111624"/>
              <a:gd name="connsiteX10" fmla="*/ 896470 w 1649506"/>
              <a:gd name="connsiteY10" fmla="*/ 251012 h 1111624"/>
              <a:gd name="connsiteX11" fmla="*/ 1039906 w 1649506"/>
              <a:gd name="connsiteY11" fmla="*/ 304800 h 1111624"/>
              <a:gd name="connsiteX12" fmla="*/ 1147482 w 1649506"/>
              <a:gd name="connsiteY12" fmla="*/ 376518 h 1111624"/>
              <a:gd name="connsiteX13" fmla="*/ 1201270 w 1649506"/>
              <a:gd name="connsiteY13" fmla="*/ 412377 h 1111624"/>
              <a:gd name="connsiteX14" fmla="*/ 1308847 w 1649506"/>
              <a:gd name="connsiteY14" fmla="*/ 502024 h 1111624"/>
              <a:gd name="connsiteX15" fmla="*/ 1344706 w 1649506"/>
              <a:gd name="connsiteY15" fmla="*/ 555812 h 1111624"/>
              <a:gd name="connsiteX16" fmla="*/ 1452282 w 1649506"/>
              <a:gd name="connsiteY16" fmla="*/ 663388 h 1111624"/>
              <a:gd name="connsiteX17" fmla="*/ 1524000 w 1649506"/>
              <a:gd name="connsiteY17" fmla="*/ 770965 h 1111624"/>
              <a:gd name="connsiteX18" fmla="*/ 1541929 w 1649506"/>
              <a:gd name="connsiteY18" fmla="*/ 824753 h 1111624"/>
              <a:gd name="connsiteX19" fmla="*/ 1577788 w 1649506"/>
              <a:gd name="connsiteY19" fmla="*/ 878541 h 1111624"/>
              <a:gd name="connsiteX20" fmla="*/ 1613647 w 1649506"/>
              <a:gd name="connsiteY20" fmla="*/ 986118 h 1111624"/>
              <a:gd name="connsiteX21" fmla="*/ 1631576 w 1649506"/>
              <a:gd name="connsiteY21" fmla="*/ 1057835 h 1111624"/>
              <a:gd name="connsiteX22" fmla="*/ 1649506 w 1649506"/>
              <a:gd name="connsiteY22" fmla="*/ 1111624 h 1111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649506" h="1111624">
                <a:moveTo>
                  <a:pt x="0" y="0"/>
                </a:moveTo>
                <a:lnTo>
                  <a:pt x="125506" y="17930"/>
                </a:lnTo>
                <a:cubicBezTo>
                  <a:pt x="179207" y="24643"/>
                  <a:pt x="233487" y="26962"/>
                  <a:pt x="286870" y="35859"/>
                </a:cubicBezTo>
                <a:cubicBezTo>
                  <a:pt x="305512" y="38966"/>
                  <a:pt x="322487" y="48596"/>
                  <a:pt x="340659" y="53788"/>
                </a:cubicBezTo>
                <a:cubicBezTo>
                  <a:pt x="364352" y="60558"/>
                  <a:pt x="388774" y="64637"/>
                  <a:pt x="412376" y="71718"/>
                </a:cubicBezTo>
                <a:cubicBezTo>
                  <a:pt x="448581" y="82580"/>
                  <a:pt x="484094" y="95624"/>
                  <a:pt x="519953" y="107577"/>
                </a:cubicBezTo>
                <a:lnTo>
                  <a:pt x="573741" y="125506"/>
                </a:lnTo>
                <a:cubicBezTo>
                  <a:pt x="591670" y="137459"/>
                  <a:pt x="607353" y="153799"/>
                  <a:pt x="627529" y="161365"/>
                </a:cubicBezTo>
                <a:cubicBezTo>
                  <a:pt x="656063" y="172065"/>
                  <a:pt x="687428" y="172683"/>
                  <a:pt x="717176" y="179294"/>
                </a:cubicBezTo>
                <a:cubicBezTo>
                  <a:pt x="741231" y="184640"/>
                  <a:pt x="764988" y="191247"/>
                  <a:pt x="788894" y="197224"/>
                </a:cubicBezTo>
                <a:cubicBezTo>
                  <a:pt x="892262" y="266136"/>
                  <a:pt x="792547" y="206474"/>
                  <a:pt x="896470" y="251012"/>
                </a:cubicBezTo>
                <a:cubicBezTo>
                  <a:pt x="1027732" y="307267"/>
                  <a:pt x="907682" y="271745"/>
                  <a:pt x="1039906" y="304800"/>
                </a:cubicBezTo>
                <a:lnTo>
                  <a:pt x="1147482" y="376518"/>
                </a:lnTo>
                <a:cubicBezTo>
                  <a:pt x="1165411" y="388471"/>
                  <a:pt x="1186033" y="397140"/>
                  <a:pt x="1201270" y="412377"/>
                </a:cubicBezTo>
                <a:cubicBezTo>
                  <a:pt x="1270296" y="481402"/>
                  <a:pt x="1233961" y="452100"/>
                  <a:pt x="1308847" y="502024"/>
                </a:cubicBezTo>
                <a:cubicBezTo>
                  <a:pt x="1320800" y="519953"/>
                  <a:pt x="1330390" y="539707"/>
                  <a:pt x="1344706" y="555812"/>
                </a:cubicBezTo>
                <a:cubicBezTo>
                  <a:pt x="1378397" y="593714"/>
                  <a:pt x="1424152" y="621193"/>
                  <a:pt x="1452282" y="663388"/>
                </a:cubicBezTo>
                <a:lnTo>
                  <a:pt x="1524000" y="770965"/>
                </a:lnTo>
                <a:cubicBezTo>
                  <a:pt x="1529976" y="788894"/>
                  <a:pt x="1533477" y="807849"/>
                  <a:pt x="1541929" y="824753"/>
                </a:cubicBezTo>
                <a:cubicBezTo>
                  <a:pt x="1551566" y="844027"/>
                  <a:pt x="1569036" y="858850"/>
                  <a:pt x="1577788" y="878541"/>
                </a:cubicBezTo>
                <a:cubicBezTo>
                  <a:pt x="1593140" y="913082"/>
                  <a:pt x="1604480" y="949448"/>
                  <a:pt x="1613647" y="986118"/>
                </a:cubicBezTo>
                <a:cubicBezTo>
                  <a:pt x="1619623" y="1010024"/>
                  <a:pt x="1624806" y="1034142"/>
                  <a:pt x="1631576" y="1057835"/>
                </a:cubicBezTo>
                <a:cubicBezTo>
                  <a:pt x="1636768" y="1076007"/>
                  <a:pt x="1649506" y="1111624"/>
                  <a:pt x="1649506" y="1111624"/>
                </a:cubicBezTo>
              </a:path>
            </a:pathLst>
          </a:custGeom>
          <a:noFill/>
          <a:ln>
            <a:solidFill>
              <a:schemeClr val="tx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Freeform 38">
            <a:extLst>
              <a:ext uri="{FF2B5EF4-FFF2-40B4-BE49-F238E27FC236}">
                <a16:creationId xmlns:a16="http://schemas.microsoft.com/office/drawing/2014/main" id="{BFAC62F3-8762-2841-A9BE-F2CF1DB616C7}"/>
              </a:ext>
            </a:extLst>
          </p:cNvPr>
          <p:cNvSpPr/>
          <p:nvPr/>
        </p:nvSpPr>
        <p:spPr>
          <a:xfrm>
            <a:off x="3585882" y="4141694"/>
            <a:ext cx="1685365" cy="1272988"/>
          </a:xfrm>
          <a:custGeom>
            <a:avLst/>
            <a:gdLst>
              <a:gd name="connsiteX0" fmla="*/ 1685365 w 1685365"/>
              <a:gd name="connsiteY0" fmla="*/ 0 h 1272988"/>
              <a:gd name="connsiteX1" fmla="*/ 0 w 1685365"/>
              <a:gd name="connsiteY1" fmla="*/ 1272988 h 1272988"/>
            </a:gdLst>
            <a:ahLst/>
            <a:cxnLst>
              <a:cxn ang="0">
                <a:pos x="connsiteX0" y="connsiteY0"/>
              </a:cxn>
              <a:cxn ang="0">
                <a:pos x="connsiteX1" y="connsiteY1"/>
              </a:cxn>
            </a:cxnLst>
            <a:rect l="l" t="t" r="r" b="b"/>
            <a:pathLst>
              <a:path w="1685365" h="1272988">
                <a:moveTo>
                  <a:pt x="1685365" y="0"/>
                </a:moveTo>
                <a:cubicBezTo>
                  <a:pt x="971176" y="531906"/>
                  <a:pt x="256988" y="1063812"/>
                  <a:pt x="0" y="1272988"/>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reeform 40">
            <a:extLst>
              <a:ext uri="{FF2B5EF4-FFF2-40B4-BE49-F238E27FC236}">
                <a16:creationId xmlns:a16="http://schemas.microsoft.com/office/drawing/2014/main" id="{3907B551-2ABB-5946-9097-9F203E15D86A}"/>
              </a:ext>
            </a:extLst>
          </p:cNvPr>
          <p:cNvSpPr/>
          <p:nvPr/>
        </p:nvSpPr>
        <p:spPr>
          <a:xfrm>
            <a:off x="3514165" y="4177553"/>
            <a:ext cx="1703294" cy="1310550"/>
          </a:xfrm>
          <a:custGeom>
            <a:avLst/>
            <a:gdLst>
              <a:gd name="connsiteX0" fmla="*/ 1703294 w 1703294"/>
              <a:gd name="connsiteY0" fmla="*/ 0 h 1310550"/>
              <a:gd name="connsiteX1" fmla="*/ 1667435 w 1703294"/>
              <a:gd name="connsiteY1" fmla="*/ 197223 h 1310550"/>
              <a:gd name="connsiteX2" fmla="*/ 1631576 w 1703294"/>
              <a:gd name="connsiteY2" fmla="*/ 268941 h 1310550"/>
              <a:gd name="connsiteX3" fmla="*/ 1506070 w 1703294"/>
              <a:gd name="connsiteY3" fmla="*/ 376518 h 1310550"/>
              <a:gd name="connsiteX4" fmla="*/ 1362635 w 1703294"/>
              <a:gd name="connsiteY4" fmla="*/ 502023 h 1310550"/>
              <a:gd name="connsiteX5" fmla="*/ 1201270 w 1703294"/>
              <a:gd name="connsiteY5" fmla="*/ 609600 h 1310550"/>
              <a:gd name="connsiteX6" fmla="*/ 1004047 w 1703294"/>
              <a:gd name="connsiteY6" fmla="*/ 735106 h 1310550"/>
              <a:gd name="connsiteX7" fmla="*/ 932329 w 1703294"/>
              <a:gd name="connsiteY7" fmla="*/ 770965 h 1310550"/>
              <a:gd name="connsiteX8" fmla="*/ 806823 w 1703294"/>
              <a:gd name="connsiteY8" fmla="*/ 896471 h 1310550"/>
              <a:gd name="connsiteX9" fmla="*/ 753035 w 1703294"/>
              <a:gd name="connsiteY9" fmla="*/ 950259 h 1310550"/>
              <a:gd name="connsiteX10" fmla="*/ 717176 w 1703294"/>
              <a:gd name="connsiteY10" fmla="*/ 1004047 h 1310550"/>
              <a:gd name="connsiteX11" fmla="*/ 609600 w 1703294"/>
              <a:gd name="connsiteY11" fmla="*/ 1111623 h 1310550"/>
              <a:gd name="connsiteX12" fmla="*/ 573741 w 1703294"/>
              <a:gd name="connsiteY12" fmla="*/ 1165412 h 1310550"/>
              <a:gd name="connsiteX13" fmla="*/ 466164 w 1703294"/>
              <a:gd name="connsiteY13" fmla="*/ 1201271 h 1310550"/>
              <a:gd name="connsiteX14" fmla="*/ 304800 w 1703294"/>
              <a:gd name="connsiteY14" fmla="*/ 1272988 h 1310550"/>
              <a:gd name="connsiteX15" fmla="*/ 161364 w 1703294"/>
              <a:gd name="connsiteY15" fmla="*/ 1308847 h 1310550"/>
              <a:gd name="connsiteX16" fmla="*/ 0 w 1703294"/>
              <a:gd name="connsiteY16" fmla="*/ 1308847 h 1310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03294" h="1310550">
                <a:moveTo>
                  <a:pt x="1703294" y="0"/>
                </a:moveTo>
                <a:cubicBezTo>
                  <a:pt x="1696750" y="45806"/>
                  <a:pt x="1686942" y="145203"/>
                  <a:pt x="1667435" y="197223"/>
                </a:cubicBezTo>
                <a:cubicBezTo>
                  <a:pt x="1658050" y="222249"/>
                  <a:pt x="1647613" y="247559"/>
                  <a:pt x="1631576" y="268941"/>
                </a:cubicBezTo>
                <a:cubicBezTo>
                  <a:pt x="1588098" y="326913"/>
                  <a:pt x="1560278" y="340380"/>
                  <a:pt x="1506070" y="376518"/>
                </a:cubicBezTo>
                <a:cubicBezTo>
                  <a:pt x="1439332" y="476625"/>
                  <a:pt x="1502088" y="397433"/>
                  <a:pt x="1362635" y="502023"/>
                </a:cubicBezTo>
                <a:cubicBezTo>
                  <a:pt x="1231405" y="600446"/>
                  <a:pt x="1353431" y="512770"/>
                  <a:pt x="1201270" y="609600"/>
                </a:cubicBezTo>
                <a:cubicBezTo>
                  <a:pt x="1099587" y="674308"/>
                  <a:pt x="1102438" y="680444"/>
                  <a:pt x="1004047" y="735106"/>
                </a:cubicBezTo>
                <a:cubicBezTo>
                  <a:pt x="980683" y="748086"/>
                  <a:pt x="954994" y="756799"/>
                  <a:pt x="932329" y="770965"/>
                </a:cubicBezTo>
                <a:cubicBezTo>
                  <a:pt x="836704" y="830730"/>
                  <a:pt x="878542" y="812799"/>
                  <a:pt x="806823" y="896471"/>
                </a:cubicBezTo>
                <a:cubicBezTo>
                  <a:pt x="790322" y="915723"/>
                  <a:pt x="769267" y="930780"/>
                  <a:pt x="753035" y="950259"/>
                </a:cubicBezTo>
                <a:cubicBezTo>
                  <a:pt x="739240" y="966813"/>
                  <a:pt x="731492" y="987942"/>
                  <a:pt x="717176" y="1004047"/>
                </a:cubicBezTo>
                <a:cubicBezTo>
                  <a:pt x="683485" y="1041949"/>
                  <a:pt x="637730" y="1069428"/>
                  <a:pt x="609600" y="1111623"/>
                </a:cubicBezTo>
                <a:cubicBezTo>
                  <a:pt x="597647" y="1129553"/>
                  <a:pt x="592014" y="1153991"/>
                  <a:pt x="573741" y="1165412"/>
                </a:cubicBezTo>
                <a:cubicBezTo>
                  <a:pt x="541688" y="1185445"/>
                  <a:pt x="497615" y="1180304"/>
                  <a:pt x="466164" y="1201271"/>
                </a:cubicBezTo>
                <a:cubicBezTo>
                  <a:pt x="380925" y="1258096"/>
                  <a:pt x="432819" y="1230315"/>
                  <a:pt x="304800" y="1272988"/>
                </a:cubicBezTo>
                <a:cubicBezTo>
                  <a:pt x="255034" y="1289577"/>
                  <a:pt x="216441" y="1304913"/>
                  <a:pt x="161364" y="1308847"/>
                </a:cubicBezTo>
                <a:cubicBezTo>
                  <a:pt x="107713" y="1312679"/>
                  <a:pt x="53788" y="1308847"/>
                  <a:pt x="0" y="1308847"/>
                </a:cubicBezTo>
              </a:path>
            </a:pathLst>
          </a:custGeom>
          <a:noFill/>
          <a:ln>
            <a:solidFill>
              <a:schemeClr val="tx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2142902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7122B3-31DD-144D-8573-287A475EBA45}"/>
              </a:ext>
            </a:extLst>
          </p:cNvPr>
          <p:cNvSpPr>
            <a:spLocks noGrp="1"/>
          </p:cNvSpPr>
          <p:nvPr>
            <p:ph type="title"/>
          </p:nvPr>
        </p:nvSpPr>
        <p:spPr>
          <a:xfrm>
            <a:off x="390788" y="60120"/>
            <a:ext cx="10886813" cy="638174"/>
          </a:xfrm>
        </p:spPr>
        <p:txBody>
          <a:bodyPr/>
          <a:lstStyle/>
          <a:p>
            <a:r>
              <a:rPr lang="en-US"/>
              <a:t>EDA Landscape</a:t>
            </a:r>
          </a:p>
        </p:txBody>
      </p:sp>
      <p:sp>
        <p:nvSpPr>
          <p:cNvPr id="4" name="Slide Number Placeholder 3">
            <a:extLst>
              <a:ext uri="{FF2B5EF4-FFF2-40B4-BE49-F238E27FC236}">
                <a16:creationId xmlns:a16="http://schemas.microsoft.com/office/drawing/2014/main" id="{A47F9F32-8F49-694A-85B5-9B822DFA284B}"/>
              </a:ext>
            </a:extLst>
          </p:cNvPr>
          <p:cNvSpPr>
            <a:spLocks noGrp="1"/>
          </p:cNvSpPr>
          <p:nvPr>
            <p:ph type="sldNum" sz="quarter" idx="12"/>
          </p:nvPr>
        </p:nvSpPr>
        <p:spPr/>
        <p:txBody>
          <a:bodyPr/>
          <a:lstStyle/>
          <a:p>
            <a:fld id="{E9549862-13E2-C34D-815E-8545BD36FC59}" type="slidenum">
              <a:rPr lang="en-US" smtClean="0">
                <a:solidFill>
                  <a:srgbClr val="6D7777"/>
                </a:solidFill>
              </a:rPr>
              <a:pPr/>
              <a:t>47</a:t>
            </a:fld>
            <a:endParaRPr lang="en-US">
              <a:solidFill>
                <a:srgbClr val="6D7777"/>
              </a:solidFill>
            </a:endParaRPr>
          </a:p>
        </p:txBody>
      </p:sp>
      <p:sp>
        <p:nvSpPr>
          <p:cNvPr id="5" name="Rectangle 4">
            <a:extLst>
              <a:ext uri="{FF2B5EF4-FFF2-40B4-BE49-F238E27FC236}">
                <a16:creationId xmlns:a16="http://schemas.microsoft.com/office/drawing/2014/main" id="{D9FF30C9-98A4-2A4C-B5B9-D0F6A1FC2933}"/>
              </a:ext>
            </a:extLst>
          </p:cNvPr>
          <p:cNvSpPr/>
          <p:nvPr/>
        </p:nvSpPr>
        <p:spPr>
          <a:xfrm>
            <a:off x="233177" y="1317138"/>
            <a:ext cx="1021349" cy="4057448"/>
          </a:xfrm>
          <a:prstGeom prst="rect">
            <a:avLst/>
          </a:prstGeom>
          <a:solidFill>
            <a:srgbClr val="4472C4">
              <a:lumMod val="20000"/>
              <a:lumOff val="80000"/>
            </a:srgbClr>
          </a:solidFill>
          <a:ln w="12700" cap="flat" cmpd="sng" algn="ctr">
            <a:solidFill>
              <a:srgbClr val="4472C4">
                <a:shade val="50000"/>
              </a:srgbClr>
            </a:solidFill>
            <a:prstDash val="solid"/>
            <a:miter lim="800000"/>
          </a:ln>
          <a:effectLst/>
        </p:spPr>
        <p:txBody>
          <a:bodyPr rtlCol="0" anchor="b" anchorCtr="1"/>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prstClr val="black"/>
                </a:solidFill>
                <a:effectLst/>
                <a:uLnTx/>
                <a:uFillTx/>
                <a:latin typeface="Calibri" panose="020F0502020204030204"/>
                <a:ea typeface="+mn-ea"/>
                <a:cs typeface="+mn-cs"/>
              </a:rPr>
              <a:t>Data &amp; Event Sources</a:t>
            </a:r>
          </a:p>
        </p:txBody>
      </p:sp>
      <p:pic>
        <p:nvPicPr>
          <p:cNvPr id="29" name="Picture 28">
            <a:extLst>
              <a:ext uri="{FF2B5EF4-FFF2-40B4-BE49-F238E27FC236}">
                <a16:creationId xmlns:a16="http://schemas.microsoft.com/office/drawing/2014/main" id="{DB8B9389-652E-C04A-9D30-DBD04AE4D00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flipH="1">
            <a:off x="769081" y="1644037"/>
            <a:ext cx="135998" cy="116678"/>
          </a:xfrm>
          <a:prstGeom prst="rect">
            <a:avLst/>
          </a:prstGeom>
        </p:spPr>
      </p:pic>
      <p:pic>
        <p:nvPicPr>
          <p:cNvPr id="30" name="Picture 29">
            <a:extLst>
              <a:ext uri="{FF2B5EF4-FFF2-40B4-BE49-F238E27FC236}">
                <a16:creationId xmlns:a16="http://schemas.microsoft.com/office/drawing/2014/main" id="{8CB488CD-E624-C242-9069-6A45F453DD9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11581" y="1489325"/>
            <a:ext cx="182219" cy="177291"/>
          </a:xfrm>
          <a:prstGeom prst="rect">
            <a:avLst/>
          </a:prstGeom>
        </p:spPr>
      </p:pic>
      <p:sp>
        <p:nvSpPr>
          <p:cNvPr id="32" name="TextBox 31">
            <a:extLst>
              <a:ext uri="{FF2B5EF4-FFF2-40B4-BE49-F238E27FC236}">
                <a16:creationId xmlns:a16="http://schemas.microsoft.com/office/drawing/2014/main" id="{F6D7983F-3F9D-4E41-B0E8-42B086482948}"/>
              </a:ext>
            </a:extLst>
          </p:cNvPr>
          <p:cNvSpPr txBox="1"/>
          <p:nvPr/>
        </p:nvSpPr>
        <p:spPr>
          <a:xfrm>
            <a:off x="229870" y="1787126"/>
            <a:ext cx="1004207" cy="253916"/>
          </a:xfrm>
          <a:prstGeom prst="rect">
            <a:avLst/>
          </a:prstGeom>
          <a:noFill/>
        </p:spPr>
        <p:txBody>
          <a:bodyPr wrap="square" rtlCol="0">
            <a:spAutoFit/>
          </a:bodyPr>
          <a:lstStyle/>
          <a:p>
            <a:pPr defTabSz="685766">
              <a:defRPr/>
            </a:pPr>
            <a:r>
              <a:rPr lang="en-US" sz="1050">
                <a:solidFill>
                  <a:prstClr val="black"/>
                </a:solidFill>
                <a:latin typeface="Calibri" panose="020F0502020204030204"/>
              </a:rPr>
              <a:t>IoT Sources</a:t>
            </a:r>
          </a:p>
        </p:txBody>
      </p:sp>
      <p:sp>
        <p:nvSpPr>
          <p:cNvPr id="33" name="Can 32">
            <a:extLst>
              <a:ext uri="{FF2B5EF4-FFF2-40B4-BE49-F238E27FC236}">
                <a16:creationId xmlns:a16="http://schemas.microsoft.com/office/drawing/2014/main" id="{FA980A2D-0D92-444B-A651-1F93E2979ABE}"/>
              </a:ext>
            </a:extLst>
          </p:cNvPr>
          <p:cNvSpPr/>
          <p:nvPr/>
        </p:nvSpPr>
        <p:spPr>
          <a:xfrm>
            <a:off x="449027" y="2342478"/>
            <a:ext cx="446006" cy="248275"/>
          </a:xfrm>
          <a:prstGeom prst="can">
            <a:avLst/>
          </a:prstGeom>
          <a:solidFill>
            <a:sysClr val="windowText" lastClr="000000">
              <a:lumMod val="50000"/>
              <a:lumOff val="50000"/>
            </a:sysClr>
          </a:solidFill>
          <a:ln w="12700" cap="flat" cmpd="sng" algn="ctr">
            <a:solidFill>
              <a:sysClr val="windowText" lastClr="000000"/>
            </a:solid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endParaRPr kumimoji="0" lang="en-US" sz="6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34" name="TextBox 33">
            <a:extLst>
              <a:ext uri="{FF2B5EF4-FFF2-40B4-BE49-F238E27FC236}">
                <a16:creationId xmlns:a16="http://schemas.microsoft.com/office/drawing/2014/main" id="{9931EE0F-5F89-D448-A20B-E69A9682E78F}"/>
              </a:ext>
            </a:extLst>
          </p:cNvPr>
          <p:cNvSpPr txBox="1"/>
          <p:nvPr/>
        </p:nvSpPr>
        <p:spPr>
          <a:xfrm>
            <a:off x="229870" y="2636816"/>
            <a:ext cx="1004207" cy="253916"/>
          </a:xfrm>
          <a:prstGeom prst="rect">
            <a:avLst/>
          </a:prstGeom>
          <a:noFill/>
        </p:spPr>
        <p:txBody>
          <a:bodyPr wrap="square" rtlCol="0">
            <a:spAutoFit/>
          </a:bodyPr>
          <a:lstStyle/>
          <a:p>
            <a:pPr defTabSz="685766">
              <a:defRPr/>
            </a:pPr>
            <a:r>
              <a:rPr lang="en-US" sz="1050">
                <a:solidFill>
                  <a:prstClr val="black"/>
                </a:solidFill>
                <a:latin typeface="Calibri" panose="020F0502020204030204"/>
              </a:rPr>
              <a:t>Data Sources</a:t>
            </a:r>
          </a:p>
        </p:txBody>
      </p:sp>
      <p:sp>
        <p:nvSpPr>
          <p:cNvPr id="36" name="Rectangle 35">
            <a:extLst>
              <a:ext uri="{FF2B5EF4-FFF2-40B4-BE49-F238E27FC236}">
                <a16:creationId xmlns:a16="http://schemas.microsoft.com/office/drawing/2014/main" id="{7FECA1E9-FC30-3B42-AFD7-35E3D8671395}"/>
              </a:ext>
            </a:extLst>
          </p:cNvPr>
          <p:cNvSpPr/>
          <p:nvPr/>
        </p:nvSpPr>
        <p:spPr>
          <a:xfrm>
            <a:off x="1252940" y="1312431"/>
            <a:ext cx="7515655" cy="4062155"/>
          </a:xfrm>
          <a:prstGeom prst="rect">
            <a:avLst/>
          </a:prstGeom>
          <a:solidFill>
            <a:srgbClr val="4472C4">
              <a:lumMod val="40000"/>
              <a:lumOff val="60000"/>
            </a:srgbClr>
          </a:solidFill>
          <a:ln w="12700" cap="flat" cmpd="sng" algn="ctr">
            <a:solidFill>
              <a:srgbClr val="4472C4">
                <a:shade val="50000"/>
              </a:srgbClr>
            </a:solidFill>
            <a:prstDash val="solid"/>
            <a:miter lim="800000"/>
          </a:ln>
          <a:effectLst/>
        </p:spPr>
        <p:txBody>
          <a:bodyPr rtlCol="0" anchor="b" anchorCtr="1"/>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Calibri" panose="020F0502020204030204"/>
                <a:ea typeface="+mn-ea"/>
                <a:cs typeface="+mn-cs"/>
              </a:rPr>
              <a:t>Data , Analytics, Intelligence Services  </a:t>
            </a:r>
          </a:p>
        </p:txBody>
      </p:sp>
      <p:sp>
        <p:nvSpPr>
          <p:cNvPr id="37" name="Rounded Rectangle 36">
            <a:extLst>
              <a:ext uri="{FF2B5EF4-FFF2-40B4-BE49-F238E27FC236}">
                <a16:creationId xmlns:a16="http://schemas.microsoft.com/office/drawing/2014/main" id="{A45638BC-B8C4-BF4B-8CF6-DE03445C29E2}"/>
              </a:ext>
            </a:extLst>
          </p:cNvPr>
          <p:cNvSpPr/>
          <p:nvPr/>
        </p:nvSpPr>
        <p:spPr>
          <a:xfrm>
            <a:off x="4276918" y="3664311"/>
            <a:ext cx="1862657" cy="266602"/>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1" u="none" strike="noStrike" kern="0" cap="none" spc="0" normalizeH="0" baseline="0" noProof="0">
                <a:ln>
                  <a:noFill/>
                </a:ln>
                <a:solidFill>
                  <a:srgbClr val="000000"/>
                </a:solidFill>
                <a:effectLst/>
                <a:uLnTx/>
                <a:uFillTx/>
                <a:latin typeface="Calibri"/>
                <a:ea typeface="Calibri"/>
                <a:cs typeface="Calibri"/>
                <a:sym typeface="Calibri"/>
              </a:rPr>
              <a:t>Streaming Analytics </a:t>
            </a:r>
          </a:p>
        </p:txBody>
      </p:sp>
      <p:sp>
        <p:nvSpPr>
          <p:cNvPr id="38" name="Can 37">
            <a:extLst>
              <a:ext uri="{FF2B5EF4-FFF2-40B4-BE49-F238E27FC236}">
                <a16:creationId xmlns:a16="http://schemas.microsoft.com/office/drawing/2014/main" id="{EF10164B-85BE-DC4F-AF03-E14AC030FDA2}"/>
              </a:ext>
            </a:extLst>
          </p:cNvPr>
          <p:cNvSpPr/>
          <p:nvPr/>
        </p:nvSpPr>
        <p:spPr>
          <a:xfrm>
            <a:off x="5572029" y="4177845"/>
            <a:ext cx="567545" cy="362571"/>
          </a:xfrm>
          <a:prstGeom prst="can">
            <a:avLst/>
          </a:prstGeom>
          <a:solidFill>
            <a:sysClr val="window" lastClr="FFFFFF">
              <a:lumMod val="95000"/>
            </a:sysClr>
          </a:solidFill>
          <a:ln w="12700" cap="flat" cmpd="sng" algn="ctr">
            <a:solidFill>
              <a:sysClr val="windowText" lastClr="000000"/>
            </a:solid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Calibri" panose="020F0502020204030204"/>
                <a:ea typeface="+mn-ea"/>
                <a:cs typeface="+mn-cs"/>
              </a:rPr>
              <a:t>Store</a:t>
            </a:r>
          </a:p>
        </p:txBody>
      </p:sp>
      <p:sp>
        <p:nvSpPr>
          <p:cNvPr id="39" name="Rounded Rectangle 38">
            <a:extLst>
              <a:ext uri="{FF2B5EF4-FFF2-40B4-BE49-F238E27FC236}">
                <a16:creationId xmlns:a16="http://schemas.microsoft.com/office/drawing/2014/main" id="{F6585EC0-C9CF-7A4D-84B2-97E12BA21272}"/>
              </a:ext>
            </a:extLst>
          </p:cNvPr>
          <p:cNvSpPr/>
          <p:nvPr/>
        </p:nvSpPr>
        <p:spPr>
          <a:xfrm>
            <a:off x="3652196" y="4752419"/>
            <a:ext cx="1774532" cy="295829"/>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0000"/>
                </a:solidFill>
                <a:effectLst/>
                <a:uLnTx/>
                <a:uFillTx/>
                <a:latin typeface="Calibri"/>
                <a:ea typeface="Calibri"/>
                <a:cs typeface="Calibri"/>
                <a:sym typeface="Calibri"/>
              </a:rPr>
              <a:t>Data Analysis / Learn  (ML)</a:t>
            </a:r>
            <a:endParaRPr kumimoji="0" lang="en-US" sz="1100" b="0" i="1" u="none" strike="noStrike" kern="0" cap="none" spc="0" normalizeH="0" baseline="0" noProof="0">
              <a:ln>
                <a:noFill/>
              </a:ln>
              <a:solidFill>
                <a:srgbClr val="000000"/>
              </a:solidFill>
              <a:effectLst/>
              <a:uLnTx/>
              <a:uFillTx/>
              <a:latin typeface="Calibri"/>
              <a:ea typeface="Calibri"/>
              <a:cs typeface="Calibri"/>
              <a:sym typeface="Calibri"/>
            </a:endParaRPr>
          </a:p>
        </p:txBody>
      </p:sp>
      <p:cxnSp>
        <p:nvCxnSpPr>
          <p:cNvPr id="43" name="Elbow Connector 42">
            <a:extLst>
              <a:ext uri="{FF2B5EF4-FFF2-40B4-BE49-F238E27FC236}">
                <a16:creationId xmlns:a16="http://schemas.microsoft.com/office/drawing/2014/main" id="{8C51830F-B9AC-DF49-B04E-81D2DCCD31A0}"/>
              </a:ext>
            </a:extLst>
          </p:cNvPr>
          <p:cNvCxnSpPr>
            <a:cxnSpLocks/>
            <a:stCxn id="37" idx="2"/>
            <a:endCxn id="38" idx="1"/>
          </p:cNvCxnSpPr>
          <p:nvPr/>
        </p:nvCxnSpPr>
        <p:spPr>
          <a:xfrm rot="16200000" flipH="1">
            <a:off x="5408558" y="3730601"/>
            <a:ext cx="246932" cy="647555"/>
          </a:xfrm>
          <a:prstGeom prst="bentConnector3">
            <a:avLst/>
          </a:prstGeom>
          <a:noFill/>
          <a:ln w="6350" cap="flat" cmpd="sng" algn="ctr">
            <a:solidFill>
              <a:srgbClr val="FF0000"/>
            </a:solidFill>
            <a:prstDash val="solid"/>
            <a:miter lim="800000"/>
            <a:tailEnd type="triangle"/>
          </a:ln>
          <a:effectLst/>
        </p:spPr>
      </p:cxnSp>
      <p:cxnSp>
        <p:nvCxnSpPr>
          <p:cNvPr id="47" name="Straight Arrow Connector 46">
            <a:extLst>
              <a:ext uri="{FF2B5EF4-FFF2-40B4-BE49-F238E27FC236}">
                <a16:creationId xmlns:a16="http://schemas.microsoft.com/office/drawing/2014/main" id="{100B3340-01E8-AD49-8C51-ACCF4FE4EA16}"/>
              </a:ext>
            </a:extLst>
          </p:cNvPr>
          <p:cNvCxnSpPr>
            <a:cxnSpLocks/>
            <a:endCxn id="51" idx="1"/>
          </p:cNvCxnSpPr>
          <p:nvPr/>
        </p:nvCxnSpPr>
        <p:spPr>
          <a:xfrm>
            <a:off x="1252476" y="3023639"/>
            <a:ext cx="371191" cy="0"/>
          </a:xfrm>
          <a:prstGeom prst="straightConnector1">
            <a:avLst/>
          </a:prstGeom>
          <a:noFill/>
          <a:ln w="6350" cap="flat" cmpd="sng" algn="ctr">
            <a:solidFill>
              <a:srgbClr val="FF0000"/>
            </a:solidFill>
            <a:prstDash val="solid"/>
            <a:miter lim="800000"/>
            <a:tailEnd type="triangle"/>
          </a:ln>
          <a:effectLst/>
        </p:spPr>
      </p:cxnSp>
      <p:cxnSp>
        <p:nvCxnSpPr>
          <p:cNvPr id="50" name="Elbow Connector 49">
            <a:extLst>
              <a:ext uri="{FF2B5EF4-FFF2-40B4-BE49-F238E27FC236}">
                <a16:creationId xmlns:a16="http://schemas.microsoft.com/office/drawing/2014/main" id="{A0C54CB4-F6B8-2D40-A583-74F00AFAE0F1}"/>
              </a:ext>
            </a:extLst>
          </p:cNvPr>
          <p:cNvCxnSpPr>
            <a:cxnSpLocks/>
            <a:stCxn id="38" idx="3"/>
            <a:endCxn id="39" idx="0"/>
          </p:cNvCxnSpPr>
          <p:nvPr/>
        </p:nvCxnSpPr>
        <p:spPr>
          <a:xfrm rot="5400000">
            <a:off x="5091631" y="3988247"/>
            <a:ext cx="212003" cy="1316340"/>
          </a:xfrm>
          <a:prstGeom prst="bentConnector3">
            <a:avLst>
              <a:gd name="adj1" fmla="val 50000"/>
            </a:avLst>
          </a:prstGeom>
          <a:noFill/>
          <a:ln w="6350" cap="flat" cmpd="sng" algn="ctr">
            <a:solidFill>
              <a:srgbClr val="4472C4"/>
            </a:solidFill>
            <a:prstDash val="solid"/>
            <a:miter lim="800000"/>
            <a:headEnd type="triangle"/>
            <a:tailEnd type="triangle"/>
          </a:ln>
          <a:effectLst/>
        </p:spPr>
      </p:cxnSp>
      <p:sp>
        <p:nvSpPr>
          <p:cNvPr id="51" name="Rounded Rectangle 50">
            <a:extLst>
              <a:ext uri="{FF2B5EF4-FFF2-40B4-BE49-F238E27FC236}">
                <a16:creationId xmlns:a16="http://schemas.microsoft.com/office/drawing/2014/main" id="{69D6B6CB-155E-8B42-97F5-6BB9DFAF6BD1}"/>
              </a:ext>
            </a:extLst>
          </p:cNvPr>
          <p:cNvSpPr/>
          <p:nvPr/>
        </p:nvSpPr>
        <p:spPr>
          <a:xfrm>
            <a:off x="1623667" y="2827271"/>
            <a:ext cx="4952962" cy="392736"/>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1" u="none" strike="noStrike" kern="0" cap="none" spc="0" normalizeH="0" baseline="0" noProof="0">
                <a:ln>
                  <a:noFill/>
                </a:ln>
                <a:solidFill>
                  <a:srgbClr val="000000"/>
                </a:solidFill>
                <a:effectLst/>
                <a:uLnTx/>
                <a:uFillTx/>
                <a:latin typeface="Calibri"/>
                <a:ea typeface="Calibri"/>
                <a:cs typeface="Calibri"/>
                <a:sym typeface="Calibri"/>
              </a:rPr>
              <a:t>Event Backbone</a:t>
            </a:r>
          </a:p>
        </p:txBody>
      </p:sp>
      <p:cxnSp>
        <p:nvCxnSpPr>
          <p:cNvPr id="54" name="Elbow Connector 53">
            <a:extLst>
              <a:ext uri="{FF2B5EF4-FFF2-40B4-BE49-F238E27FC236}">
                <a16:creationId xmlns:a16="http://schemas.microsoft.com/office/drawing/2014/main" id="{8BED309F-C7A1-BE4D-8A93-0C4D3D9481D4}"/>
              </a:ext>
            </a:extLst>
          </p:cNvPr>
          <p:cNvCxnSpPr>
            <a:cxnSpLocks/>
            <a:stCxn id="51" idx="0"/>
            <a:endCxn id="16" idx="2"/>
          </p:cNvCxnSpPr>
          <p:nvPr/>
        </p:nvCxnSpPr>
        <p:spPr>
          <a:xfrm rot="5400000" flipH="1" flipV="1">
            <a:off x="4551405" y="1672700"/>
            <a:ext cx="703315" cy="1605829"/>
          </a:xfrm>
          <a:prstGeom prst="bentConnector3">
            <a:avLst>
              <a:gd name="adj1" fmla="val 50000"/>
            </a:avLst>
          </a:prstGeom>
          <a:noFill/>
          <a:ln w="6350" cap="flat" cmpd="sng" algn="ctr">
            <a:solidFill>
              <a:srgbClr val="FF0000"/>
            </a:solidFill>
            <a:prstDash val="solid"/>
            <a:miter lim="800000"/>
            <a:headEnd type="triangle"/>
            <a:tailEnd type="triangle"/>
          </a:ln>
          <a:effectLst/>
        </p:spPr>
      </p:cxnSp>
      <p:cxnSp>
        <p:nvCxnSpPr>
          <p:cNvPr id="55" name="Straight Arrow Connector 54">
            <a:extLst>
              <a:ext uri="{FF2B5EF4-FFF2-40B4-BE49-F238E27FC236}">
                <a16:creationId xmlns:a16="http://schemas.microsoft.com/office/drawing/2014/main" id="{738B3B8D-1573-434B-A746-482592171EE7}"/>
              </a:ext>
            </a:extLst>
          </p:cNvPr>
          <p:cNvCxnSpPr>
            <a:cxnSpLocks/>
            <a:endCxn id="22" idx="2"/>
          </p:cNvCxnSpPr>
          <p:nvPr/>
        </p:nvCxnSpPr>
        <p:spPr>
          <a:xfrm flipV="1">
            <a:off x="3054527" y="2068353"/>
            <a:ext cx="9745" cy="776252"/>
          </a:xfrm>
          <a:prstGeom prst="straightConnector1">
            <a:avLst/>
          </a:prstGeom>
          <a:noFill/>
          <a:ln w="6350" cap="flat" cmpd="sng" algn="ctr">
            <a:solidFill>
              <a:srgbClr val="FF0000"/>
            </a:solidFill>
            <a:prstDash val="solid"/>
            <a:miter lim="800000"/>
            <a:tailEnd type="triangle"/>
          </a:ln>
          <a:effectLst/>
        </p:spPr>
      </p:cxnSp>
      <p:cxnSp>
        <p:nvCxnSpPr>
          <p:cNvPr id="56" name="Straight Arrow Connector 55">
            <a:extLst>
              <a:ext uri="{FF2B5EF4-FFF2-40B4-BE49-F238E27FC236}">
                <a16:creationId xmlns:a16="http://schemas.microsoft.com/office/drawing/2014/main" id="{8F8132E8-A5F5-624C-AA94-783A36FDA05C}"/>
              </a:ext>
            </a:extLst>
          </p:cNvPr>
          <p:cNvCxnSpPr>
            <a:cxnSpLocks/>
          </p:cNvCxnSpPr>
          <p:nvPr/>
        </p:nvCxnSpPr>
        <p:spPr>
          <a:xfrm flipH="1" flipV="1">
            <a:off x="4902600" y="3923324"/>
            <a:ext cx="208290" cy="775308"/>
          </a:xfrm>
          <a:prstGeom prst="straightConnector1">
            <a:avLst/>
          </a:prstGeom>
          <a:noFill/>
          <a:ln w="6350" cap="flat" cmpd="sng" algn="ctr">
            <a:solidFill>
              <a:srgbClr val="0070C0"/>
            </a:solidFill>
            <a:prstDash val="solid"/>
            <a:miter lim="800000"/>
            <a:tailEnd type="triangle"/>
          </a:ln>
          <a:effectLst/>
        </p:spPr>
      </p:cxnSp>
      <p:pic>
        <p:nvPicPr>
          <p:cNvPr id="57" name="Picture 56">
            <a:extLst>
              <a:ext uri="{FF2B5EF4-FFF2-40B4-BE49-F238E27FC236}">
                <a16:creationId xmlns:a16="http://schemas.microsoft.com/office/drawing/2014/main" id="{56F1EB18-AFC7-7040-B32D-3C8B7137582C}"/>
              </a:ext>
            </a:extLst>
          </p:cNvPr>
          <p:cNvPicPr>
            <a:picLocks noChangeAspect="1"/>
          </p:cNvPicPr>
          <p:nvPr/>
        </p:nvPicPr>
        <p:blipFill>
          <a:blip r:embed="rId4"/>
          <a:stretch>
            <a:fillRect/>
          </a:stretch>
        </p:blipFill>
        <p:spPr>
          <a:xfrm>
            <a:off x="492566" y="3134760"/>
            <a:ext cx="402467" cy="478118"/>
          </a:xfrm>
          <a:prstGeom prst="rect">
            <a:avLst/>
          </a:prstGeom>
        </p:spPr>
      </p:pic>
      <p:sp>
        <p:nvSpPr>
          <p:cNvPr id="58" name="TextBox 57">
            <a:extLst>
              <a:ext uri="{FF2B5EF4-FFF2-40B4-BE49-F238E27FC236}">
                <a16:creationId xmlns:a16="http://schemas.microsoft.com/office/drawing/2014/main" id="{62AE6D9D-0BF4-D849-831F-537F57F4D82C}"/>
              </a:ext>
            </a:extLst>
          </p:cNvPr>
          <p:cNvSpPr txBox="1"/>
          <p:nvPr/>
        </p:nvSpPr>
        <p:spPr>
          <a:xfrm>
            <a:off x="265893" y="3537353"/>
            <a:ext cx="1004207" cy="253916"/>
          </a:xfrm>
          <a:prstGeom prst="rect">
            <a:avLst/>
          </a:prstGeom>
          <a:noFill/>
        </p:spPr>
        <p:txBody>
          <a:bodyPr wrap="square" rtlCol="0">
            <a:spAutoFit/>
          </a:bodyPr>
          <a:lstStyle/>
          <a:p>
            <a:pPr defTabSz="685766">
              <a:defRPr/>
            </a:pPr>
            <a:r>
              <a:rPr lang="en-US" sz="1050">
                <a:solidFill>
                  <a:prstClr val="black"/>
                </a:solidFill>
                <a:latin typeface="Calibri" panose="020F0502020204030204"/>
              </a:rPr>
              <a:t>Mobile App</a:t>
            </a:r>
          </a:p>
        </p:txBody>
      </p:sp>
      <p:sp>
        <p:nvSpPr>
          <p:cNvPr id="59" name="TextBox 58">
            <a:extLst>
              <a:ext uri="{FF2B5EF4-FFF2-40B4-BE49-F238E27FC236}">
                <a16:creationId xmlns:a16="http://schemas.microsoft.com/office/drawing/2014/main" id="{3F2018CF-4CC9-B846-A95A-03C4131C6CD8}"/>
              </a:ext>
            </a:extLst>
          </p:cNvPr>
          <p:cNvSpPr txBox="1"/>
          <p:nvPr/>
        </p:nvSpPr>
        <p:spPr>
          <a:xfrm>
            <a:off x="252040" y="4072136"/>
            <a:ext cx="1004207" cy="253916"/>
          </a:xfrm>
          <a:prstGeom prst="rect">
            <a:avLst/>
          </a:prstGeom>
          <a:noFill/>
        </p:spPr>
        <p:txBody>
          <a:bodyPr wrap="square" rtlCol="0">
            <a:spAutoFit/>
          </a:bodyPr>
          <a:lstStyle/>
          <a:p>
            <a:pPr defTabSz="685766">
              <a:defRPr/>
            </a:pPr>
            <a:r>
              <a:rPr lang="en-US" sz="1050">
                <a:solidFill>
                  <a:prstClr val="black"/>
                </a:solidFill>
                <a:latin typeface="Calibri" panose="020F0502020204030204"/>
              </a:rPr>
              <a:t>Web App</a:t>
            </a:r>
          </a:p>
        </p:txBody>
      </p:sp>
      <p:sp>
        <p:nvSpPr>
          <p:cNvPr id="60" name="TextBox 59">
            <a:extLst>
              <a:ext uri="{FF2B5EF4-FFF2-40B4-BE49-F238E27FC236}">
                <a16:creationId xmlns:a16="http://schemas.microsoft.com/office/drawing/2014/main" id="{6F1C8495-67E6-0643-88C9-9C8D23224433}"/>
              </a:ext>
            </a:extLst>
          </p:cNvPr>
          <p:cNvSpPr txBox="1"/>
          <p:nvPr/>
        </p:nvSpPr>
        <p:spPr>
          <a:xfrm>
            <a:off x="271438" y="4540417"/>
            <a:ext cx="1004207" cy="253916"/>
          </a:xfrm>
          <a:prstGeom prst="rect">
            <a:avLst/>
          </a:prstGeom>
          <a:noFill/>
        </p:spPr>
        <p:txBody>
          <a:bodyPr wrap="square" rtlCol="0">
            <a:spAutoFit/>
          </a:bodyPr>
          <a:lstStyle/>
          <a:p>
            <a:pPr defTabSz="685766">
              <a:defRPr/>
            </a:pPr>
            <a:r>
              <a:rPr lang="en-US" sz="1050">
                <a:solidFill>
                  <a:prstClr val="black"/>
                </a:solidFill>
                <a:latin typeface="Calibri" panose="020F0502020204030204"/>
              </a:rPr>
              <a:t>Microservice</a:t>
            </a:r>
          </a:p>
        </p:txBody>
      </p:sp>
      <p:grpSp>
        <p:nvGrpSpPr>
          <p:cNvPr id="14" name="Group 13">
            <a:extLst>
              <a:ext uri="{FF2B5EF4-FFF2-40B4-BE49-F238E27FC236}">
                <a16:creationId xmlns:a16="http://schemas.microsoft.com/office/drawing/2014/main" id="{A6026256-7386-C24F-BE52-521AD1511DEC}"/>
              </a:ext>
            </a:extLst>
          </p:cNvPr>
          <p:cNvGrpSpPr/>
          <p:nvPr/>
        </p:nvGrpSpPr>
        <p:grpSpPr>
          <a:xfrm>
            <a:off x="2380952" y="1570883"/>
            <a:ext cx="1366640" cy="497470"/>
            <a:chOff x="6233300" y="987961"/>
            <a:chExt cx="1366640" cy="497470"/>
          </a:xfrm>
        </p:grpSpPr>
        <p:sp>
          <p:nvSpPr>
            <p:cNvPr id="22" name="Rounded Rectangle 21">
              <a:extLst>
                <a:ext uri="{FF2B5EF4-FFF2-40B4-BE49-F238E27FC236}">
                  <a16:creationId xmlns:a16="http://schemas.microsoft.com/office/drawing/2014/main" id="{CFE071B2-3DD2-9D40-86C4-961FB1D4F35A}"/>
                </a:ext>
              </a:extLst>
            </p:cNvPr>
            <p:cNvSpPr/>
            <p:nvPr/>
          </p:nvSpPr>
          <p:spPr>
            <a:xfrm>
              <a:off x="6233300" y="987961"/>
              <a:ext cx="1366640" cy="497470"/>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b" anchorCtr="1">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825" b="0" i="0" u="none" strike="noStrike" kern="0" cap="none" spc="0" normalizeH="0" baseline="0" noProof="0">
                  <a:ln>
                    <a:noFill/>
                  </a:ln>
                  <a:solidFill>
                    <a:srgbClr val="000000"/>
                  </a:solidFill>
                  <a:effectLst/>
                  <a:uLnTx/>
                  <a:uFillTx/>
                  <a:latin typeface="Calibri"/>
                  <a:cs typeface="Calibri"/>
                  <a:sym typeface="Calibri"/>
                </a:rPr>
                <a:t>Function Serverless Apps</a:t>
              </a:r>
            </a:p>
          </p:txBody>
        </p:sp>
        <p:grpSp>
          <p:nvGrpSpPr>
            <p:cNvPr id="23" name="Group 22">
              <a:extLst>
                <a:ext uri="{FF2B5EF4-FFF2-40B4-BE49-F238E27FC236}">
                  <a16:creationId xmlns:a16="http://schemas.microsoft.com/office/drawing/2014/main" id="{B95C914A-D9E8-FD4E-AE33-3ADC8675C106}"/>
                </a:ext>
              </a:extLst>
            </p:cNvPr>
            <p:cNvGrpSpPr/>
            <p:nvPr/>
          </p:nvGrpSpPr>
          <p:grpSpPr>
            <a:xfrm>
              <a:off x="6510368" y="1070178"/>
              <a:ext cx="812505" cy="166518"/>
              <a:chOff x="6496937" y="1070178"/>
              <a:chExt cx="812505" cy="166518"/>
            </a:xfrm>
          </p:grpSpPr>
          <p:pic>
            <p:nvPicPr>
              <p:cNvPr id="24" name="Picture 23">
                <a:extLst>
                  <a:ext uri="{FF2B5EF4-FFF2-40B4-BE49-F238E27FC236}">
                    <a16:creationId xmlns:a16="http://schemas.microsoft.com/office/drawing/2014/main" id="{38300EDD-8B6F-D946-B5C6-0D0D4C8DD4C3}"/>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496937" y="1070178"/>
                <a:ext cx="196324" cy="166518"/>
              </a:xfrm>
              <a:prstGeom prst="rect">
                <a:avLst/>
              </a:prstGeom>
              <a:solidFill>
                <a:sysClr val="window" lastClr="FFFFFF">
                  <a:lumMod val="95000"/>
                </a:sysClr>
              </a:solidFill>
            </p:spPr>
          </p:pic>
          <p:pic>
            <p:nvPicPr>
              <p:cNvPr id="25" name="Picture 24">
                <a:extLst>
                  <a:ext uri="{FF2B5EF4-FFF2-40B4-BE49-F238E27FC236}">
                    <a16:creationId xmlns:a16="http://schemas.microsoft.com/office/drawing/2014/main" id="{A5E9D19A-6FD2-2542-BC81-7FC0796B7004}"/>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805027" y="1070178"/>
                <a:ext cx="196324" cy="166518"/>
              </a:xfrm>
              <a:prstGeom prst="rect">
                <a:avLst/>
              </a:prstGeom>
              <a:solidFill>
                <a:sysClr val="window" lastClr="FFFFFF">
                  <a:lumMod val="95000"/>
                </a:sysClr>
              </a:solidFill>
            </p:spPr>
          </p:pic>
          <p:pic>
            <p:nvPicPr>
              <p:cNvPr id="26" name="Picture 25">
                <a:extLst>
                  <a:ext uri="{FF2B5EF4-FFF2-40B4-BE49-F238E27FC236}">
                    <a16:creationId xmlns:a16="http://schemas.microsoft.com/office/drawing/2014/main" id="{BA13BE63-9330-0F44-A96D-5564891F5FE5}"/>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113118" y="1070178"/>
                <a:ext cx="196324" cy="166518"/>
              </a:xfrm>
              <a:prstGeom prst="rect">
                <a:avLst/>
              </a:prstGeom>
              <a:solidFill>
                <a:sysClr val="window" lastClr="FFFFFF">
                  <a:lumMod val="95000"/>
                </a:sysClr>
              </a:solidFill>
            </p:spPr>
          </p:pic>
        </p:grpSp>
      </p:grpSp>
      <p:grpSp>
        <p:nvGrpSpPr>
          <p:cNvPr id="15" name="Group 14">
            <a:extLst>
              <a:ext uri="{FF2B5EF4-FFF2-40B4-BE49-F238E27FC236}">
                <a16:creationId xmlns:a16="http://schemas.microsoft.com/office/drawing/2014/main" id="{5333BC4D-FE0D-5646-9937-56DEF3180C65}"/>
              </a:ext>
            </a:extLst>
          </p:cNvPr>
          <p:cNvGrpSpPr/>
          <p:nvPr/>
        </p:nvGrpSpPr>
        <p:grpSpPr>
          <a:xfrm>
            <a:off x="4598778" y="1383598"/>
            <a:ext cx="2214398" cy="740358"/>
            <a:chOff x="6293684" y="1964612"/>
            <a:chExt cx="1383360" cy="527720"/>
          </a:xfrm>
        </p:grpSpPr>
        <p:sp>
          <p:nvSpPr>
            <p:cNvPr id="16" name="Rounded Rectangle 15">
              <a:extLst>
                <a:ext uri="{FF2B5EF4-FFF2-40B4-BE49-F238E27FC236}">
                  <a16:creationId xmlns:a16="http://schemas.microsoft.com/office/drawing/2014/main" id="{94F742FB-DF75-B442-8902-4AF56E31B1B8}"/>
                </a:ext>
              </a:extLst>
            </p:cNvPr>
            <p:cNvSpPr/>
            <p:nvPr/>
          </p:nvSpPr>
          <p:spPr>
            <a:xfrm>
              <a:off x="6293684" y="1964612"/>
              <a:ext cx="1383360" cy="527720"/>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b" anchorCtr="1">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825" b="0" i="0" u="none" strike="noStrike" kern="0" cap="none" spc="0" normalizeH="0" baseline="0" noProof="0">
                  <a:ln>
                    <a:noFill/>
                  </a:ln>
                  <a:solidFill>
                    <a:srgbClr val="000000"/>
                  </a:solidFill>
                  <a:effectLst/>
                  <a:uLnTx/>
                  <a:uFillTx/>
                  <a:latin typeface="Calibri"/>
                  <a:ea typeface="Calibri"/>
                  <a:cs typeface="Calibri"/>
                  <a:sym typeface="Calibri"/>
                </a:rPr>
                <a:t>Cloud Native Apps</a:t>
              </a:r>
            </a:p>
          </p:txBody>
        </p:sp>
        <p:pic>
          <p:nvPicPr>
            <p:cNvPr id="17" name="Picture 16">
              <a:extLst>
                <a:ext uri="{FF2B5EF4-FFF2-40B4-BE49-F238E27FC236}">
                  <a16:creationId xmlns:a16="http://schemas.microsoft.com/office/drawing/2014/main" id="{43231353-1CC5-6942-8632-985E68E8147E}"/>
                </a:ext>
              </a:extLst>
            </p:cNvPr>
            <p:cNvPicPr>
              <a:picLocks noChangeAspect="1"/>
            </p:cNvPicPr>
            <p:nvPr/>
          </p:nvPicPr>
          <p:blipFill>
            <a:blip r:embed="rId6"/>
            <a:stretch>
              <a:fillRect/>
            </a:stretch>
          </p:blipFill>
          <p:spPr>
            <a:xfrm>
              <a:off x="6323902" y="2305977"/>
              <a:ext cx="240276" cy="186355"/>
            </a:xfrm>
            <a:prstGeom prst="rect">
              <a:avLst/>
            </a:prstGeom>
          </p:spPr>
        </p:pic>
        <p:pic>
          <p:nvPicPr>
            <p:cNvPr id="18" name="Picture 17">
              <a:extLst>
                <a:ext uri="{FF2B5EF4-FFF2-40B4-BE49-F238E27FC236}">
                  <a16:creationId xmlns:a16="http://schemas.microsoft.com/office/drawing/2014/main" id="{894E8DA8-7CE6-A944-9CD4-27839D9DA7E5}"/>
                </a:ext>
              </a:extLst>
            </p:cNvPr>
            <p:cNvPicPr>
              <a:picLocks noChangeAspect="1"/>
            </p:cNvPicPr>
            <p:nvPr/>
          </p:nvPicPr>
          <p:blipFill>
            <a:blip r:embed="rId7"/>
            <a:stretch>
              <a:fillRect/>
            </a:stretch>
          </p:blipFill>
          <p:spPr>
            <a:xfrm>
              <a:off x="7442240" y="2234905"/>
              <a:ext cx="201542" cy="239780"/>
            </a:xfrm>
            <a:prstGeom prst="rect">
              <a:avLst/>
            </a:prstGeom>
          </p:spPr>
        </p:pic>
        <p:pic>
          <p:nvPicPr>
            <p:cNvPr id="19" name="Picture 18">
              <a:extLst>
                <a:ext uri="{FF2B5EF4-FFF2-40B4-BE49-F238E27FC236}">
                  <a16:creationId xmlns:a16="http://schemas.microsoft.com/office/drawing/2014/main" id="{54E40A57-F499-7344-BF3C-DAD8FF02DDA5}"/>
                </a:ext>
              </a:extLst>
            </p:cNvPr>
            <p:cNvPicPr>
              <a:picLocks noChangeAspect="1"/>
            </p:cNvPicPr>
            <p:nvPr/>
          </p:nvPicPr>
          <p:blipFill>
            <a:blip r:embed="rId8"/>
            <a:stretch>
              <a:fillRect/>
            </a:stretch>
          </p:blipFill>
          <p:spPr>
            <a:xfrm>
              <a:off x="6374268" y="1977920"/>
              <a:ext cx="437886" cy="311281"/>
            </a:xfrm>
            <a:prstGeom prst="rect">
              <a:avLst/>
            </a:prstGeom>
          </p:spPr>
        </p:pic>
        <p:pic>
          <p:nvPicPr>
            <p:cNvPr id="20" name="Picture 19">
              <a:extLst>
                <a:ext uri="{FF2B5EF4-FFF2-40B4-BE49-F238E27FC236}">
                  <a16:creationId xmlns:a16="http://schemas.microsoft.com/office/drawing/2014/main" id="{5649DEF4-82F7-F84D-9AA3-2CFE045B26FE}"/>
                </a:ext>
              </a:extLst>
            </p:cNvPr>
            <p:cNvPicPr>
              <a:picLocks noChangeAspect="1"/>
            </p:cNvPicPr>
            <p:nvPr/>
          </p:nvPicPr>
          <p:blipFill>
            <a:blip r:embed="rId8"/>
            <a:stretch>
              <a:fillRect/>
            </a:stretch>
          </p:blipFill>
          <p:spPr>
            <a:xfrm>
              <a:off x="6789056" y="1967827"/>
              <a:ext cx="437886" cy="311281"/>
            </a:xfrm>
            <a:prstGeom prst="rect">
              <a:avLst/>
            </a:prstGeom>
          </p:spPr>
        </p:pic>
        <p:pic>
          <p:nvPicPr>
            <p:cNvPr id="21" name="Picture 20">
              <a:extLst>
                <a:ext uri="{FF2B5EF4-FFF2-40B4-BE49-F238E27FC236}">
                  <a16:creationId xmlns:a16="http://schemas.microsoft.com/office/drawing/2014/main" id="{09012693-18D6-1E4B-8B7C-F20792CA0A93}"/>
                </a:ext>
              </a:extLst>
            </p:cNvPr>
            <p:cNvPicPr>
              <a:picLocks noChangeAspect="1"/>
            </p:cNvPicPr>
            <p:nvPr/>
          </p:nvPicPr>
          <p:blipFill>
            <a:blip r:embed="rId8"/>
            <a:stretch>
              <a:fillRect/>
            </a:stretch>
          </p:blipFill>
          <p:spPr>
            <a:xfrm>
              <a:off x="7128223" y="1967827"/>
              <a:ext cx="437886" cy="311281"/>
            </a:xfrm>
            <a:prstGeom prst="rect">
              <a:avLst/>
            </a:prstGeom>
          </p:spPr>
        </p:pic>
      </p:grpSp>
      <p:cxnSp>
        <p:nvCxnSpPr>
          <p:cNvPr id="80" name="Elbow Connector 79">
            <a:extLst>
              <a:ext uri="{FF2B5EF4-FFF2-40B4-BE49-F238E27FC236}">
                <a16:creationId xmlns:a16="http://schemas.microsoft.com/office/drawing/2014/main" id="{06EFF592-09ED-2C42-A54C-730EF05508D6}"/>
              </a:ext>
            </a:extLst>
          </p:cNvPr>
          <p:cNvCxnSpPr>
            <a:cxnSpLocks/>
            <a:stCxn id="51" idx="2"/>
            <a:endCxn id="37" idx="1"/>
          </p:cNvCxnSpPr>
          <p:nvPr/>
        </p:nvCxnSpPr>
        <p:spPr>
          <a:xfrm rot="16200000" flipH="1">
            <a:off x="3899731" y="3420424"/>
            <a:ext cx="577605" cy="176770"/>
          </a:xfrm>
          <a:prstGeom prst="bentConnector2">
            <a:avLst/>
          </a:prstGeom>
          <a:noFill/>
          <a:ln w="6350" cap="flat" cmpd="sng" algn="ctr">
            <a:solidFill>
              <a:srgbClr val="FF0000"/>
            </a:solidFill>
            <a:prstDash val="solid"/>
            <a:miter lim="800000"/>
            <a:tailEnd type="triangle"/>
          </a:ln>
          <a:effectLst/>
        </p:spPr>
      </p:cxnSp>
      <p:cxnSp>
        <p:nvCxnSpPr>
          <p:cNvPr id="92" name="Elbow Connector 91">
            <a:extLst>
              <a:ext uri="{FF2B5EF4-FFF2-40B4-BE49-F238E27FC236}">
                <a16:creationId xmlns:a16="http://schemas.microsoft.com/office/drawing/2014/main" id="{3E2F731F-7BE5-2248-834E-E2D2B13F55F5}"/>
              </a:ext>
            </a:extLst>
          </p:cNvPr>
          <p:cNvCxnSpPr>
            <a:cxnSpLocks/>
            <a:endCxn id="39" idx="1"/>
          </p:cNvCxnSpPr>
          <p:nvPr/>
        </p:nvCxnSpPr>
        <p:spPr>
          <a:xfrm rot="16200000" flipH="1">
            <a:off x="2175399" y="3423537"/>
            <a:ext cx="1599644" cy="1353950"/>
          </a:xfrm>
          <a:prstGeom prst="bentConnector2">
            <a:avLst/>
          </a:prstGeom>
          <a:noFill/>
          <a:ln w="6350" cap="flat" cmpd="sng" algn="ctr">
            <a:solidFill>
              <a:srgbClr val="FF0000"/>
            </a:solidFill>
            <a:prstDash val="solid"/>
            <a:miter lim="800000"/>
            <a:tailEnd type="triangle"/>
          </a:ln>
          <a:effectLst/>
        </p:spPr>
      </p:cxnSp>
      <p:cxnSp>
        <p:nvCxnSpPr>
          <p:cNvPr id="98" name="Elbow Connector 97">
            <a:extLst>
              <a:ext uri="{FF2B5EF4-FFF2-40B4-BE49-F238E27FC236}">
                <a16:creationId xmlns:a16="http://schemas.microsoft.com/office/drawing/2014/main" id="{37C79AA2-E279-7F45-A525-7A077A928888}"/>
              </a:ext>
            </a:extLst>
          </p:cNvPr>
          <p:cNvCxnSpPr>
            <a:cxnSpLocks/>
            <a:stCxn id="37" idx="3"/>
          </p:cNvCxnSpPr>
          <p:nvPr/>
        </p:nvCxnSpPr>
        <p:spPr>
          <a:xfrm flipV="1">
            <a:off x="6139575" y="3231140"/>
            <a:ext cx="347861" cy="566472"/>
          </a:xfrm>
          <a:prstGeom prst="bentConnector2">
            <a:avLst/>
          </a:prstGeom>
          <a:noFill/>
          <a:ln w="6350" cap="flat" cmpd="sng" algn="ctr">
            <a:solidFill>
              <a:srgbClr val="FF0000"/>
            </a:solidFill>
            <a:prstDash val="solid"/>
            <a:miter lim="800000"/>
            <a:tailEnd type="triangle"/>
          </a:ln>
          <a:effectLst/>
        </p:spPr>
      </p:cxnSp>
      <p:sp>
        <p:nvSpPr>
          <p:cNvPr id="101" name="Rounded Rectangle 100">
            <a:extLst>
              <a:ext uri="{FF2B5EF4-FFF2-40B4-BE49-F238E27FC236}">
                <a16:creationId xmlns:a16="http://schemas.microsoft.com/office/drawing/2014/main" id="{6B288E6B-A2E5-1C4A-A457-3C9B3624E587}"/>
              </a:ext>
            </a:extLst>
          </p:cNvPr>
          <p:cNvSpPr/>
          <p:nvPr/>
        </p:nvSpPr>
        <p:spPr>
          <a:xfrm>
            <a:off x="7106206" y="4091519"/>
            <a:ext cx="1397425" cy="517467"/>
          </a:xfrm>
          <a:prstGeom prst="roundRect">
            <a:avLst/>
          </a:prstGeom>
          <a:solidFill>
            <a:schemeClr val="bg1"/>
          </a:solidFill>
          <a:ln>
            <a:solidFill>
              <a:srgbClr val="4472C4">
                <a:shade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0070C0"/>
                </a:solidFill>
              </a:rPr>
              <a:t>Dashboard App</a:t>
            </a:r>
          </a:p>
        </p:txBody>
      </p:sp>
      <p:sp>
        <p:nvSpPr>
          <p:cNvPr id="102" name="Can 101">
            <a:extLst>
              <a:ext uri="{FF2B5EF4-FFF2-40B4-BE49-F238E27FC236}">
                <a16:creationId xmlns:a16="http://schemas.microsoft.com/office/drawing/2014/main" id="{6BE6E405-FE09-7349-AA65-9C5E19BCFE06}"/>
              </a:ext>
            </a:extLst>
          </p:cNvPr>
          <p:cNvSpPr/>
          <p:nvPr/>
        </p:nvSpPr>
        <p:spPr>
          <a:xfrm>
            <a:off x="7033406" y="1568429"/>
            <a:ext cx="567545" cy="362571"/>
          </a:xfrm>
          <a:prstGeom prst="can">
            <a:avLst/>
          </a:prstGeom>
          <a:solidFill>
            <a:sysClr val="window" lastClr="FFFFFF">
              <a:lumMod val="95000"/>
            </a:sysClr>
          </a:solidFill>
          <a:ln w="12700" cap="flat" cmpd="sng" algn="ctr">
            <a:solidFill>
              <a:sysClr val="windowText" lastClr="000000"/>
            </a:solid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Calibri" panose="020F0502020204030204"/>
                <a:ea typeface="+mn-ea"/>
                <a:cs typeface="+mn-cs"/>
              </a:rPr>
              <a:t>Store</a:t>
            </a:r>
          </a:p>
        </p:txBody>
      </p:sp>
      <p:cxnSp>
        <p:nvCxnSpPr>
          <p:cNvPr id="108" name="Straight Arrow Connector 107">
            <a:extLst>
              <a:ext uri="{FF2B5EF4-FFF2-40B4-BE49-F238E27FC236}">
                <a16:creationId xmlns:a16="http://schemas.microsoft.com/office/drawing/2014/main" id="{E79FE47B-8CEE-1243-9D0D-DA942DB14E2D}"/>
              </a:ext>
            </a:extLst>
          </p:cNvPr>
          <p:cNvCxnSpPr>
            <a:cxnSpLocks/>
            <a:stCxn id="38" idx="4"/>
            <a:endCxn id="101" idx="1"/>
          </p:cNvCxnSpPr>
          <p:nvPr/>
        </p:nvCxnSpPr>
        <p:spPr>
          <a:xfrm flipV="1">
            <a:off x="6139574" y="4350253"/>
            <a:ext cx="966632" cy="8878"/>
          </a:xfrm>
          <a:prstGeom prst="straightConnector1">
            <a:avLst/>
          </a:prstGeom>
          <a:noFill/>
          <a:ln w="6350" cap="flat" cmpd="sng" algn="ctr">
            <a:solidFill>
              <a:srgbClr val="0070C0"/>
            </a:solidFill>
            <a:prstDash val="solid"/>
            <a:miter lim="800000"/>
            <a:tailEnd type="triangle"/>
          </a:ln>
          <a:effectLst/>
        </p:spPr>
      </p:cxnSp>
      <p:pic>
        <p:nvPicPr>
          <p:cNvPr id="111" name="Picture 110">
            <a:extLst>
              <a:ext uri="{FF2B5EF4-FFF2-40B4-BE49-F238E27FC236}">
                <a16:creationId xmlns:a16="http://schemas.microsoft.com/office/drawing/2014/main" id="{11CC8E77-FA9B-184C-99C3-28FF09394CF5}"/>
              </a:ext>
            </a:extLst>
          </p:cNvPr>
          <p:cNvPicPr>
            <a:picLocks noChangeAspect="1"/>
          </p:cNvPicPr>
          <p:nvPr/>
        </p:nvPicPr>
        <p:blipFill>
          <a:blip r:embed="rId8"/>
          <a:stretch>
            <a:fillRect/>
          </a:stretch>
        </p:blipFill>
        <p:spPr>
          <a:xfrm>
            <a:off x="8108582" y="4429265"/>
            <a:ext cx="437886" cy="311281"/>
          </a:xfrm>
          <a:prstGeom prst="rect">
            <a:avLst/>
          </a:prstGeom>
        </p:spPr>
      </p:pic>
      <p:sp>
        <p:nvSpPr>
          <p:cNvPr id="113" name="TextBox 112">
            <a:extLst>
              <a:ext uri="{FF2B5EF4-FFF2-40B4-BE49-F238E27FC236}">
                <a16:creationId xmlns:a16="http://schemas.microsoft.com/office/drawing/2014/main" id="{1DDC63FA-F7E9-154F-80F4-2102645CA217}"/>
              </a:ext>
            </a:extLst>
          </p:cNvPr>
          <p:cNvSpPr txBox="1"/>
          <p:nvPr/>
        </p:nvSpPr>
        <p:spPr>
          <a:xfrm>
            <a:off x="1778355" y="3801547"/>
            <a:ext cx="1140056" cy="261610"/>
          </a:xfrm>
          <a:prstGeom prst="rect">
            <a:avLst/>
          </a:prstGeom>
          <a:noFill/>
        </p:spPr>
        <p:txBody>
          <a:bodyPr wrap="none" rtlCol="0">
            <a:spAutoFit/>
          </a:bodyPr>
          <a:lstStyle/>
          <a:p>
            <a:r>
              <a:rPr lang="en-US" sz="1100">
                <a:solidFill>
                  <a:schemeClr val="tx1">
                    <a:lumMod val="50000"/>
                  </a:schemeClr>
                </a:solidFill>
              </a:rPr>
              <a:t>Live data/event</a:t>
            </a:r>
          </a:p>
        </p:txBody>
      </p:sp>
    </p:spTree>
    <p:extLst>
      <p:ext uri="{BB962C8B-B14F-4D97-AF65-F5344CB8AC3E}">
        <p14:creationId xmlns:p14="http://schemas.microsoft.com/office/powerpoint/2010/main" val="67761258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4F349-AB97-7647-84B8-9E93FC875068}"/>
              </a:ext>
            </a:extLst>
          </p:cNvPr>
          <p:cNvSpPr>
            <a:spLocks noGrp="1"/>
          </p:cNvSpPr>
          <p:nvPr>
            <p:ph type="title"/>
          </p:nvPr>
        </p:nvSpPr>
        <p:spPr/>
        <p:txBody>
          <a:bodyPr/>
          <a:lstStyle/>
          <a:p>
            <a:r>
              <a:rPr lang="en-US"/>
              <a:t>Container Microservice - </a:t>
            </a:r>
            <a:r>
              <a:rPr lang="en-US" err="1"/>
              <a:t>KStreams</a:t>
            </a:r>
            <a:endParaRPr lang="en-US"/>
          </a:p>
        </p:txBody>
      </p:sp>
      <p:sp>
        <p:nvSpPr>
          <p:cNvPr id="3" name="Content Placeholder 2">
            <a:extLst>
              <a:ext uri="{FF2B5EF4-FFF2-40B4-BE49-F238E27FC236}">
                <a16:creationId xmlns:a16="http://schemas.microsoft.com/office/drawing/2014/main" id="{ED39C432-8E55-AF4A-9FFB-29EDF26B4B1A}"/>
              </a:ext>
            </a:extLst>
          </p:cNvPr>
          <p:cNvSpPr>
            <a:spLocks noGrp="1"/>
          </p:cNvSpPr>
          <p:nvPr>
            <p:ph idx="1"/>
          </p:nvPr>
        </p:nvSpPr>
        <p:spPr>
          <a:xfrm>
            <a:off x="391584" y="1202270"/>
            <a:ext cx="11190816" cy="1051405"/>
          </a:xfrm>
        </p:spPr>
        <p:txBody>
          <a:bodyPr/>
          <a:lstStyle/>
          <a:p>
            <a:r>
              <a:rPr lang="en-US"/>
              <a:t>Manage Container Inventory, APIs to access the inventory and consumer of </a:t>
            </a:r>
            <a:r>
              <a:rPr lang="en-US" err="1"/>
              <a:t>ContainerEvent</a:t>
            </a:r>
            <a:r>
              <a:rPr lang="en-US"/>
              <a:t>.</a:t>
            </a:r>
          </a:p>
          <a:p>
            <a:r>
              <a:rPr lang="en-US" err="1"/>
              <a:t>Kstreams</a:t>
            </a:r>
            <a:r>
              <a:rPr lang="en-US"/>
              <a:t> implementation (Java – Open Liberty – JAXRS)</a:t>
            </a:r>
          </a:p>
        </p:txBody>
      </p:sp>
      <p:sp>
        <p:nvSpPr>
          <p:cNvPr id="4" name="Slide Number Placeholder 3">
            <a:extLst>
              <a:ext uri="{FF2B5EF4-FFF2-40B4-BE49-F238E27FC236}">
                <a16:creationId xmlns:a16="http://schemas.microsoft.com/office/drawing/2014/main" id="{61BC6294-8842-8645-9400-5752586ACF1A}"/>
              </a:ext>
            </a:extLst>
          </p:cNvPr>
          <p:cNvSpPr>
            <a:spLocks noGrp="1"/>
          </p:cNvSpPr>
          <p:nvPr>
            <p:ph type="sldNum" sz="quarter" idx="10"/>
          </p:nvPr>
        </p:nvSpPr>
        <p:spPr>
          <a:xfrm>
            <a:off x="8537575" y="4822825"/>
            <a:ext cx="400050" cy="274638"/>
          </a:xfrm>
          <a:prstGeom prst="rect">
            <a:avLst/>
          </a:prstGeom>
        </p:spPr>
        <p:txBody>
          <a:bodyPr vert="horz" wrap="square" lIns="91438" tIns="45719" rIns="91438" bIns="45719" numCol="1" anchor="ctr" anchorCtr="0" compatLnSpc="1">
            <a:prstTxWarp prst="textNoShape">
              <a:avLst/>
            </a:prstTxWarp>
          </a:bodyPr>
          <a:lstStyle>
            <a:defPPr>
              <a:defRPr lang="en-US"/>
            </a:defPPr>
            <a:lvl1pPr marL="0" algn="r" defTabSz="685800" rtl="0" eaLnBrk="1" latinLnBrk="0" hangingPunct="1">
              <a:defRPr sz="900" kern="1200">
                <a:solidFill>
                  <a:schemeClr val="accent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2F63A97E-D605-DC42-8452-C14CD1FA87FA}" type="slidenum">
              <a:rPr lang="en-US" smtClean="0">
                <a:solidFill>
                  <a:srgbClr val="5AAAFA"/>
                </a:solidFill>
              </a:rPr>
              <a:pPr/>
              <a:t>48</a:t>
            </a:fld>
            <a:endParaRPr lang="en-US">
              <a:solidFill>
                <a:srgbClr val="5AAAFA"/>
              </a:solidFill>
            </a:endParaRPr>
          </a:p>
        </p:txBody>
      </p:sp>
      <p:sp>
        <p:nvSpPr>
          <p:cNvPr id="5" name="Rounded Rectangle 4">
            <a:extLst>
              <a:ext uri="{FF2B5EF4-FFF2-40B4-BE49-F238E27FC236}">
                <a16:creationId xmlns:a16="http://schemas.microsoft.com/office/drawing/2014/main" id="{CD9C86BF-01A1-6C4F-8E66-B0F29ADCE9C2}"/>
              </a:ext>
            </a:extLst>
          </p:cNvPr>
          <p:cNvSpPr/>
          <p:nvPr/>
        </p:nvSpPr>
        <p:spPr bwMode="auto">
          <a:xfrm>
            <a:off x="998468" y="4860772"/>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0</a:t>
            </a:r>
            <a:endParaRPr lang="en-US" sz="667" kern="0">
              <a:solidFill>
                <a:srgbClr val="FFFFFF"/>
              </a:solidFill>
              <a:latin typeface="Arial"/>
              <a:cs typeface="+mn-cs"/>
            </a:endParaRPr>
          </a:p>
        </p:txBody>
      </p:sp>
      <p:sp>
        <p:nvSpPr>
          <p:cNvPr id="6" name="Rounded Rectangle 5">
            <a:extLst>
              <a:ext uri="{FF2B5EF4-FFF2-40B4-BE49-F238E27FC236}">
                <a16:creationId xmlns:a16="http://schemas.microsoft.com/office/drawing/2014/main" id="{A8A4DEED-2E41-E54C-8F16-9C7C9C08D0DB}"/>
              </a:ext>
            </a:extLst>
          </p:cNvPr>
          <p:cNvSpPr/>
          <p:nvPr/>
        </p:nvSpPr>
        <p:spPr bwMode="auto">
          <a:xfrm>
            <a:off x="1242305" y="4860772"/>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1</a:t>
            </a:r>
            <a:endParaRPr lang="en-US" sz="667" kern="0">
              <a:solidFill>
                <a:srgbClr val="FFFFFF"/>
              </a:solidFill>
              <a:latin typeface="Arial"/>
              <a:cs typeface="+mn-cs"/>
            </a:endParaRPr>
          </a:p>
        </p:txBody>
      </p:sp>
      <p:sp>
        <p:nvSpPr>
          <p:cNvPr id="7" name="Rounded Rectangle 6">
            <a:extLst>
              <a:ext uri="{FF2B5EF4-FFF2-40B4-BE49-F238E27FC236}">
                <a16:creationId xmlns:a16="http://schemas.microsoft.com/office/drawing/2014/main" id="{E386F523-17C1-E041-96BF-8CAAFD6C8228}"/>
              </a:ext>
            </a:extLst>
          </p:cNvPr>
          <p:cNvSpPr/>
          <p:nvPr/>
        </p:nvSpPr>
        <p:spPr bwMode="auto">
          <a:xfrm>
            <a:off x="1487866" y="4860772"/>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2</a:t>
            </a:r>
            <a:endParaRPr lang="en-US" sz="667" kern="0">
              <a:solidFill>
                <a:srgbClr val="FFFFFF"/>
              </a:solidFill>
              <a:latin typeface="Arial"/>
              <a:cs typeface="+mn-cs"/>
            </a:endParaRPr>
          </a:p>
        </p:txBody>
      </p:sp>
      <p:sp>
        <p:nvSpPr>
          <p:cNvPr id="8" name="Rounded Rectangle 7">
            <a:extLst>
              <a:ext uri="{FF2B5EF4-FFF2-40B4-BE49-F238E27FC236}">
                <a16:creationId xmlns:a16="http://schemas.microsoft.com/office/drawing/2014/main" id="{7A503E60-BA42-B641-AACF-D3044DFC0A2B}"/>
              </a:ext>
            </a:extLst>
          </p:cNvPr>
          <p:cNvSpPr/>
          <p:nvPr/>
        </p:nvSpPr>
        <p:spPr bwMode="auto">
          <a:xfrm>
            <a:off x="1731704" y="4860772"/>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3</a:t>
            </a:r>
            <a:endParaRPr lang="en-US" sz="667" kern="0">
              <a:solidFill>
                <a:srgbClr val="FFFFFF"/>
              </a:solidFill>
              <a:latin typeface="Arial"/>
              <a:cs typeface="+mn-cs"/>
            </a:endParaRPr>
          </a:p>
        </p:txBody>
      </p:sp>
      <p:sp>
        <p:nvSpPr>
          <p:cNvPr id="9" name="Rounded Rectangle 8">
            <a:extLst>
              <a:ext uri="{FF2B5EF4-FFF2-40B4-BE49-F238E27FC236}">
                <a16:creationId xmlns:a16="http://schemas.microsoft.com/office/drawing/2014/main" id="{A96C2D3A-5AFC-C84C-BE33-E0F6C42CD2C2}"/>
              </a:ext>
            </a:extLst>
          </p:cNvPr>
          <p:cNvSpPr/>
          <p:nvPr/>
        </p:nvSpPr>
        <p:spPr bwMode="auto">
          <a:xfrm>
            <a:off x="1977265" y="4860772"/>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4</a:t>
            </a:r>
            <a:endParaRPr lang="en-US" sz="667" kern="0">
              <a:solidFill>
                <a:srgbClr val="FFFFFF"/>
              </a:solidFill>
              <a:latin typeface="Arial"/>
              <a:cs typeface="+mn-cs"/>
            </a:endParaRPr>
          </a:p>
        </p:txBody>
      </p:sp>
      <p:sp>
        <p:nvSpPr>
          <p:cNvPr id="10" name="Rounded Rectangle 9">
            <a:extLst>
              <a:ext uri="{FF2B5EF4-FFF2-40B4-BE49-F238E27FC236}">
                <a16:creationId xmlns:a16="http://schemas.microsoft.com/office/drawing/2014/main" id="{3E7619F8-E83C-F542-AEE9-83F997C5D193}"/>
              </a:ext>
            </a:extLst>
          </p:cNvPr>
          <p:cNvSpPr/>
          <p:nvPr/>
        </p:nvSpPr>
        <p:spPr bwMode="auto">
          <a:xfrm>
            <a:off x="2226304" y="4860772"/>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5</a:t>
            </a:r>
            <a:endParaRPr lang="en-US" sz="667" kern="0">
              <a:solidFill>
                <a:srgbClr val="FFFFFF"/>
              </a:solidFill>
              <a:latin typeface="Arial"/>
              <a:cs typeface="+mn-cs"/>
            </a:endParaRPr>
          </a:p>
        </p:txBody>
      </p:sp>
      <p:sp>
        <p:nvSpPr>
          <p:cNvPr id="11" name="Rounded Rectangle 10">
            <a:extLst>
              <a:ext uri="{FF2B5EF4-FFF2-40B4-BE49-F238E27FC236}">
                <a16:creationId xmlns:a16="http://schemas.microsoft.com/office/drawing/2014/main" id="{D9157B17-D255-474A-8E9E-A23B4CE7A873}"/>
              </a:ext>
            </a:extLst>
          </p:cNvPr>
          <p:cNvSpPr/>
          <p:nvPr/>
        </p:nvSpPr>
        <p:spPr bwMode="auto">
          <a:xfrm>
            <a:off x="2466664" y="4860772"/>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6</a:t>
            </a:r>
            <a:endParaRPr lang="en-US" sz="667" kern="0">
              <a:solidFill>
                <a:srgbClr val="FFFFFF"/>
              </a:solidFill>
              <a:latin typeface="Arial"/>
              <a:cs typeface="+mn-cs"/>
            </a:endParaRPr>
          </a:p>
        </p:txBody>
      </p:sp>
      <p:sp>
        <p:nvSpPr>
          <p:cNvPr id="12" name="Rounded Rectangle 11">
            <a:extLst>
              <a:ext uri="{FF2B5EF4-FFF2-40B4-BE49-F238E27FC236}">
                <a16:creationId xmlns:a16="http://schemas.microsoft.com/office/drawing/2014/main" id="{A14EDD06-8F02-F942-8435-417855CC9899}"/>
              </a:ext>
            </a:extLst>
          </p:cNvPr>
          <p:cNvSpPr/>
          <p:nvPr/>
        </p:nvSpPr>
        <p:spPr bwMode="auto">
          <a:xfrm>
            <a:off x="2707024" y="4860772"/>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7</a:t>
            </a:r>
            <a:endParaRPr lang="en-US" sz="667" kern="0">
              <a:solidFill>
                <a:srgbClr val="FFFFFF"/>
              </a:solidFill>
              <a:latin typeface="Arial"/>
              <a:cs typeface="+mn-cs"/>
            </a:endParaRPr>
          </a:p>
        </p:txBody>
      </p:sp>
      <p:sp>
        <p:nvSpPr>
          <p:cNvPr id="13" name="AutoShape 4">
            <a:extLst>
              <a:ext uri="{FF2B5EF4-FFF2-40B4-BE49-F238E27FC236}">
                <a16:creationId xmlns:a16="http://schemas.microsoft.com/office/drawing/2014/main" id="{B76A459B-4411-5D4D-9624-88247D3BE020}"/>
              </a:ext>
            </a:extLst>
          </p:cNvPr>
          <p:cNvSpPr>
            <a:spLocks noChangeArrowheads="1"/>
          </p:cNvSpPr>
          <p:nvPr/>
        </p:nvSpPr>
        <p:spPr bwMode="auto">
          <a:xfrm>
            <a:off x="681276" y="4568476"/>
            <a:ext cx="3198376" cy="1199545"/>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a:solidFill>
                <a:srgbClr val="6D7777"/>
              </a:solidFill>
            </a:endParaRPr>
          </a:p>
        </p:txBody>
      </p:sp>
      <p:pic>
        <p:nvPicPr>
          <p:cNvPr id="14" name="Picture 13">
            <a:extLst>
              <a:ext uri="{FF2B5EF4-FFF2-40B4-BE49-F238E27FC236}">
                <a16:creationId xmlns:a16="http://schemas.microsoft.com/office/drawing/2014/main" id="{183DAEF3-6F89-E740-B09F-312B004FEF76}"/>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2995699" y="5379218"/>
            <a:ext cx="959343" cy="504271"/>
          </a:xfrm>
          <a:prstGeom prst="rect">
            <a:avLst/>
          </a:prstGeom>
        </p:spPr>
      </p:pic>
      <p:sp>
        <p:nvSpPr>
          <p:cNvPr id="15" name="TextBox 14">
            <a:extLst>
              <a:ext uri="{FF2B5EF4-FFF2-40B4-BE49-F238E27FC236}">
                <a16:creationId xmlns:a16="http://schemas.microsoft.com/office/drawing/2014/main" id="{E09461B8-814B-AA4A-8B51-1CC6C7606C36}"/>
              </a:ext>
            </a:extLst>
          </p:cNvPr>
          <p:cNvSpPr txBox="1"/>
          <p:nvPr/>
        </p:nvSpPr>
        <p:spPr>
          <a:xfrm>
            <a:off x="923078" y="4545263"/>
            <a:ext cx="1021433" cy="300210"/>
          </a:xfrm>
          <a:prstGeom prst="rect">
            <a:avLst/>
          </a:prstGeom>
          <a:noFill/>
        </p:spPr>
        <p:txBody>
          <a:bodyPr wrap="none" rtlCol="0">
            <a:spAutoFit/>
          </a:bodyPr>
          <a:lstStyle/>
          <a:p>
            <a:pPr defTabSz="1219170" eaLnBrk="1" fontAlgn="auto" hangingPunct="1">
              <a:spcBef>
                <a:spcPts val="0"/>
              </a:spcBef>
              <a:spcAft>
                <a:spcPts val="0"/>
              </a:spcAft>
              <a:defRPr/>
            </a:pPr>
            <a:r>
              <a:rPr lang="en-US" sz="1351" kern="0">
                <a:solidFill>
                  <a:srgbClr val="C8D2D2">
                    <a:lumMod val="25000"/>
                  </a:srgbClr>
                </a:solidFill>
              </a:rPr>
              <a:t>Containers</a:t>
            </a:r>
          </a:p>
        </p:txBody>
      </p:sp>
      <p:grpSp>
        <p:nvGrpSpPr>
          <p:cNvPr id="16" name="Group 15">
            <a:extLst>
              <a:ext uri="{FF2B5EF4-FFF2-40B4-BE49-F238E27FC236}">
                <a16:creationId xmlns:a16="http://schemas.microsoft.com/office/drawing/2014/main" id="{64998D6B-4792-D343-9FDA-3C0C0303C15E}"/>
              </a:ext>
            </a:extLst>
          </p:cNvPr>
          <p:cNvGrpSpPr/>
          <p:nvPr/>
        </p:nvGrpSpPr>
        <p:grpSpPr>
          <a:xfrm>
            <a:off x="4281274" y="2800620"/>
            <a:ext cx="1098679" cy="325376"/>
            <a:chOff x="3383969" y="684409"/>
            <a:chExt cx="626831" cy="266407"/>
          </a:xfrm>
        </p:grpSpPr>
        <p:grpSp>
          <p:nvGrpSpPr>
            <p:cNvPr id="17" name="Group 16">
              <a:extLst>
                <a:ext uri="{FF2B5EF4-FFF2-40B4-BE49-F238E27FC236}">
                  <a16:creationId xmlns:a16="http://schemas.microsoft.com/office/drawing/2014/main" id="{1E2FD6A5-619E-9247-AB7C-7CB41B8B27F8}"/>
                </a:ext>
              </a:extLst>
            </p:cNvPr>
            <p:cNvGrpSpPr/>
            <p:nvPr/>
          </p:nvGrpSpPr>
          <p:grpSpPr>
            <a:xfrm>
              <a:off x="3383969" y="684409"/>
              <a:ext cx="189803" cy="266407"/>
              <a:chOff x="2605549" y="2282084"/>
              <a:chExt cx="253071" cy="355209"/>
            </a:xfrm>
            <a:solidFill>
              <a:schemeClr val="tx2">
                <a:lumMod val="60000"/>
                <a:lumOff val="40000"/>
              </a:schemeClr>
            </a:solidFill>
          </p:grpSpPr>
          <p:sp>
            <p:nvSpPr>
              <p:cNvPr id="24" name="Oval 23">
                <a:extLst>
                  <a:ext uri="{FF2B5EF4-FFF2-40B4-BE49-F238E27FC236}">
                    <a16:creationId xmlns:a16="http://schemas.microsoft.com/office/drawing/2014/main" id="{1736E9B8-D6EF-7947-B380-FCDBE592EE65}"/>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5" name="Straight Connector 24">
                <a:extLst>
                  <a:ext uri="{FF2B5EF4-FFF2-40B4-BE49-F238E27FC236}">
                    <a16:creationId xmlns:a16="http://schemas.microsoft.com/office/drawing/2014/main" id="{F1D5CD09-51A3-604C-964C-726E7F30B077}"/>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8" name="Group 17">
              <a:extLst>
                <a:ext uri="{FF2B5EF4-FFF2-40B4-BE49-F238E27FC236}">
                  <a16:creationId xmlns:a16="http://schemas.microsoft.com/office/drawing/2014/main" id="{46E158FE-71FE-174F-890E-ACA68F37F17B}"/>
                </a:ext>
              </a:extLst>
            </p:cNvPr>
            <p:cNvGrpSpPr/>
            <p:nvPr/>
          </p:nvGrpSpPr>
          <p:grpSpPr>
            <a:xfrm>
              <a:off x="3605844" y="684409"/>
              <a:ext cx="189803" cy="266407"/>
              <a:chOff x="2605549" y="2282084"/>
              <a:chExt cx="253071" cy="355209"/>
            </a:xfrm>
            <a:solidFill>
              <a:schemeClr val="tx2">
                <a:lumMod val="60000"/>
                <a:lumOff val="40000"/>
              </a:schemeClr>
            </a:solidFill>
          </p:grpSpPr>
          <p:sp>
            <p:nvSpPr>
              <p:cNvPr id="22" name="Oval 21">
                <a:extLst>
                  <a:ext uri="{FF2B5EF4-FFF2-40B4-BE49-F238E27FC236}">
                    <a16:creationId xmlns:a16="http://schemas.microsoft.com/office/drawing/2014/main" id="{72E56A0B-1E6C-804D-B584-B44A3D9034DD}"/>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3" name="Straight Connector 22">
                <a:extLst>
                  <a:ext uri="{FF2B5EF4-FFF2-40B4-BE49-F238E27FC236}">
                    <a16:creationId xmlns:a16="http://schemas.microsoft.com/office/drawing/2014/main" id="{04D57D08-4ED1-B34C-8691-0547AC048B6B}"/>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9" name="Group 18">
              <a:extLst>
                <a:ext uri="{FF2B5EF4-FFF2-40B4-BE49-F238E27FC236}">
                  <a16:creationId xmlns:a16="http://schemas.microsoft.com/office/drawing/2014/main" id="{AEA85E2F-8CF1-E644-B7DD-D89721761FBC}"/>
                </a:ext>
              </a:extLst>
            </p:cNvPr>
            <p:cNvGrpSpPr/>
            <p:nvPr/>
          </p:nvGrpSpPr>
          <p:grpSpPr>
            <a:xfrm>
              <a:off x="3820997" y="684409"/>
              <a:ext cx="189803" cy="266407"/>
              <a:chOff x="2605549" y="2282084"/>
              <a:chExt cx="253071" cy="355209"/>
            </a:xfrm>
            <a:solidFill>
              <a:schemeClr val="tx2">
                <a:lumMod val="60000"/>
                <a:lumOff val="40000"/>
              </a:schemeClr>
            </a:solidFill>
          </p:grpSpPr>
          <p:sp>
            <p:nvSpPr>
              <p:cNvPr id="20" name="Oval 19">
                <a:extLst>
                  <a:ext uri="{FF2B5EF4-FFF2-40B4-BE49-F238E27FC236}">
                    <a16:creationId xmlns:a16="http://schemas.microsoft.com/office/drawing/2014/main" id="{E07B5103-8A2C-854E-AB28-2ACA380B2CDF}"/>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1" name="Straight Connector 20">
                <a:extLst>
                  <a:ext uri="{FF2B5EF4-FFF2-40B4-BE49-F238E27FC236}">
                    <a16:creationId xmlns:a16="http://schemas.microsoft.com/office/drawing/2014/main" id="{91F4541B-A0C8-834D-9F48-8409C45FE8E1}"/>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26" name="Rectangle 25">
            <a:extLst>
              <a:ext uri="{FF2B5EF4-FFF2-40B4-BE49-F238E27FC236}">
                <a16:creationId xmlns:a16="http://schemas.microsoft.com/office/drawing/2014/main" id="{584E91B5-DAD6-3C4A-842C-B54B845D297F}"/>
              </a:ext>
            </a:extLst>
          </p:cNvPr>
          <p:cNvSpPr/>
          <p:nvPr/>
        </p:nvSpPr>
        <p:spPr>
          <a:xfrm>
            <a:off x="4160751" y="3125996"/>
            <a:ext cx="3431540" cy="1219200"/>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Container microservice as </a:t>
            </a:r>
            <a:r>
              <a:rPr lang="en-US" sz="1333" err="1">
                <a:solidFill>
                  <a:prstClr val="white"/>
                </a:solidFill>
                <a:latin typeface="Arial"/>
              </a:rPr>
              <a:t>KStreams</a:t>
            </a:r>
            <a:endParaRPr lang="en-US" sz="1333">
              <a:solidFill>
                <a:prstClr val="white"/>
              </a:solidFill>
              <a:latin typeface="Arial"/>
            </a:endParaRPr>
          </a:p>
        </p:txBody>
      </p:sp>
      <p:sp>
        <p:nvSpPr>
          <p:cNvPr id="28" name="Oval 27">
            <a:extLst>
              <a:ext uri="{FF2B5EF4-FFF2-40B4-BE49-F238E27FC236}">
                <a16:creationId xmlns:a16="http://schemas.microsoft.com/office/drawing/2014/main" id="{1B75F909-1AEE-E24C-BB83-9694F642796B}"/>
              </a:ext>
            </a:extLst>
          </p:cNvPr>
          <p:cNvSpPr/>
          <p:nvPr/>
        </p:nvSpPr>
        <p:spPr>
          <a:xfrm>
            <a:off x="4447613" y="3627548"/>
            <a:ext cx="645151" cy="59621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sp>
        <p:nvSpPr>
          <p:cNvPr id="29" name="Circular Arrow 28">
            <a:extLst>
              <a:ext uri="{FF2B5EF4-FFF2-40B4-BE49-F238E27FC236}">
                <a16:creationId xmlns:a16="http://schemas.microsoft.com/office/drawing/2014/main" id="{4EB73442-D21C-5249-879F-C2B98A6C33FE}"/>
              </a:ext>
            </a:extLst>
          </p:cNvPr>
          <p:cNvSpPr/>
          <p:nvPr/>
        </p:nvSpPr>
        <p:spPr>
          <a:xfrm rot="5852869">
            <a:off x="4309305" y="3480969"/>
            <a:ext cx="846199" cy="929364"/>
          </a:xfrm>
          <a:prstGeom prst="circularArrow">
            <a:avLst>
              <a:gd name="adj1" fmla="val 0"/>
              <a:gd name="adj2" fmla="val 645456"/>
              <a:gd name="adj3" fmla="val 20982983"/>
              <a:gd name="adj4" fmla="val 10800000"/>
              <a:gd name="adj5" fmla="val 125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sp>
        <p:nvSpPr>
          <p:cNvPr id="30" name="TextBox 29">
            <a:extLst>
              <a:ext uri="{FF2B5EF4-FFF2-40B4-BE49-F238E27FC236}">
                <a16:creationId xmlns:a16="http://schemas.microsoft.com/office/drawing/2014/main" id="{7AC933F0-2AD7-B343-8CB6-A3D3E948C49A}"/>
              </a:ext>
            </a:extLst>
          </p:cNvPr>
          <p:cNvSpPr txBox="1"/>
          <p:nvPr/>
        </p:nvSpPr>
        <p:spPr>
          <a:xfrm>
            <a:off x="4120210" y="3760856"/>
            <a:ext cx="1588255" cy="307777"/>
          </a:xfrm>
          <a:prstGeom prst="rect">
            <a:avLst/>
          </a:prstGeom>
          <a:noFill/>
        </p:spPr>
        <p:txBody>
          <a:bodyPr wrap="none" rtlCol="0">
            <a:spAutoFit/>
          </a:bodyPr>
          <a:lstStyle/>
          <a:p>
            <a:r>
              <a:rPr lang="en-US" sz="1400" err="1">
                <a:solidFill>
                  <a:schemeClr val="bg1"/>
                </a:solidFill>
              </a:rPr>
              <a:t>KStream</a:t>
            </a:r>
            <a:r>
              <a:rPr lang="en-US" sz="1400">
                <a:solidFill>
                  <a:schemeClr val="bg1"/>
                </a:solidFill>
              </a:rPr>
              <a:t> - </a:t>
            </a:r>
            <a:r>
              <a:rPr lang="en-US" sz="1400" err="1">
                <a:solidFill>
                  <a:schemeClr val="bg1"/>
                </a:solidFill>
              </a:rPr>
              <a:t>KTable</a:t>
            </a:r>
            <a:endParaRPr lang="en-US" sz="1400">
              <a:solidFill>
                <a:schemeClr val="bg1"/>
              </a:solidFill>
            </a:endParaRPr>
          </a:p>
        </p:txBody>
      </p:sp>
      <p:sp>
        <p:nvSpPr>
          <p:cNvPr id="31" name="Can 30">
            <a:extLst>
              <a:ext uri="{FF2B5EF4-FFF2-40B4-BE49-F238E27FC236}">
                <a16:creationId xmlns:a16="http://schemas.microsoft.com/office/drawing/2014/main" id="{8B1E4107-0CD2-DD49-A391-3B19AE765927}"/>
              </a:ext>
            </a:extLst>
          </p:cNvPr>
          <p:cNvSpPr/>
          <p:nvPr/>
        </p:nvSpPr>
        <p:spPr>
          <a:xfrm>
            <a:off x="5788789" y="3721484"/>
            <a:ext cx="533400" cy="592203"/>
          </a:xfrm>
          <a:prstGeom prst="can">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cxnSp>
        <p:nvCxnSpPr>
          <p:cNvPr id="32" name="Elbow Connector 31">
            <a:extLst>
              <a:ext uri="{FF2B5EF4-FFF2-40B4-BE49-F238E27FC236}">
                <a16:creationId xmlns:a16="http://schemas.microsoft.com/office/drawing/2014/main" id="{DA34BA42-D008-ED4D-B945-D9C76C0E1F8F}"/>
              </a:ext>
            </a:extLst>
          </p:cNvPr>
          <p:cNvCxnSpPr>
            <a:cxnSpLocks/>
            <a:stCxn id="12" idx="0"/>
            <a:endCxn id="30" idx="1"/>
          </p:cNvCxnSpPr>
          <p:nvPr/>
        </p:nvCxnSpPr>
        <p:spPr>
          <a:xfrm rot="5400000" flipH="1" flipV="1">
            <a:off x="3001994" y="3742557"/>
            <a:ext cx="946027" cy="1290405"/>
          </a:xfrm>
          <a:prstGeom prst="bentConnector2">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1BCD2DAC-822C-EE4B-B97A-7FDAC9C7D1AD}"/>
              </a:ext>
            </a:extLst>
          </p:cNvPr>
          <p:cNvSpPr/>
          <p:nvPr/>
        </p:nvSpPr>
        <p:spPr>
          <a:xfrm>
            <a:off x="4160751" y="4345685"/>
            <a:ext cx="3431540" cy="382672"/>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err="1">
                <a:solidFill>
                  <a:prstClr val="white"/>
                </a:solidFill>
                <a:latin typeface="Arial"/>
              </a:rPr>
              <a:t>OpenLiberty</a:t>
            </a:r>
            <a:endParaRPr lang="en-US" sz="1333">
              <a:solidFill>
                <a:prstClr val="white"/>
              </a:solidFill>
              <a:latin typeface="Arial"/>
            </a:endParaRPr>
          </a:p>
        </p:txBody>
      </p:sp>
      <p:pic>
        <p:nvPicPr>
          <p:cNvPr id="27" name="Picture 40">
            <a:extLst>
              <a:ext uri="{FF2B5EF4-FFF2-40B4-BE49-F238E27FC236}">
                <a16:creationId xmlns:a16="http://schemas.microsoft.com/office/drawing/2014/main" id="{F3F9012B-5EB6-4244-936F-5CF6AD0EA07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718244" y="4274971"/>
            <a:ext cx="1414200" cy="524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3840237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4F349-AB97-7647-84B8-9E93FC875068}"/>
              </a:ext>
            </a:extLst>
          </p:cNvPr>
          <p:cNvSpPr>
            <a:spLocks noGrp="1"/>
          </p:cNvSpPr>
          <p:nvPr>
            <p:ph type="title"/>
          </p:nvPr>
        </p:nvSpPr>
        <p:spPr/>
        <p:txBody>
          <a:bodyPr/>
          <a:lstStyle/>
          <a:p>
            <a:r>
              <a:rPr lang="en-US"/>
              <a:t>Container Microservice </a:t>
            </a:r>
          </a:p>
        </p:txBody>
      </p:sp>
      <p:sp>
        <p:nvSpPr>
          <p:cNvPr id="4" name="Slide Number Placeholder 3">
            <a:extLst>
              <a:ext uri="{FF2B5EF4-FFF2-40B4-BE49-F238E27FC236}">
                <a16:creationId xmlns:a16="http://schemas.microsoft.com/office/drawing/2014/main" id="{61BC6294-8842-8645-9400-5752586ACF1A}"/>
              </a:ext>
            </a:extLst>
          </p:cNvPr>
          <p:cNvSpPr>
            <a:spLocks noGrp="1"/>
          </p:cNvSpPr>
          <p:nvPr>
            <p:ph type="sldNum" sz="quarter" idx="10"/>
          </p:nvPr>
        </p:nvSpPr>
        <p:spPr>
          <a:xfrm>
            <a:off x="8537575" y="4822825"/>
            <a:ext cx="400050" cy="274638"/>
          </a:xfrm>
          <a:prstGeom prst="rect">
            <a:avLst/>
          </a:prstGeom>
        </p:spPr>
        <p:txBody>
          <a:bodyPr vert="horz" wrap="square" lIns="91438" tIns="45719" rIns="91438" bIns="45719" numCol="1" anchor="ctr" anchorCtr="0" compatLnSpc="1">
            <a:prstTxWarp prst="textNoShape">
              <a:avLst/>
            </a:prstTxWarp>
          </a:bodyPr>
          <a:lstStyle>
            <a:defPPr>
              <a:defRPr lang="en-US"/>
            </a:defPPr>
            <a:lvl1pPr marL="0" algn="r" defTabSz="685800" rtl="0" eaLnBrk="1" latinLnBrk="0" hangingPunct="1">
              <a:defRPr sz="900" kern="1200">
                <a:solidFill>
                  <a:schemeClr val="accent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2F63A97E-D605-DC42-8452-C14CD1FA87FA}" type="slidenum">
              <a:rPr lang="en-US" smtClean="0">
                <a:solidFill>
                  <a:srgbClr val="5AAAFA"/>
                </a:solidFill>
              </a:rPr>
              <a:pPr/>
              <a:t>49</a:t>
            </a:fld>
            <a:endParaRPr lang="en-US">
              <a:solidFill>
                <a:srgbClr val="5AAAFA"/>
              </a:solidFill>
            </a:endParaRPr>
          </a:p>
        </p:txBody>
      </p:sp>
      <p:sp>
        <p:nvSpPr>
          <p:cNvPr id="5" name="Rounded Rectangle 4">
            <a:extLst>
              <a:ext uri="{FF2B5EF4-FFF2-40B4-BE49-F238E27FC236}">
                <a16:creationId xmlns:a16="http://schemas.microsoft.com/office/drawing/2014/main" id="{CD9C86BF-01A1-6C4F-8E66-B0F29ADCE9C2}"/>
              </a:ext>
            </a:extLst>
          </p:cNvPr>
          <p:cNvSpPr/>
          <p:nvPr/>
        </p:nvSpPr>
        <p:spPr bwMode="auto">
          <a:xfrm>
            <a:off x="964843" y="2218747"/>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0</a:t>
            </a:r>
            <a:endParaRPr lang="en-US" sz="667" kern="0">
              <a:solidFill>
                <a:srgbClr val="FFFFFF"/>
              </a:solidFill>
              <a:latin typeface="Arial"/>
              <a:cs typeface="+mn-cs"/>
            </a:endParaRPr>
          </a:p>
        </p:txBody>
      </p:sp>
      <p:sp>
        <p:nvSpPr>
          <p:cNvPr id="6" name="Rounded Rectangle 5">
            <a:extLst>
              <a:ext uri="{FF2B5EF4-FFF2-40B4-BE49-F238E27FC236}">
                <a16:creationId xmlns:a16="http://schemas.microsoft.com/office/drawing/2014/main" id="{A8A4DEED-2E41-E54C-8F16-9C7C9C08D0DB}"/>
              </a:ext>
            </a:extLst>
          </p:cNvPr>
          <p:cNvSpPr/>
          <p:nvPr/>
        </p:nvSpPr>
        <p:spPr bwMode="auto">
          <a:xfrm>
            <a:off x="1208680" y="2218747"/>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1</a:t>
            </a:r>
            <a:endParaRPr lang="en-US" sz="667" kern="0">
              <a:solidFill>
                <a:srgbClr val="FFFFFF"/>
              </a:solidFill>
              <a:latin typeface="Arial"/>
              <a:cs typeface="+mn-cs"/>
            </a:endParaRPr>
          </a:p>
        </p:txBody>
      </p:sp>
      <p:sp>
        <p:nvSpPr>
          <p:cNvPr id="7" name="Rounded Rectangle 6">
            <a:extLst>
              <a:ext uri="{FF2B5EF4-FFF2-40B4-BE49-F238E27FC236}">
                <a16:creationId xmlns:a16="http://schemas.microsoft.com/office/drawing/2014/main" id="{E386F523-17C1-E041-96BF-8CAAFD6C8228}"/>
              </a:ext>
            </a:extLst>
          </p:cNvPr>
          <p:cNvSpPr/>
          <p:nvPr/>
        </p:nvSpPr>
        <p:spPr bwMode="auto">
          <a:xfrm>
            <a:off x="1454241" y="2218747"/>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2</a:t>
            </a:r>
            <a:endParaRPr lang="en-US" sz="667" kern="0">
              <a:solidFill>
                <a:srgbClr val="FFFFFF"/>
              </a:solidFill>
              <a:latin typeface="Arial"/>
              <a:cs typeface="+mn-cs"/>
            </a:endParaRPr>
          </a:p>
        </p:txBody>
      </p:sp>
      <p:sp>
        <p:nvSpPr>
          <p:cNvPr id="8" name="Rounded Rectangle 7">
            <a:extLst>
              <a:ext uri="{FF2B5EF4-FFF2-40B4-BE49-F238E27FC236}">
                <a16:creationId xmlns:a16="http://schemas.microsoft.com/office/drawing/2014/main" id="{7A503E60-BA42-B641-AACF-D3044DFC0A2B}"/>
              </a:ext>
            </a:extLst>
          </p:cNvPr>
          <p:cNvSpPr/>
          <p:nvPr/>
        </p:nvSpPr>
        <p:spPr bwMode="auto">
          <a:xfrm>
            <a:off x="1698079" y="2218747"/>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3</a:t>
            </a:r>
            <a:endParaRPr lang="en-US" sz="667" kern="0">
              <a:solidFill>
                <a:srgbClr val="FFFFFF"/>
              </a:solidFill>
              <a:latin typeface="Arial"/>
              <a:cs typeface="+mn-cs"/>
            </a:endParaRPr>
          </a:p>
        </p:txBody>
      </p:sp>
      <p:sp>
        <p:nvSpPr>
          <p:cNvPr id="9" name="Rounded Rectangle 8">
            <a:extLst>
              <a:ext uri="{FF2B5EF4-FFF2-40B4-BE49-F238E27FC236}">
                <a16:creationId xmlns:a16="http://schemas.microsoft.com/office/drawing/2014/main" id="{A96C2D3A-5AFC-C84C-BE33-E0F6C42CD2C2}"/>
              </a:ext>
            </a:extLst>
          </p:cNvPr>
          <p:cNvSpPr/>
          <p:nvPr/>
        </p:nvSpPr>
        <p:spPr bwMode="auto">
          <a:xfrm>
            <a:off x="1943640" y="2218747"/>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4</a:t>
            </a:r>
            <a:endParaRPr lang="en-US" sz="667" kern="0">
              <a:solidFill>
                <a:srgbClr val="FFFFFF"/>
              </a:solidFill>
              <a:latin typeface="Arial"/>
              <a:cs typeface="+mn-cs"/>
            </a:endParaRPr>
          </a:p>
        </p:txBody>
      </p:sp>
      <p:sp>
        <p:nvSpPr>
          <p:cNvPr id="10" name="Rounded Rectangle 9">
            <a:extLst>
              <a:ext uri="{FF2B5EF4-FFF2-40B4-BE49-F238E27FC236}">
                <a16:creationId xmlns:a16="http://schemas.microsoft.com/office/drawing/2014/main" id="{3E7619F8-E83C-F542-AEE9-83F997C5D193}"/>
              </a:ext>
            </a:extLst>
          </p:cNvPr>
          <p:cNvSpPr/>
          <p:nvPr/>
        </p:nvSpPr>
        <p:spPr bwMode="auto">
          <a:xfrm>
            <a:off x="2192679" y="2218747"/>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5</a:t>
            </a:r>
            <a:endParaRPr lang="en-US" sz="667" kern="0">
              <a:solidFill>
                <a:srgbClr val="FFFFFF"/>
              </a:solidFill>
              <a:latin typeface="Arial"/>
              <a:cs typeface="+mn-cs"/>
            </a:endParaRPr>
          </a:p>
        </p:txBody>
      </p:sp>
      <p:sp>
        <p:nvSpPr>
          <p:cNvPr id="11" name="Rounded Rectangle 10">
            <a:extLst>
              <a:ext uri="{FF2B5EF4-FFF2-40B4-BE49-F238E27FC236}">
                <a16:creationId xmlns:a16="http://schemas.microsoft.com/office/drawing/2014/main" id="{D9157B17-D255-474A-8E9E-A23B4CE7A873}"/>
              </a:ext>
            </a:extLst>
          </p:cNvPr>
          <p:cNvSpPr/>
          <p:nvPr/>
        </p:nvSpPr>
        <p:spPr bwMode="auto">
          <a:xfrm>
            <a:off x="2433039" y="2218747"/>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6</a:t>
            </a:r>
            <a:endParaRPr lang="en-US" sz="667" kern="0">
              <a:solidFill>
                <a:srgbClr val="FFFFFF"/>
              </a:solidFill>
              <a:latin typeface="Arial"/>
              <a:cs typeface="+mn-cs"/>
            </a:endParaRPr>
          </a:p>
        </p:txBody>
      </p:sp>
      <p:sp>
        <p:nvSpPr>
          <p:cNvPr id="12" name="Rounded Rectangle 11">
            <a:extLst>
              <a:ext uri="{FF2B5EF4-FFF2-40B4-BE49-F238E27FC236}">
                <a16:creationId xmlns:a16="http://schemas.microsoft.com/office/drawing/2014/main" id="{A14EDD06-8F02-F942-8435-417855CC9899}"/>
              </a:ext>
            </a:extLst>
          </p:cNvPr>
          <p:cNvSpPr/>
          <p:nvPr/>
        </p:nvSpPr>
        <p:spPr bwMode="auto">
          <a:xfrm>
            <a:off x="2673399" y="2218747"/>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7</a:t>
            </a:r>
            <a:endParaRPr lang="en-US" sz="667" kern="0">
              <a:solidFill>
                <a:srgbClr val="FFFFFF"/>
              </a:solidFill>
              <a:latin typeface="Arial"/>
              <a:cs typeface="+mn-cs"/>
            </a:endParaRPr>
          </a:p>
        </p:txBody>
      </p:sp>
      <p:sp>
        <p:nvSpPr>
          <p:cNvPr id="13" name="AutoShape 4">
            <a:extLst>
              <a:ext uri="{FF2B5EF4-FFF2-40B4-BE49-F238E27FC236}">
                <a16:creationId xmlns:a16="http://schemas.microsoft.com/office/drawing/2014/main" id="{B76A459B-4411-5D4D-9624-88247D3BE020}"/>
              </a:ext>
            </a:extLst>
          </p:cNvPr>
          <p:cNvSpPr>
            <a:spLocks noChangeArrowheads="1"/>
          </p:cNvSpPr>
          <p:nvPr/>
        </p:nvSpPr>
        <p:spPr bwMode="auto">
          <a:xfrm>
            <a:off x="647651" y="1926451"/>
            <a:ext cx="3198376" cy="1199545"/>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a:solidFill>
                <a:srgbClr val="6D7777"/>
              </a:solidFill>
            </a:endParaRPr>
          </a:p>
        </p:txBody>
      </p:sp>
      <p:pic>
        <p:nvPicPr>
          <p:cNvPr id="14" name="Picture 13">
            <a:extLst>
              <a:ext uri="{FF2B5EF4-FFF2-40B4-BE49-F238E27FC236}">
                <a16:creationId xmlns:a16="http://schemas.microsoft.com/office/drawing/2014/main" id="{183DAEF3-6F89-E740-B09F-312B004FEF76}"/>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2962074" y="2737193"/>
            <a:ext cx="959343" cy="504271"/>
          </a:xfrm>
          <a:prstGeom prst="rect">
            <a:avLst/>
          </a:prstGeom>
        </p:spPr>
      </p:pic>
      <p:sp>
        <p:nvSpPr>
          <p:cNvPr id="15" name="TextBox 14">
            <a:extLst>
              <a:ext uri="{FF2B5EF4-FFF2-40B4-BE49-F238E27FC236}">
                <a16:creationId xmlns:a16="http://schemas.microsoft.com/office/drawing/2014/main" id="{E09461B8-814B-AA4A-8B51-1CC6C7606C36}"/>
              </a:ext>
            </a:extLst>
          </p:cNvPr>
          <p:cNvSpPr txBox="1"/>
          <p:nvPr/>
        </p:nvSpPr>
        <p:spPr>
          <a:xfrm>
            <a:off x="889453" y="1903238"/>
            <a:ext cx="1021433" cy="300210"/>
          </a:xfrm>
          <a:prstGeom prst="rect">
            <a:avLst/>
          </a:prstGeom>
          <a:noFill/>
        </p:spPr>
        <p:txBody>
          <a:bodyPr wrap="none" rtlCol="0">
            <a:spAutoFit/>
          </a:bodyPr>
          <a:lstStyle/>
          <a:p>
            <a:pPr defTabSz="1219170" eaLnBrk="1" fontAlgn="auto" hangingPunct="1">
              <a:spcBef>
                <a:spcPts val="0"/>
              </a:spcBef>
              <a:spcAft>
                <a:spcPts val="0"/>
              </a:spcAft>
              <a:defRPr/>
            </a:pPr>
            <a:r>
              <a:rPr lang="en-US" sz="1351" kern="0">
                <a:solidFill>
                  <a:srgbClr val="C8D2D2">
                    <a:lumMod val="25000"/>
                  </a:srgbClr>
                </a:solidFill>
              </a:rPr>
              <a:t>Containers</a:t>
            </a:r>
          </a:p>
        </p:txBody>
      </p:sp>
      <p:grpSp>
        <p:nvGrpSpPr>
          <p:cNvPr id="16" name="Group 15">
            <a:extLst>
              <a:ext uri="{FF2B5EF4-FFF2-40B4-BE49-F238E27FC236}">
                <a16:creationId xmlns:a16="http://schemas.microsoft.com/office/drawing/2014/main" id="{64998D6B-4792-D343-9FDA-3C0C0303C15E}"/>
              </a:ext>
            </a:extLst>
          </p:cNvPr>
          <p:cNvGrpSpPr/>
          <p:nvPr/>
        </p:nvGrpSpPr>
        <p:grpSpPr>
          <a:xfrm>
            <a:off x="7236847" y="1696336"/>
            <a:ext cx="1098679" cy="325376"/>
            <a:chOff x="3383969" y="684409"/>
            <a:chExt cx="626831" cy="266407"/>
          </a:xfrm>
        </p:grpSpPr>
        <p:grpSp>
          <p:nvGrpSpPr>
            <p:cNvPr id="17" name="Group 16">
              <a:extLst>
                <a:ext uri="{FF2B5EF4-FFF2-40B4-BE49-F238E27FC236}">
                  <a16:creationId xmlns:a16="http://schemas.microsoft.com/office/drawing/2014/main" id="{1E2FD6A5-619E-9247-AB7C-7CB41B8B27F8}"/>
                </a:ext>
              </a:extLst>
            </p:cNvPr>
            <p:cNvGrpSpPr/>
            <p:nvPr/>
          </p:nvGrpSpPr>
          <p:grpSpPr>
            <a:xfrm>
              <a:off x="3383969" y="684409"/>
              <a:ext cx="189803" cy="266407"/>
              <a:chOff x="2605549" y="2282084"/>
              <a:chExt cx="253071" cy="355209"/>
            </a:xfrm>
            <a:solidFill>
              <a:schemeClr val="tx2">
                <a:lumMod val="60000"/>
                <a:lumOff val="40000"/>
              </a:schemeClr>
            </a:solidFill>
          </p:grpSpPr>
          <p:sp>
            <p:nvSpPr>
              <p:cNvPr id="24" name="Oval 23">
                <a:extLst>
                  <a:ext uri="{FF2B5EF4-FFF2-40B4-BE49-F238E27FC236}">
                    <a16:creationId xmlns:a16="http://schemas.microsoft.com/office/drawing/2014/main" id="{1736E9B8-D6EF-7947-B380-FCDBE592EE65}"/>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5" name="Straight Connector 24">
                <a:extLst>
                  <a:ext uri="{FF2B5EF4-FFF2-40B4-BE49-F238E27FC236}">
                    <a16:creationId xmlns:a16="http://schemas.microsoft.com/office/drawing/2014/main" id="{F1D5CD09-51A3-604C-964C-726E7F30B077}"/>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8" name="Group 17">
              <a:extLst>
                <a:ext uri="{FF2B5EF4-FFF2-40B4-BE49-F238E27FC236}">
                  <a16:creationId xmlns:a16="http://schemas.microsoft.com/office/drawing/2014/main" id="{46E158FE-71FE-174F-890E-ACA68F37F17B}"/>
                </a:ext>
              </a:extLst>
            </p:cNvPr>
            <p:cNvGrpSpPr/>
            <p:nvPr/>
          </p:nvGrpSpPr>
          <p:grpSpPr>
            <a:xfrm>
              <a:off x="3605844" y="684409"/>
              <a:ext cx="189803" cy="266407"/>
              <a:chOff x="2605549" y="2282084"/>
              <a:chExt cx="253071" cy="355209"/>
            </a:xfrm>
            <a:solidFill>
              <a:schemeClr val="tx2">
                <a:lumMod val="60000"/>
                <a:lumOff val="40000"/>
              </a:schemeClr>
            </a:solidFill>
          </p:grpSpPr>
          <p:sp>
            <p:nvSpPr>
              <p:cNvPr id="22" name="Oval 21">
                <a:extLst>
                  <a:ext uri="{FF2B5EF4-FFF2-40B4-BE49-F238E27FC236}">
                    <a16:creationId xmlns:a16="http://schemas.microsoft.com/office/drawing/2014/main" id="{72E56A0B-1E6C-804D-B584-B44A3D9034DD}"/>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3" name="Straight Connector 22">
                <a:extLst>
                  <a:ext uri="{FF2B5EF4-FFF2-40B4-BE49-F238E27FC236}">
                    <a16:creationId xmlns:a16="http://schemas.microsoft.com/office/drawing/2014/main" id="{04D57D08-4ED1-B34C-8691-0547AC048B6B}"/>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9" name="Group 18">
              <a:extLst>
                <a:ext uri="{FF2B5EF4-FFF2-40B4-BE49-F238E27FC236}">
                  <a16:creationId xmlns:a16="http://schemas.microsoft.com/office/drawing/2014/main" id="{AEA85E2F-8CF1-E644-B7DD-D89721761FBC}"/>
                </a:ext>
              </a:extLst>
            </p:cNvPr>
            <p:cNvGrpSpPr/>
            <p:nvPr/>
          </p:nvGrpSpPr>
          <p:grpSpPr>
            <a:xfrm>
              <a:off x="3820997" y="684409"/>
              <a:ext cx="189803" cy="266407"/>
              <a:chOff x="2605549" y="2282084"/>
              <a:chExt cx="253071" cy="355209"/>
            </a:xfrm>
            <a:solidFill>
              <a:schemeClr val="tx2">
                <a:lumMod val="60000"/>
                <a:lumOff val="40000"/>
              </a:schemeClr>
            </a:solidFill>
          </p:grpSpPr>
          <p:sp>
            <p:nvSpPr>
              <p:cNvPr id="20" name="Oval 19">
                <a:extLst>
                  <a:ext uri="{FF2B5EF4-FFF2-40B4-BE49-F238E27FC236}">
                    <a16:creationId xmlns:a16="http://schemas.microsoft.com/office/drawing/2014/main" id="{E07B5103-8A2C-854E-AB28-2ACA380B2CDF}"/>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1" name="Straight Connector 20">
                <a:extLst>
                  <a:ext uri="{FF2B5EF4-FFF2-40B4-BE49-F238E27FC236}">
                    <a16:creationId xmlns:a16="http://schemas.microsoft.com/office/drawing/2014/main" id="{91F4541B-A0C8-834D-9F48-8409C45FE8E1}"/>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26" name="Rectangle 25">
            <a:extLst>
              <a:ext uri="{FF2B5EF4-FFF2-40B4-BE49-F238E27FC236}">
                <a16:creationId xmlns:a16="http://schemas.microsoft.com/office/drawing/2014/main" id="{584E91B5-DAD6-3C4A-842C-B54B845D297F}"/>
              </a:ext>
            </a:extLst>
          </p:cNvPr>
          <p:cNvSpPr/>
          <p:nvPr/>
        </p:nvSpPr>
        <p:spPr>
          <a:xfrm>
            <a:off x="6611480" y="2032033"/>
            <a:ext cx="2618444" cy="455308"/>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REST API Container Controller</a:t>
            </a:r>
          </a:p>
        </p:txBody>
      </p:sp>
      <p:sp>
        <p:nvSpPr>
          <p:cNvPr id="28" name="Oval 27">
            <a:extLst>
              <a:ext uri="{FF2B5EF4-FFF2-40B4-BE49-F238E27FC236}">
                <a16:creationId xmlns:a16="http://schemas.microsoft.com/office/drawing/2014/main" id="{1B75F909-1AEE-E24C-BB83-9694F642796B}"/>
              </a:ext>
            </a:extLst>
          </p:cNvPr>
          <p:cNvSpPr/>
          <p:nvPr/>
        </p:nvSpPr>
        <p:spPr>
          <a:xfrm>
            <a:off x="4447613" y="3627548"/>
            <a:ext cx="645151" cy="59621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sp>
        <p:nvSpPr>
          <p:cNvPr id="29" name="Circular Arrow 28">
            <a:extLst>
              <a:ext uri="{FF2B5EF4-FFF2-40B4-BE49-F238E27FC236}">
                <a16:creationId xmlns:a16="http://schemas.microsoft.com/office/drawing/2014/main" id="{4EB73442-D21C-5249-879F-C2B98A6C33FE}"/>
              </a:ext>
            </a:extLst>
          </p:cNvPr>
          <p:cNvSpPr/>
          <p:nvPr/>
        </p:nvSpPr>
        <p:spPr>
          <a:xfrm rot="5852869">
            <a:off x="4309305" y="3480969"/>
            <a:ext cx="846199" cy="929364"/>
          </a:xfrm>
          <a:prstGeom prst="circularArrow">
            <a:avLst>
              <a:gd name="adj1" fmla="val 0"/>
              <a:gd name="adj2" fmla="val 645456"/>
              <a:gd name="adj3" fmla="val 20982983"/>
              <a:gd name="adj4" fmla="val 10800000"/>
              <a:gd name="adj5" fmla="val 125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cxnSp>
        <p:nvCxnSpPr>
          <p:cNvPr id="32" name="Elbow Connector 31">
            <a:extLst>
              <a:ext uri="{FF2B5EF4-FFF2-40B4-BE49-F238E27FC236}">
                <a16:creationId xmlns:a16="http://schemas.microsoft.com/office/drawing/2014/main" id="{DA34BA42-D008-ED4D-B945-D9C76C0E1F8F}"/>
              </a:ext>
            </a:extLst>
          </p:cNvPr>
          <p:cNvCxnSpPr>
            <a:cxnSpLocks/>
            <a:stCxn id="10" idx="0"/>
            <a:endCxn id="35" idx="1"/>
          </p:cNvCxnSpPr>
          <p:nvPr/>
        </p:nvCxnSpPr>
        <p:spPr>
          <a:xfrm rot="16200000" flipH="1">
            <a:off x="3508622" y="1025584"/>
            <a:ext cx="571915" cy="2958241"/>
          </a:xfrm>
          <a:prstGeom prst="bentConnector4">
            <a:avLst>
              <a:gd name="adj1" fmla="val -106264"/>
              <a:gd name="adj2" fmla="val 65645"/>
            </a:avLst>
          </a:prstGeom>
          <a:ln w="31750">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1BCD2DAC-822C-EE4B-B97A-7FDAC9C7D1AD}"/>
              </a:ext>
            </a:extLst>
          </p:cNvPr>
          <p:cNvSpPr/>
          <p:nvPr/>
        </p:nvSpPr>
        <p:spPr>
          <a:xfrm>
            <a:off x="5248635" y="3596822"/>
            <a:ext cx="3976425" cy="459613"/>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err="1">
                <a:solidFill>
                  <a:prstClr val="white"/>
                </a:solidFill>
                <a:latin typeface="Arial"/>
              </a:rPr>
              <a:t>OpenLiberty</a:t>
            </a:r>
            <a:endParaRPr lang="en-US" sz="1333">
              <a:solidFill>
                <a:prstClr val="white"/>
              </a:solidFill>
              <a:latin typeface="Arial"/>
            </a:endParaRPr>
          </a:p>
        </p:txBody>
      </p:sp>
      <p:pic>
        <p:nvPicPr>
          <p:cNvPr id="27" name="Picture 40">
            <a:extLst>
              <a:ext uri="{FF2B5EF4-FFF2-40B4-BE49-F238E27FC236}">
                <a16:creationId xmlns:a16="http://schemas.microsoft.com/office/drawing/2014/main" id="{F3F9012B-5EB6-4244-936F-5CF6AD0EA07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537575" y="3728775"/>
            <a:ext cx="1414200" cy="524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Rectangle 33">
            <a:extLst>
              <a:ext uri="{FF2B5EF4-FFF2-40B4-BE49-F238E27FC236}">
                <a16:creationId xmlns:a16="http://schemas.microsoft.com/office/drawing/2014/main" id="{11BEE1F3-B6DB-FE47-AF68-7E801D195E8A}"/>
              </a:ext>
            </a:extLst>
          </p:cNvPr>
          <p:cNvSpPr/>
          <p:nvPr/>
        </p:nvSpPr>
        <p:spPr>
          <a:xfrm>
            <a:off x="6611480" y="3028245"/>
            <a:ext cx="1627727" cy="504270"/>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Event Producer</a:t>
            </a:r>
          </a:p>
        </p:txBody>
      </p:sp>
      <p:sp>
        <p:nvSpPr>
          <p:cNvPr id="35" name="Rectangle 34">
            <a:extLst>
              <a:ext uri="{FF2B5EF4-FFF2-40B4-BE49-F238E27FC236}">
                <a16:creationId xmlns:a16="http://schemas.microsoft.com/office/drawing/2014/main" id="{D4D41E94-14B8-054D-95CD-E307C25BC3D4}"/>
              </a:ext>
            </a:extLst>
          </p:cNvPr>
          <p:cNvSpPr/>
          <p:nvPr/>
        </p:nvSpPr>
        <p:spPr>
          <a:xfrm>
            <a:off x="5273701" y="2048808"/>
            <a:ext cx="1262389" cy="1483707"/>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a:solidFill>
                  <a:schemeClr val="accent3"/>
                </a:solidFill>
                <a:latin typeface="Arial"/>
              </a:rPr>
              <a:t>Event Handler</a:t>
            </a:r>
          </a:p>
        </p:txBody>
      </p:sp>
      <p:sp>
        <p:nvSpPr>
          <p:cNvPr id="37" name="Rectangle 36">
            <a:extLst>
              <a:ext uri="{FF2B5EF4-FFF2-40B4-BE49-F238E27FC236}">
                <a16:creationId xmlns:a16="http://schemas.microsoft.com/office/drawing/2014/main" id="{9ED3D9B3-6696-D644-9A7C-BAD57303450D}"/>
              </a:ext>
            </a:extLst>
          </p:cNvPr>
          <p:cNvSpPr/>
          <p:nvPr/>
        </p:nvSpPr>
        <p:spPr>
          <a:xfrm>
            <a:off x="8313089" y="3057290"/>
            <a:ext cx="916837" cy="50427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a:solidFill>
                  <a:schemeClr val="accent3"/>
                </a:solidFill>
                <a:latin typeface="Arial"/>
              </a:rPr>
              <a:t>DAO</a:t>
            </a:r>
          </a:p>
        </p:txBody>
      </p:sp>
      <p:sp>
        <p:nvSpPr>
          <p:cNvPr id="41" name="Rectangle 40">
            <a:extLst>
              <a:ext uri="{FF2B5EF4-FFF2-40B4-BE49-F238E27FC236}">
                <a16:creationId xmlns:a16="http://schemas.microsoft.com/office/drawing/2014/main" id="{FE63CDFA-9E72-7944-86B6-5672377D0136}"/>
              </a:ext>
            </a:extLst>
          </p:cNvPr>
          <p:cNvSpPr/>
          <p:nvPr/>
        </p:nvSpPr>
        <p:spPr>
          <a:xfrm>
            <a:off x="6611480" y="2544660"/>
            <a:ext cx="2628546" cy="468353"/>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Container Services</a:t>
            </a:r>
          </a:p>
        </p:txBody>
      </p:sp>
      <p:cxnSp>
        <p:nvCxnSpPr>
          <p:cNvPr id="48" name="Elbow Connector 47">
            <a:extLst>
              <a:ext uri="{FF2B5EF4-FFF2-40B4-BE49-F238E27FC236}">
                <a16:creationId xmlns:a16="http://schemas.microsoft.com/office/drawing/2014/main" id="{3F0CF38A-511C-0C46-A690-3EA91080BC77}"/>
              </a:ext>
            </a:extLst>
          </p:cNvPr>
          <p:cNvCxnSpPr>
            <a:cxnSpLocks/>
            <a:endCxn id="12" idx="2"/>
          </p:cNvCxnSpPr>
          <p:nvPr/>
        </p:nvCxnSpPr>
        <p:spPr>
          <a:xfrm rot="10800000">
            <a:off x="2796180" y="2950259"/>
            <a:ext cx="3739914" cy="291204"/>
          </a:xfrm>
          <a:prstGeom prst="bentConnector2">
            <a:avLst/>
          </a:prstGeom>
          <a:ln w="31750">
            <a:solidFill>
              <a:schemeClr val="tx2">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222159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9551" y="298516"/>
            <a:ext cx="10993967" cy="342900"/>
          </a:xfrm>
        </p:spPr>
        <p:txBody>
          <a:bodyPr/>
          <a:lstStyle/>
          <a:p>
            <a:pPr algn="l"/>
            <a:r>
              <a:rPr lang="en-US" dirty="0"/>
              <a:t>Why Event Driven Architecture: Eventual Data Consistency</a:t>
            </a:r>
          </a:p>
        </p:txBody>
      </p:sp>
      <p:sp>
        <p:nvSpPr>
          <p:cNvPr id="4" name="Slide Number Placeholder 3"/>
          <p:cNvSpPr>
            <a:spLocks noGrp="1"/>
          </p:cNvSpPr>
          <p:nvPr>
            <p:ph type="sldNum" sz="quarter" idx="10"/>
          </p:nvPr>
        </p:nvSpPr>
        <p:spPr/>
        <p:txBody>
          <a:bodyPr/>
          <a:lstStyle/>
          <a:p>
            <a:pPr defTabSz="911231" eaLnBrk="1" fontAlgn="auto" hangingPunct="1">
              <a:spcBef>
                <a:spcPts val="0"/>
              </a:spcBef>
              <a:spcAft>
                <a:spcPts val="0"/>
              </a:spcAft>
              <a:defRPr/>
            </a:pPr>
            <a:r>
              <a:rPr lang="en-US" altLang="en-US" dirty="0">
                <a:solidFill>
                  <a:srgbClr val="FFFFFF"/>
                </a:solidFill>
                <a:latin typeface="Arial"/>
                <a:ea typeface="ＭＳ Ｐゴシック" charset="0"/>
                <a:cs typeface="Arial"/>
                <a:sym typeface="Helvetica" charset="0"/>
              </a:rPr>
              <a:t>IBM Confidential – Page </a:t>
            </a:r>
            <a:fld id="{3AD35F64-7BFE-4AA6-B41F-771B1133FB22}"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5</a:t>
            </a:fld>
            <a:endParaRPr lang="en-US" altLang="en-US" dirty="0">
              <a:solidFill>
                <a:srgbClr val="FFFFFF"/>
              </a:solidFill>
              <a:latin typeface="Arial"/>
              <a:ea typeface="ＭＳ Ｐゴシック" charset="0"/>
              <a:cs typeface="Arial"/>
              <a:sym typeface="Helvetica" charset="0"/>
            </a:endParaRPr>
          </a:p>
        </p:txBody>
      </p:sp>
      <p:sp>
        <p:nvSpPr>
          <p:cNvPr id="7" name="Rectangle 6"/>
          <p:cNvSpPr/>
          <p:nvPr/>
        </p:nvSpPr>
        <p:spPr>
          <a:xfrm>
            <a:off x="3677070" y="3303192"/>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Authentication MS</a:t>
            </a:r>
          </a:p>
        </p:txBody>
      </p:sp>
      <p:cxnSp>
        <p:nvCxnSpPr>
          <p:cNvPr id="35" name="Elbow Connector 34"/>
          <p:cNvCxnSpPr>
            <a:stCxn id="32" idx="2"/>
            <a:endCxn id="66" idx="0"/>
          </p:cNvCxnSpPr>
          <p:nvPr/>
        </p:nvCxnSpPr>
        <p:spPr>
          <a:xfrm rot="16200000" flipH="1">
            <a:off x="3460228" y="2366101"/>
            <a:ext cx="1078501" cy="485960"/>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52" name="Elbow Connector 51"/>
          <p:cNvCxnSpPr>
            <a:stCxn id="31" idx="2"/>
            <a:endCxn id="62" idx="0"/>
          </p:cNvCxnSpPr>
          <p:nvPr/>
        </p:nvCxnSpPr>
        <p:spPr>
          <a:xfrm rot="5400000">
            <a:off x="838600" y="2369695"/>
            <a:ext cx="1098629" cy="473229"/>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23" name="Can 22"/>
          <p:cNvSpPr/>
          <p:nvPr/>
        </p:nvSpPr>
        <p:spPr>
          <a:xfrm>
            <a:off x="4201479" y="3713284"/>
            <a:ext cx="269960" cy="35897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Rectangle 44"/>
          <p:cNvSpPr/>
          <p:nvPr/>
        </p:nvSpPr>
        <p:spPr>
          <a:xfrm>
            <a:off x="7162690" y="3368355"/>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Asset management MS</a:t>
            </a:r>
          </a:p>
        </p:txBody>
      </p:sp>
      <p:sp>
        <p:nvSpPr>
          <p:cNvPr id="46" name="Can 45"/>
          <p:cNvSpPr/>
          <p:nvPr/>
        </p:nvSpPr>
        <p:spPr>
          <a:xfrm>
            <a:off x="7810861" y="3745524"/>
            <a:ext cx="269960" cy="35897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46"/>
          <p:cNvSpPr/>
          <p:nvPr/>
        </p:nvSpPr>
        <p:spPr>
          <a:xfrm>
            <a:off x="5219564" y="3315379"/>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User management MS</a:t>
            </a:r>
          </a:p>
        </p:txBody>
      </p:sp>
      <p:sp>
        <p:nvSpPr>
          <p:cNvPr id="49" name="Can 48"/>
          <p:cNvSpPr/>
          <p:nvPr/>
        </p:nvSpPr>
        <p:spPr>
          <a:xfrm>
            <a:off x="5906535" y="3759942"/>
            <a:ext cx="269960" cy="35897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Rectangle 49"/>
          <p:cNvSpPr/>
          <p:nvPr/>
        </p:nvSpPr>
        <p:spPr>
          <a:xfrm>
            <a:off x="2481778" y="3303192"/>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App Authorization MS</a:t>
            </a:r>
          </a:p>
        </p:txBody>
      </p:sp>
      <p:sp>
        <p:nvSpPr>
          <p:cNvPr id="51" name="Can 50"/>
          <p:cNvSpPr/>
          <p:nvPr/>
        </p:nvSpPr>
        <p:spPr>
          <a:xfrm>
            <a:off x="3074270" y="3761011"/>
            <a:ext cx="269960" cy="35897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Rectangle 52"/>
          <p:cNvSpPr/>
          <p:nvPr/>
        </p:nvSpPr>
        <p:spPr>
          <a:xfrm>
            <a:off x="606697" y="3315379"/>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Config management MS</a:t>
            </a:r>
          </a:p>
        </p:txBody>
      </p:sp>
      <p:sp>
        <p:nvSpPr>
          <p:cNvPr id="54" name="Can 53"/>
          <p:cNvSpPr/>
          <p:nvPr/>
        </p:nvSpPr>
        <p:spPr>
          <a:xfrm>
            <a:off x="1254868" y="3692548"/>
            <a:ext cx="269960" cy="35897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7" name="Elbow Connector 56"/>
          <p:cNvCxnSpPr>
            <a:stCxn id="33" idx="2"/>
            <a:endCxn id="67" idx="0"/>
          </p:cNvCxnSpPr>
          <p:nvPr/>
        </p:nvCxnSpPr>
        <p:spPr>
          <a:xfrm rot="16200000" flipH="1">
            <a:off x="5224775" y="2583873"/>
            <a:ext cx="1061828" cy="46871"/>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60" name="Elbow Connector 59"/>
          <p:cNvCxnSpPr>
            <a:stCxn id="34" idx="2"/>
            <a:endCxn id="68" idx="0"/>
          </p:cNvCxnSpPr>
          <p:nvPr/>
        </p:nvCxnSpPr>
        <p:spPr>
          <a:xfrm rot="16200000" flipH="1">
            <a:off x="7102378" y="2589435"/>
            <a:ext cx="1117788" cy="91707"/>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31" name="Rectangle 30"/>
          <p:cNvSpPr/>
          <p:nvPr/>
        </p:nvSpPr>
        <p:spPr>
          <a:xfrm>
            <a:off x="767278" y="1504719"/>
            <a:ext cx="171450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App Config Web</a:t>
            </a:r>
          </a:p>
        </p:txBody>
      </p:sp>
      <p:sp>
        <p:nvSpPr>
          <p:cNvPr id="32" name="Rectangle 31"/>
          <p:cNvSpPr/>
          <p:nvPr/>
        </p:nvSpPr>
        <p:spPr>
          <a:xfrm>
            <a:off x="2899248" y="1517555"/>
            <a:ext cx="171450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User Identity Web</a:t>
            </a:r>
          </a:p>
        </p:txBody>
      </p:sp>
      <p:sp>
        <p:nvSpPr>
          <p:cNvPr id="33" name="Rectangle 32"/>
          <p:cNvSpPr/>
          <p:nvPr/>
        </p:nvSpPr>
        <p:spPr>
          <a:xfrm>
            <a:off x="4875004" y="1524119"/>
            <a:ext cx="171450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User Management Web</a:t>
            </a:r>
          </a:p>
        </p:txBody>
      </p:sp>
      <p:sp>
        <p:nvSpPr>
          <p:cNvPr id="34" name="Rectangle 33"/>
          <p:cNvSpPr/>
          <p:nvPr/>
        </p:nvSpPr>
        <p:spPr>
          <a:xfrm>
            <a:off x="6758169" y="1524119"/>
            <a:ext cx="171450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Asset Dashboard Web</a:t>
            </a:r>
          </a:p>
        </p:txBody>
      </p:sp>
      <p:sp>
        <p:nvSpPr>
          <p:cNvPr id="10" name="TextBox 9"/>
          <p:cNvSpPr txBox="1"/>
          <p:nvPr/>
        </p:nvSpPr>
        <p:spPr>
          <a:xfrm>
            <a:off x="7663724" y="2515372"/>
            <a:ext cx="1039067" cy="415498"/>
          </a:xfrm>
          <a:prstGeom prst="rect">
            <a:avLst/>
          </a:prstGeom>
          <a:noFill/>
        </p:spPr>
        <p:txBody>
          <a:bodyPr wrap="none" rtlCol="0">
            <a:spAutoFit/>
          </a:bodyPr>
          <a:lstStyle/>
          <a:p>
            <a:r>
              <a:rPr lang="en-US" sz="1050" dirty="0"/>
              <a:t>Add, delete, </a:t>
            </a:r>
          </a:p>
          <a:p>
            <a:r>
              <a:rPr lang="en-US" sz="1050" dirty="0"/>
              <a:t>update Assets</a:t>
            </a:r>
          </a:p>
        </p:txBody>
      </p:sp>
      <p:cxnSp>
        <p:nvCxnSpPr>
          <p:cNvPr id="42" name="Elbow Connector 41"/>
          <p:cNvCxnSpPr>
            <a:stCxn id="32" idx="2"/>
            <a:endCxn id="64" idx="0"/>
          </p:cNvCxnSpPr>
          <p:nvPr/>
        </p:nvCxnSpPr>
        <p:spPr>
          <a:xfrm rot="5400000">
            <a:off x="2861042" y="2244645"/>
            <a:ext cx="1070271" cy="720643"/>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5762060" y="2454958"/>
            <a:ext cx="987771" cy="415498"/>
          </a:xfrm>
          <a:prstGeom prst="rect">
            <a:avLst/>
          </a:prstGeom>
          <a:noFill/>
        </p:spPr>
        <p:txBody>
          <a:bodyPr wrap="none" rtlCol="0">
            <a:spAutoFit/>
          </a:bodyPr>
          <a:lstStyle/>
          <a:p>
            <a:r>
              <a:rPr lang="en-US" sz="1050" dirty="0"/>
              <a:t>Add, delete, </a:t>
            </a:r>
          </a:p>
          <a:p>
            <a:r>
              <a:rPr lang="en-US" sz="1050" dirty="0"/>
              <a:t>update Users</a:t>
            </a:r>
          </a:p>
        </p:txBody>
      </p:sp>
      <p:sp>
        <p:nvSpPr>
          <p:cNvPr id="55" name="TextBox 54"/>
          <p:cNvSpPr txBox="1"/>
          <p:nvPr/>
        </p:nvSpPr>
        <p:spPr>
          <a:xfrm>
            <a:off x="417541" y="2247209"/>
            <a:ext cx="1303562" cy="415498"/>
          </a:xfrm>
          <a:prstGeom prst="rect">
            <a:avLst/>
          </a:prstGeom>
          <a:noFill/>
        </p:spPr>
        <p:txBody>
          <a:bodyPr wrap="none" rtlCol="0">
            <a:spAutoFit/>
          </a:bodyPr>
          <a:lstStyle/>
          <a:p>
            <a:r>
              <a:rPr lang="en-US" sz="1050" dirty="0"/>
              <a:t>Add, delete, </a:t>
            </a:r>
          </a:p>
          <a:p>
            <a:r>
              <a:rPr lang="en-US" sz="1050" dirty="0"/>
              <a:t>update App Config</a:t>
            </a:r>
          </a:p>
        </p:txBody>
      </p:sp>
      <p:cxnSp>
        <p:nvCxnSpPr>
          <p:cNvPr id="56" name="Elbow Connector 55"/>
          <p:cNvCxnSpPr>
            <a:stCxn id="54" idx="3"/>
            <a:endCxn id="51" idx="3"/>
          </p:cNvCxnSpPr>
          <p:nvPr/>
        </p:nvCxnSpPr>
        <p:spPr>
          <a:xfrm rot="16200000" flipH="1">
            <a:off x="2265318" y="3176057"/>
            <a:ext cx="68463" cy="1819402"/>
          </a:xfrm>
          <a:prstGeom prst="bentConnector3">
            <a:avLst>
              <a:gd name="adj1" fmla="val 1006309"/>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58" name="Elbow Connector 57"/>
          <p:cNvCxnSpPr>
            <a:stCxn id="49" idx="3"/>
            <a:endCxn id="23" idx="3"/>
          </p:cNvCxnSpPr>
          <p:nvPr/>
        </p:nvCxnSpPr>
        <p:spPr>
          <a:xfrm rot="5400000" flipH="1">
            <a:off x="5165658" y="3243064"/>
            <a:ext cx="46658" cy="1705056"/>
          </a:xfrm>
          <a:prstGeom prst="bentConnector3">
            <a:avLst>
              <a:gd name="adj1" fmla="val -1304409"/>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59" name="Elbow Connector 58"/>
          <p:cNvCxnSpPr>
            <a:stCxn id="49" idx="3"/>
            <a:endCxn id="46" idx="3"/>
          </p:cNvCxnSpPr>
          <p:nvPr/>
        </p:nvCxnSpPr>
        <p:spPr>
          <a:xfrm rot="5400000" flipH="1" flipV="1">
            <a:off x="6986469" y="3159549"/>
            <a:ext cx="14418" cy="1904326"/>
          </a:xfrm>
          <a:prstGeom prst="bentConnector3">
            <a:avLst>
              <a:gd name="adj1" fmla="val -4303551"/>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62" name="Rectangle 61"/>
          <p:cNvSpPr/>
          <p:nvPr/>
        </p:nvSpPr>
        <p:spPr>
          <a:xfrm>
            <a:off x="597221" y="3155624"/>
            <a:ext cx="1108156" cy="159754"/>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APIS</a:t>
            </a:r>
          </a:p>
        </p:txBody>
      </p:sp>
      <p:sp>
        <p:nvSpPr>
          <p:cNvPr id="64" name="Rectangle 63"/>
          <p:cNvSpPr/>
          <p:nvPr/>
        </p:nvSpPr>
        <p:spPr>
          <a:xfrm>
            <a:off x="2481777" y="3140102"/>
            <a:ext cx="1108156" cy="159754"/>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APIS</a:t>
            </a:r>
          </a:p>
        </p:txBody>
      </p:sp>
      <p:sp>
        <p:nvSpPr>
          <p:cNvPr id="66" name="Rectangle 65"/>
          <p:cNvSpPr/>
          <p:nvPr/>
        </p:nvSpPr>
        <p:spPr>
          <a:xfrm>
            <a:off x="3688380" y="3148332"/>
            <a:ext cx="1108156" cy="159754"/>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APIS</a:t>
            </a:r>
          </a:p>
        </p:txBody>
      </p:sp>
      <p:sp>
        <p:nvSpPr>
          <p:cNvPr id="67" name="Rectangle 66"/>
          <p:cNvSpPr/>
          <p:nvPr/>
        </p:nvSpPr>
        <p:spPr>
          <a:xfrm>
            <a:off x="5225047" y="3138223"/>
            <a:ext cx="1108156" cy="159754"/>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APIS</a:t>
            </a:r>
          </a:p>
        </p:txBody>
      </p:sp>
      <p:sp>
        <p:nvSpPr>
          <p:cNvPr id="68" name="Rectangle 67"/>
          <p:cNvSpPr/>
          <p:nvPr/>
        </p:nvSpPr>
        <p:spPr>
          <a:xfrm>
            <a:off x="7153048" y="3194183"/>
            <a:ext cx="1108156" cy="159754"/>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APIS</a:t>
            </a:r>
          </a:p>
        </p:txBody>
      </p:sp>
    </p:spTree>
    <p:extLst>
      <p:ext uri="{BB962C8B-B14F-4D97-AF65-F5344CB8AC3E}">
        <p14:creationId xmlns:p14="http://schemas.microsoft.com/office/powerpoint/2010/main" val="196738484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4F349-AB97-7647-84B8-9E93FC875068}"/>
              </a:ext>
            </a:extLst>
          </p:cNvPr>
          <p:cNvSpPr>
            <a:spLocks noGrp="1"/>
          </p:cNvSpPr>
          <p:nvPr>
            <p:ph type="title"/>
          </p:nvPr>
        </p:nvSpPr>
        <p:spPr>
          <a:xfrm>
            <a:off x="390788" y="60120"/>
            <a:ext cx="10886813" cy="601026"/>
          </a:xfrm>
        </p:spPr>
        <p:txBody>
          <a:bodyPr/>
          <a:lstStyle/>
          <a:p>
            <a:r>
              <a:rPr lang="en-US"/>
              <a:t>Legacy to Microservice </a:t>
            </a:r>
          </a:p>
        </p:txBody>
      </p:sp>
      <p:sp>
        <p:nvSpPr>
          <p:cNvPr id="5" name="Rounded Rectangle 4">
            <a:extLst>
              <a:ext uri="{FF2B5EF4-FFF2-40B4-BE49-F238E27FC236}">
                <a16:creationId xmlns:a16="http://schemas.microsoft.com/office/drawing/2014/main" id="{CD9C86BF-01A1-6C4F-8E66-B0F29ADCE9C2}"/>
              </a:ext>
            </a:extLst>
          </p:cNvPr>
          <p:cNvSpPr/>
          <p:nvPr/>
        </p:nvSpPr>
        <p:spPr bwMode="auto">
          <a:xfrm>
            <a:off x="4154610" y="3407746"/>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0</a:t>
            </a:r>
            <a:endParaRPr lang="en-US" sz="667" kern="0">
              <a:solidFill>
                <a:srgbClr val="FFFFFF"/>
              </a:solidFill>
              <a:latin typeface="Arial"/>
              <a:cs typeface="+mn-cs"/>
            </a:endParaRPr>
          </a:p>
        </p:txBody>
      </p:sp>
      <p:sp>
        <p:nvSpPr>
          <p:cNvPr id="6" name="Rounded Rectangle 5">
            <a:extLst>
              <a:ext uri="{FF2B5EF4-FFF2-40B4-BE49-F238E27FC236}">
                <a16:creationId xmlns:a16="http://schemas.microsoft.com/office/drawing/2014/main" id="{A8A4DEED-2E41-E54C-8F16-9C7C9C08D0DB}"/>
              </a:ext>
            </a:extLst>
          </p:cNvPr>
          <p:cNvSpPr/>
          <p:nvPr/>
        </p:nvSpPr>
        <p:spPr bwMode="auto">
          <a:xfrm>
            <a:off x="4398447" y="3407746"/>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1</a:t>
            </a:r>
            <a:endParaRPr lang="en-US" sz="667" kern="0">
              <a:solidFill>
                <a:srgbClr val="FFFFFF"/>
              </a:solidFill>
              <a:latin typeface="Arial"/>
              <a:cs typeface="+mn-cs"/>
            </a:endParaRPr>
          </a:p>
        </p:txBody>
      </p:sp>
      <p:sp>
        <p:nvSpPr>
          <p:cNvPr id="7" name="Rounded Rectangle 6">
            <a:extLst>
              <a:ext uri="{FF2B5EF4-FFF2-40B4-BE49-F238E27FC236}">
                <a16:creationId xmlns:a16="http://schemas.microsoft.com/office/drawing/2014/main" id="{E386F523-17C1-E041-96BF-8CAAFD6C8228}"/>
              </a:ext>
            </a:extLst>
          </p:cNvPr>
          <p:cNvSpPr/>
          <p:nvPr/>
        </p:nvSpPr>
        <p:spPr bwMode="auto">
          <a:xfrm>
            <a:off x="4644008" y="3407746"/>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2</a:t>
            </a:r>
            <a:endParaRPr lang="en-US" sz="667" kern="0">
              <a:solidFill>
                <a:srgbClr val="FFFFFF"/>
              </a:solidFill>
              <a:latin typeface="Arial"/>
              <a:cs typeface="+mn-cs"/>
            </a:endParaRPr>
          </a:p>
        </p:txBody>
      </p:sp>
      <p:sp>
        <p:nvSpPr>
          <p:cNvPr id="8" name="Rounded Rectangle 7">
            <a:extLst>
              <a:ext uri="{FF2B5EF4-FFF2-40B4-BE49-F238E27FC236}">
                <a16:creationId xmlns:a16="http://schemas.microsoft.com/office/drawing/2014/main" id="{7A503E60-BA42-B641-AACF-D3044DFC0A2B}"/>
              </a:ext>
            </a:extLst>
          </p:cNvPr>
          <p:cNvSpPr/>
          <p:nvPr/>
        </p:nvSpPr>
        <p:spPr bwMode="auto">
          <a:xfrm>
            <a:off x="4887846" y="3407746"/>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3</a:t>
            </a:r>
            <a:endParaRPr lang="en-US" sz="667" kern="0">
              <a:solidFill>
                <a:srgbClr val="FFFFFF"/>
              </a:solidFill>
              <a:latin typeface="Arial"/>
              <a:cs typeface="+mn-cs"/>
            </a:endParaRPr>
          </a:p>
        </p:txBody>
      </p:sp>
      <p:sp>
        <p:nvSpPr>
          <p:cNvPr id="9" name="Rounded Rectangle 8">
            <a:extLst>
              <a:ext uri="{FF2B5EF4-FFF2-40B4-BE49-F238E27FC236}">
                <a16:creationId xmlns:a16="http://schemas.microsoft.com/office/drawing/2014/main" id="{A96C2D3A-5AFC-C84C-BE33-E0F6C42CD2C2}"/>
              </a:ext>
            </a:extLst>
          </p:cNvPr>
          <p:cNvSpPr/>
          <p:nvPr/>
        </p:nvSpPr>
        <p:spPr bwMode="auto">
          <a:xfrm>
            <a:off x="5133407" y="3407746"/>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4</a:t>
            </a:r>
            <a:endParaRPr lang="en-US" sz="667" kern="0">
              <a:solidFill>
                <a:srgbClr val="FFFFFF"/>
              </a:solidFill>
              <a:latin typeface="Arial"/>
              <a:cs typeface="+mn-cs"/>
            </a:endParaRPr>
          </a:p>
        </p:txBody>
      </p:sp>
      <p:sp>
        <p:nvSpPr>
          <p:cNvPr id="10" name="Rounded Rectangle 9">
            <a:extLst>
              <a:ext uri="{FF2B5EF4-FFF2-40B4-BE49-F238E27FC236}">
                <a16:creationId xmlns:a16="http://schemas.microsoft.com/office/drawing/2014/main" id="{3E7619F8-E83C-F542-AEE9-83F997C5D193}"/>
              </a:ext>
            </a:extLst>
          </p:cNvPr>
          <p:cNvSpPr/>
          <p:nvPr/>
        </p:nvSpPr>
        <p:spPr bwMode="auto">
          <a:xfrm>
            <a:off x="5382446" y="3407746"/>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5</a:t>
            </a:r>
            <a:endParaRPr lang="en-US" sz="667" kern="0">
              <a:solidFill>
                <a:srgbClr val="FFFFFF"/>
              </a:solidFill>
              <a:latin typeface="Arial"/>
              <a:cs typeface="+mn-cs"/>
            </a:endParaRPr>
          </a:p>
        </p:txBody>
      </p:sp>
      <p:sp>
        <p:nvSpPr>
          <p:cNvPr id="11" name="Rounded Rectangle 10">
            <a:extLst>
              <a:ext uri="{FF2B5EF4-FFF2-40B4-BE49-F238E27FC236}">
                <a16:creationId xmlns:a16="http://schemas.microsoft.com/office/drawing/2014/main" id="{D9157B17-D255-474A-8E9E-A23B4CE7A873}"/>
              </a:ext>
            </a:extLst>
          </p:cNvPr>
          <p:cNvSpPr/>
          <p:nvPr/>
        </p:nvSpPr>
        <p:spPr bwMode="auto">
          <a:xfrm>
            <a:off x="5622806" y="3407746"/>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6</a:t>
            </a:r>
            <a:endParaRPr lang="en-US" sz="667" kern="0">
              <a:solidFill>
                <a:srgbClr val="FFFFFF"/>
              </a:solidFill>
              <a:latin typeface="Arial"/>
              <a:cs typeface="+mn-cs"/>
            </a:endParaRPr>
          </a:p>
        </p:txBody>
      </p:sp>
      <p:sp>
        <p:nvSpPr>
          <p:cNvPr id="12" name="Rounded Rectangle 11">
            <a:extLst>
              <a:ext uri="{FF2B5EF4-FFF2-40B4-BE49-F238E27FC236}">
                <a16:creationId xmlns:a16="http://schemas.microsoft.com/office/drawing/2014/main" id="{A14EDD06-8F02-F942-8435-417855CC9899}"/>
              </a:ext>
            </a:extLst>
          </p:cNvPr>
          <p:cNvSpPr/>
          <p:nvPr/>
        </p:nvSpPr>
        <p:spPr bwMode="auto">
          <a:xfrm>
            <a:off x="5863166" y="3407746"/>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7</a:t>
            </a:r>
            <a:endParaRPr lang="en-US" sz="667" kern="0">
              <a:solidFill>
                <a:srgbClr val="FFFFFF"/>
              </a:solidFill>
              <a:latin typeface="Arial"/>
              <a:cs typeface="+mn-cs"/>
            </a:endParaRPr>
          </a:p>
        </p:txBody>
      </p:sp>
      <p:sp>
        <p:nvSpPr>
          <p:cNvPr id="13" name="AutoShape 4">
            <a:extLst>
              <a:ext uri="{FF2B5EF4-FFF2-40B4-BE49-F238E27FC236}">
                <a16:creationId xmlns:a16="http://schemas.microsoft.com/office/drawing/2014/main" id="{B76A459B-4411-5D4D-9624-88247D3BE020}"/>
              </a:ext>
            </a:extLst>
          </p:cNvPr>
          <p:cNvSpPr>
            <a:spLocks noChangeArrowheads="1"/>
          </p:cNvSpPr>
          <p:nvPr/>
        </p:nvSpPr>
        <p:spPr bwMode="auto">
          <a:xfrm>
            <a:off x="3837418" y="3115450"/>
            <a:ext cx="3198376" cy="1199545"/>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a:solidFill>
                <a:srgbClr val="6D7777"/>
              </a:solidFill>
            </a:endParaRPr>
          </a:p>
        </p:txBody>
      </p:sp>
      <p:pic>
        <p:nvPicPr>
          <p:cNvPr id="14" name="Picture 13">
            <a:extLst>
              <a:ext uri="{FF2B5EF4-FFF2-40B4-BE49-F238E27FC236}">
                <a16:creationId xmlns:a16="http://schemas.microsoft.com/office/drawing/2014/main" id="{183DAEF3-6F89-E740-B09F-312B004FEF76}"/>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6151841" y="3926192"/>
            <a:ext cx="959343" cy="504271"/>
          </a:xfrm>
          <a:prstGeom prst="rect">
            <a:avLst/>
          </a:prstGeom>
        </p:spPr>
      </p:pic>
      <p:sp>
        <p:nvSpPr>
          <p:cNvPr id="15" name="TextBox 14">
            <a:extLst>
              <a:ext uri="{FF2B5EF4-FFF2-40B4-BE49-F238E27FC236}">
                <a16:creationId xmlns:a16="http://schemas.microsoft.com/office/drawing/2014/main" id="{E09461B8-814B-AA4A-8B51-1CC6C7606C36}"/>
              </a:ext>
            </a:extLst>
          </p:cNvPr>
          <p:cNvSpPr txBox="1"/>
          <p:nvPr/>
        </p:nvSpPr>
        <p:spPr>
          <a:xfrm>
            <a:off x="4079220" y="3092237"/>
            <a:ext cx="1021433" cy="300210"/>
          </a:xfrm>
          <a:prstGeom prst="rect">
            <a:avLst/>
          </a:prstGeom>
          <a:noFill/>
        </p:spPr>
        <p:txBody>
          <a:bodyPr wrap="none" rtlCol="0">
            <a:spAutoFit/>
          </a:bodyPr>
          <a:lstStyle/>
          <a:p>
            <a:pPr defTabSz="1219170" eaLnBrk="1" fontAlgn="auto" hangingPunct="1">
              <a:spcBef>
                <a:spcPts val="0"/>
              </a:spcBef>
              <a:spcAft>
                <a:spcPts val="0"/>
              </a:spcAft>
              <a:defRPr/>
            </a:pPr>
            <a:r>
              <a:rPr lang="en-US" sz="1351" kern="0">
                <a:solidFill>
                  <a:srgbClr val="C8D2D2">
                    <a:lumMod val="25000"/>
                  </a:srgbClr>
                </a:solidFill>
              </a:rPr>
              <a:t>Containers</a:t>
            </a:r>
          </a:p>
        </p:txBody>
      </p:sp>
      <p:grpSp>
        <p:nvGrpSpPr>
          <p:cNvPr id="16" name="Group 15">
            <a:extLst>
              <a:ext uri="{FF2B5EF4-FFF2-40B4-BE49-F238E27FC236}">
                <a16:creationId xmlns:a16="http://schemas.microsoft.com/office/drawing/2014/main" id="{64998D6B-4792-D343-9FDA-3C0C0303C15E}"/>
              </a:ext>
            </a:extLst>
          </p:cNvPr>
          <p:cNvGrpSpPr/>
          <p:nvPr/>
        </p:nvGrpSpPr>
        <p:grpSpPr>
          <a:xfrm>
            <a:off x="9559454" y="1355124"/>
            <a:ext cx="1098679" cy="325376"/>
            <a:chOff x="3383969" y="684409"/>
            <a:chExt cx="626831" cy="266407"/>
          </a:xfrm>
        </p:grpSpPr>
        <p:grpSp>
          <p:nvGrpSpPr>
            <p:cNvPr id="17" name="Group 16">
              <a:extLst>
                <a:ext uri="{FF2B5EF4-FFF2-40B4-BE49-F238E27FC236}">
                  <a16:creationId xmlns:a16="http://schemas.microsoft.com/office/drawing/2014/main" id="{1E2FD6A5-619E-9247-AB7C-7CB41B8B27F8}"/>
                </a:ext>
              </a:extLst>
            </p:cNvPr>
            <p:cNvGrpSpPr/>
            <p:nvPr/>
          </p:nvGrpSpPr>
          <p:grpSpPr>
            <a:xfrm>
              <a:off x="3383969" y="684409"/>
              <a:ext cx="189803" cy="266407"/>
              <a:chOff x="2605549" y="2282084"/>
              <a:chExt cx="253071" cy="355209"/>
            </a:xfrm>
            <a:solidFill>
              <a:schemeClr val="tx2">
                <a:lumMod val="60000"/>
                <a:lumOff val="40000"/>
              </a:schemeClr>
            </a:solidFill>
          </p:grpSpPr>
          <p:sp>
            <p:nvSpPr>
              <p:cNvPr id="24" name="Oval 23">
                <a:extLst>
                  <a:ext uri="{FF2B5EF4-FFF2-40B4-BE49-F238E27FC236}">
                    <a16:creationId xmlns:a16="http://schemas.microsoft.com/office/drawing/2014/main" id="{1736E9B8-D6EF-7947-B380-FCDBE592EE65}"/>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5" name="Straight Connector 24">
                <a:extLst>
                  <a:ext uri="{FF2B5EF4-FFF2-40B4-BE49-F238E27FC236}">
                    <a16:creationId xmlns:a16="http://schemas.microsoft.com/office/drawing/2014/main" id="{F1D5CD09-51A3-604C-964C-726E7F30B077}"/>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8" name="Group 17">
              <a:extLst>
                <a:ext uri="{FF2B5EF4-FFF2-40B4-BE49-F238E27FC236}">
                  <a16:creationId xmlns:a16="http://schemas.microsoft.com/office/drawing/2014/main" id="{46E158FE-71FE-174F-890E-ACA68F37F17B}"/>
                </a:ext>
              </a:extLst>
            </p:cNvPr>
            <p:cNvGrpSpPr/>
            <p:nvPr/>
          </p:nvGrpSpPr>
          <p:grpSpPr>
            <a:xfrm>
              <a:off x="3605844" y="684409"/>
              <a:ext cx="189803" cy="266407"/>
              <a:chOff x="2605549" y="2282084"/>
              <a:chExt cx="253071" cy="355209"/>
            </a:xfrm>
            <a:solidFill>
              <a:schemeClr val="tx2">
                <a:lumMod val="60000"/>
                <a:lumOff val="40000"/>
              </a:schemeClr>
            </a:solidFill>
          </p:grpSpPr>
          <p:sp>
            <p:nvSpPr>
              <p:cNvPr id="22" name="Oval 21">
                <a:extLst>
                  <a:ext uri="{FF2B5EF4-FFF2-40B4-BE49-F238E27FC236}">
                    <a16:creationId xmlns:a16="http://schemas.microsoft.com/office/drawing/2014/main" id="{72E56A0B-1E6C-804D-B584-B44A3D9034DD}"/>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3" name="Straight Connector 22">
                <a:extLst>
                  <a:ext uri="{FF2B5EF4-FFF2-40B4-BE49-F238E27FC236}">
                    <a16:creationId xmlns:a16="http://schemas.microsoft.com/office/drawing/2014/main" id="{04D57D08-4ED1-B34C-8691-0547AC048B6B}"/>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9" name="Group 18">
              <a:extLst>
                <a:ext uri="{FF2B5EF4-FFF2-40B4-BE49-F238E27FC236}">
                  <a16:creationId xmlns:a16="http://schemas.microsoft.com/office/drawing/2014/main" id="{AEA85E2F-8CF1-E644-B7DD-D89721761FBC}"/>
                </a:ext>
              </a:extLst>
            </p:cNvPr>
            <p:cNvGrpSpPr/>
            <p:nvPr/>
          </p:nvGrpSpPr>
          <p:grpSpPr>
            <a:xfrm>
              <a:off x="3820997" y="684409"/>
              <a:ext cx="189803" cy="266407"/>
              <a:chOff x="2605549" y="2282084"/>
              <a:chExt cx="253071" cy="355209"/>
            </a:xfrm>
            <a:solidFill>
              <a:schemeClr val="tx2">
                <a:lumMod val="60000"/>
                <a:lumOff val="40000"/>
              </a:schemeClr>
            </a:solidFill>
          </p:grpSpPr>
          <p:sp>
            <p:nvSpPr>
              <p:cNvPr id="20" name="Oval 19">
                <a:extLst>
                  <a:ext uri="{FF2B5EF4-FFF2-40B4-BE49-F238E27FC236}">
                    <a16:creationId xmlns:a16="http://schemas.microsoft.com/office/drawing/2014/main" id="{E07B5103-8A2C-854E-AB28-2ACA380B2CDF}"/>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1" name="Straight Connector 20">
                <a:extLst>
                  <a:ext uri="{FF2B5EF4-FFF2-40B4-BE49-F238E27FC236}">
                    <a16:creationId xmlns:a16="http://schemas.microsoft.com/office/drawing/2014/main" id="{91F4541B-A0C8-834D-9F48-8409C45FE8E1}"/>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26" name="Rectangle 25">
            <a:extLst>
              <a:ext uri="{FF2B5EF4-FFF2-40B4-BE49-F238E27FC236}">
                <a16:creationId xmlns:a16="http://schemas.microsoft.com/office/drawing/2014/main" id="{584E91B5-DAD6-3C4A-842C-B54B845D297F}"/>
              </a:ext>
            </a:extLst>
          </p:cNvPr>
          <p:cNvSpPr/>
          <p:nvPr/>
        </p:nvSpPr>
        <p:spPr>
          <a:xfrm>
            <a:off x="8934087" y="1749815"/>
            <a:ext cx="2618444" cy="45530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SOAP API Container Controller</a:t>
            </a:r>
          </a:p>
        </p:txBody>
      </p:sp>
      <p:sp>
        <p:nvSpPr>
          <p:cNvPr id="28" name="Oval 27">
            <a:extLst>
              <a:ext uri="{FF2B5EF4-FFF2-40B4-BE49-F238E27FC236}">
                <a16:creationId xmlns:a16="http://schemas.microsoft.com/office/drawing/2014/main" id="{1B75F909-1AEE-E24C-BB83-9694F642796B}"/>
              </a:ext>
            </a:extLst>
          </p:cNvPr>
          <p:cNvSpPr/>
          <p:nvPr/>
        </p:nvSpPr>
        <p:spPr>
          <a:xfrm>
            <a:off x="7637380" y="4816547"/>
            <a:ext cx="645151" cy="59621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cxnSp>
        <p:nvCxnSpPr>
          <p:cNvPr id="32" name="Elbow Connector 31">
            <a:extLst>
              <a:ext uri="{FF2B5EF4-FFF2-40B4-BE49-F238E27FC236}">
                <a16:creationId xmlns:a16="http://schemas.microsoft.com/office/drawing/2014/main" id="{DA34BA42-D008-ED4D-B945-D9C76C0E1F8F}"/>
              </a:ext>
            </a:extLst>
          </p:cNvPr>
          <p:cNvCxnSpPr>
            <a:cxnSpLocks/>
            <a:stCxn id="50" idx="1"/>
            <a:endCxn id="12" idx="2"/>
          </p:cNvCxnSpPr>
          <p:nvPr/>
        </p:nvCxnSpPr>
        <p:spPr>
          <a:xfrm rot="10800000">
            <a:off x="5985948" y="4139258"/>
            <a:ext cx="1049847" cy="809368"/>
          </a:xfrm>
          <a:prstGeom prst="bentConnector2">
            <a:avLst/>
          </a:prstGeom>
          <a:ln w="4127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1BCD2DAC-822C-EE4B-B97A-7FDAC9C7D1AD}"/>
              </a:ext>
            </a:extLst>
          </p:cNvPr>
          <p:cNvSpPr/>
          <p:nvPr/>
        </p:nvSpPr>
        <p:spPr>
          <a:xfrm>
            <a:off x="8929221" y="3255610"/>
            <a:ext cx="2628546" cy="50096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WebSphere</a:t>
            </a:r>
          </a:p>
        </p:txBody>
      </p:sp>
      <p:sp>
        <p:nvSpPr>
          <p:cNvPr id="37" name="Rectangle 36">
            <a:extLst>
              <a:ext uri="{FF2B5EF4-FFF2-40B4-BE49-F238E27FC236}">
                <a16:creationId xmlns:a16="http://schemas.microsoft.com/office/drawing/2014/main" id="{9ED3D9B3-6696-D644-9A7C-BAD57303450D}"/>
              </a:ext>
            </a:extLst>
          </p:cNvPr>
          <p:cNvSpPr/>
          <p:nvPr/>
        </p:nvSpPr>
        <p:spPr>
          <a:xfrm>
            <a:off x="8934088" y="2716078"/>
            <a:ext cx="2618446" cy="504270"/>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a:solidFill>
                  <a:schemeClr val="accent3"/>
                </a:solidFill>
                <a:latin typeface="Arial"/>
              </a:rPr>
              <a:t>DAO</a:t>
            </a:r>
          </a:p>
        </p:txBody>
      </p:sp>
      <p:sp>
        <p:nvSpPr>
          <p:cNvPr id="41" name="Rectangle 40">
            <a:extLst>
              <a:ext uri="{FF2B5EF4-FFF2-40B4-BE49-F238E27FC236}">
                <a16:creationId xmlns:a16="http://schemas.microsoft.com/office/drawing/2014/main" id="{FE63CDFA-9E72-7944-86B6-5672377D0136}"/>
              </a:ext>
            </a:extLst>
          </p:cNvPr>
          <p:cNvSpPr/>
          <p:nvPr/>
        </p:nvSpPr>
        <p:spPr>
          <a:xfrm>
            <a:off x="8934087" y="2203448"/>
            <a:ext cx="2628546" cy="468353"/>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Container Services</a:t>
            </a:r>
          </a:p>
        </p:txBody>
      </p:sp>
      <p:sp>
        <p:nvSpPr>
          <p:cNvPr id="42" name="Rectangle 41">
            <a:extLst>
              <a:ext uri="{FF2B5EF4-FFF2-40B4-BE49-F238E27FC236}">
                <a16:creationId xmlns:a16="http://schemas.microsoft.com/office/drawing/2014/main" id="{03CBD6DC-FDC8-344C-BFA8-F9DC3C9EACE2}"/>
              </a:ext>
            </a:extLst>
          </p:cNvPr>
          <p:cNvSpPr/>
          <p:nvPr/>
        </p:nvSpPr>
        <p:spPr>
          <a:xfrm>
            <a:off x="324986" y="2471362"/>
            <a:ext cx="2056707" cy="468352"/>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err="1">
                <a:solidFill>
                  <a:prstClr val="white"/>
                </a:solidFill>
                <a:latin typeface="Arial"/>
              </a:rPr>
              <a:t>OpenLiberty</a:t>
            </a:r>
            <a:endParaRPr lang="en-US" sz="1333">
              <a:solidFill>
                <a:prstClr val="white"/>
              </a:solidFill>
              <a:latin typeface="Arial"/>
            </a:endParaRPr>
          </a:p>
        </p:txBody>
      </p:sp>
      <p:pic>
        <p:nvPicPr>
          <p:cNvPr id="43" name="Picture 40">
            <a:extLst>
              <a:ext uri="{FF2B5EF4-FFF2-40B4-BE49-F238E27FC236}">
                <a16:creationId xmlns:a16="http://schemas.microsoft.com/office/drawing/2014/main" id="{973F32EC-157C-5C4A-9CF4-4331700AA92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738388" y="2731509"/>
            <a:ext cx="1235758" cy="4579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 name="Rectangle 43">
            <a:extLst>
              <a:ext uri="{FF2B5EF4-FFF2-40B4-BE49-F238E27FC236}">
                <a16:creationId xmlns:a16="http://schemas.microsoft.com/office/drawing/2014/main" id="{1E3A2853-6235-3E48-AFEB-6A12C1F0EED0}"/>
              </a:ext>
            </a:extLst>
          </p:cNvPr>
          <p:cNvSpPr/>
          <p:nvPr/>
        </p:nvSpPr>
        <p:spPr>
          <a:xfrm>
            <a:off x="324986" y="1969271"/>
            <a:ext cx="2056707" cy="468353"/>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Container Microservice</a:t>
            </a:r>
          </a:p>
        </p:txBody>
      </p:sp>
      <p:sp>
        <p:nvSpPr>
          <p:cNvPr id="39" name="Rounded Rectangle 38">
            <a:extLst>
              <a:ext uri="{FF2B5EF4-FFF2-40B4-BE49-F238E27FC236}">
                <a16:creationId xmlns:a16="http://schemas.microsoft.com/office/drawing/2014/main" id="{856C8E69-9FD8-7040-8467-A21B4C105581}"/>
              </a:ext>
            </a:extLst>
          </p:cNvPr>
          <p:cNvSpPr/>
          <p:nvPr/>
        </p:nvSpPr>
        <p:spPr>
          <a:xfrm>
            <a:off x="182269" y="1761061"/>
            <a:ext cx="2728082" cy="2669401"/>
          </a:xfrm>
          <a:prstGeom prst="roundRect">
            <a:avLst>
              <a:gd name="adj" fmla="val 8701"/>
            </a:avLst>
          </a:prstGeom>
          <a:noFill/>
          <a:ln>
            <a:solidFill>
              <a:schemeClr val="accent1">
                <a:shade val="50000"/>
              </a:schemeClr>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6" name="Picture 45">
            <a:extLst>
              <a:ext uri="{FF2B5EF4-FFF2-40B4-BE49-F238E27FC236}">
                <a16:creationId xmlns:a16="http://schemas.microsoft.com/office/drawing/2014/main" id="{0C5FA797-A245-7B44-A8BD-23E7FF89C1CA}"/>
              </a:ext>
            </a:extLst>
          </p:cNvPr>
          <p:cNvPicPr>
            <a:picLocks noChangeAspect="1"/>
          </p:cNvPicPr>
          <p:nvPr/>
        </p:nvPicPr>
        <p:blipFill>
          <a:blip r:embed="rId5"/>
          <a:stretch>
            <a:fillRect/>
          </a:stretch>
        </p:blipFill>
        <p:spPr>
          <a:xfrm>
            <a:off x="2516119" y="4077345"/>
            <a:ext cx="300230" cy="274496"/>
          </a:xfrm>
          <a:prstGeom prst="rect">
            <a:avLst/>
          </a:prstGeom>
        </p:spPr>
      </p:pic>
      <p:cxnSp>
        <p:nvCxnSpPr>
          <p:cNvPr id="47" name="Elbow Connector 46">
            <a:extLst>
              <a:ext uri="{FF2B5EF4-FFF2-40B4-BE49-F238E27FC236}">
                <a16:creationId xmlns:a16="http://schemas.microsoft.com/office/drawing/2014/main" id="{0EAC09EC-2810-FF49-8669-85A9EEB76878}"/>
              </a:ext>
            </a:extLst>
          </p:cNvPr>
          <p:cNvCxnSpPr>
            <a:cxnSpLocks/>
            <a:stCxn id="11" idx="0"/>
            <a:endCxn id="44" idx="3"/>
          </p:cNvCxnSpPr>
          <p:nvPr/>
        </p:nvCxnSpPr>
        <p:spPr>
          <a:xfrm rot="16200000" flipV="1">
            <a:off x="3461491" y="1123650"/>
            <a:ext cx="1204298" cy="3363894"/>
          </a:xfrm>
          <a:prstGeom prst="bentConnector2">
            <a:avLst/>
          </a:prstGeom>
          <a:ln w="4127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9B3D32D4-ACD4-BA45-8603-F4C93F1E2CF8}"/>
              </a:ext>
            </a:extLst>
          </p:cNvPr>
          <p:cNvSpPr/>
          <p:nvPr/>
        </p:nvSpPr>
        <p:spPr>
          <a:xfrm>
            <a:off x="7035794" y="4525965"/>
            <a:ext cx="2124348" cy="845322"/>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a:solidFill>
                  <a:schemeClr val="accent3"/>
                </a:solidFill>
                <a:latin typeface="Arial"/>
              </a:rPr>
              <a:t>Change Data Capture – Agent Cluster</a:t>
            </a:r>
          </a:p>
        </p:txBody>
      </p:sp>
      <p:cxnSp>
        <p:nvCxnSpPr>
          <p:cNvPr id="52" name="Elbow Connector 51">
            <a:extLst>
              <a:ext uri="{FF2B5EF4-FFF2-40B4-BE49-F238E27FC236}">
                <a16:creationId xmlns:a16="http://schemas.microsoft.com/office/drawing/2014/main" id="{4D8F24FC-59CB-ED4D-9DC4-815A07005028}"/>
              </a:ext>
            </a:extLst>
          </p:cNvPr>
          <p:cNvCxnSpPr>
            <a:cxnSpLocks/>
            <a:stCxn id="38" idx="3"/>
            <a:endCxn id="50" idx="3"/>
          </p:cNvCxnSpPr>
          <p:nvPr/>
        </p:nvCxnSpPr>
        <p:spPr>
          <a:xfrm rot="5400000">
            <a:off x="9524213" y="4358154"/>
            <a:ext cx="226402" cy="954543"/>
          </a:xfrm>
          <a:prstGeom prst="bentConnector2">
            <a:avLst/>
          </a:prstGeom>
          <a:ln w="4127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55" name="Elbow Connector 54">
            <a:extLst>
              <a:ext uri="{FF2B5EF4-FFF2-40B4-BE49-F238E27FC236}">
                <a16:creationId xmlns:a16="http://schemas.microsoft.com/office/drawing/2014/main" id="{484128E5-71EE-D34D-83B1-A7E8D3E7D511}"/>
              </a:ext>
            </a:extLst>
          </p:cNvPr>
          <p:cNvCxnSpPr>
            <a:cxnSpLocks/>
            <a:stCxn id="37" idx="2"/>
            <a:endCxn id="38" idx="1"/>
          </p:cNvCxnSpPr>
          <p:nvPr/>
        </p:nvCxnSpPr>
        <p:spPr>
          <a:xfrm rot="5400000">
            <a:off x="9724162" y="3610871"/>
            <a:ext cx="909673" cy="128626"/>
          </a:xfrm>
          <a:prstGeom prst="bentConnector3">
            <a:avLst>
              <a:gd name="adj1" fmla="val 50000"/>
            </a:avLst>
          </a:prstGeom>
          <a:ln w="4127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40" name="Picture 40">
            <a:extLst>
              <a:ext uri="{FF2B5EF4-FFF2-40B4-BE49-F238E27FC236}">
                <a16:creationId xmlns:a16="http://schemas.microsoft.com/office/drawing/2014/main" id="{D3516D4A-8408-D04F-9C52-16FE34A20351}"/>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218380" y="4067550"/>
            <a:ext cx="1235758" cy="4579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 name="Picture 40">
            <a:extLst>
              <a:ext uri="{FF2B5EF4-FFF2-40B4-BE49-F238E27FC236}">
                <a16:creationId xmlns:a16="http://schemas.microsoft.com/office/drawing/2014/main" id="{BCCCE204-8584-414B-87AF-F930F8F7653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311342" y="3531772"/>
            <a:ext cx="1235758" cy="4579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9" name="Elbow Connector 48">
            <a:extLst>
              <a:ext uri="{FF2B5EF4-FFF2-40B4-BE49-F238E27FC236}">
                <a16:creationId xmlns:a16="http://schemas.microsoft.com/office/drawing/2014/main" id="{43405B4C-6E6E-7F4F-AC8E-FA215067ECB9}"/>
              </a:ext>
            </a:extLst>
          </p:cNvPr>
          <p:cNvCxnSpPr>
            <a:cxnSpLocks/>
            <a:stCxn id="44" idx="2"/>
            <a:endCxn id="48" idx="1"/>
          </p:cNvCxnSpPr>
          <p:nvPr/>
        </p:nvCxnSpPr>
        <p:spPr>
          <a:xfrm rot="5400000">
            <a:off x="316412" y="3210912"/>
            <a:ext cx="1810216" cy="263640"/>
          </a:xfrm>
          <a:prstGeom prst="bentConnector3">
            <a:avLst>
              <a:gd name="adj1" fmla="val 50000"/>
            </a:avLst>
          </a:prstGeom>
          <a:ln w="4127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51" name="Picture 50">
            <a:extLst>
              <a:ext uri="{FF2B5EF4-FFF2-40B4-BE49-F238E27FC236}">
                <a16:creationId xmlns:a16="http://schemas.microsoft.com/office/drawing/2014/main" id="{D23592DD-597B-A04E-B4F0-5D907A9BB268}"/>
              </a:ext>
            </a:extLst>
          </p:cNvPr>
          <p:cNvPicPr>
            <a:picLocks noChangeAspect="1"/>
          </p:cNvPicPr>
          <p:nvPr/>
        </p:nvPicPr>
        <p:blipFill>
          <a:blip r:embed="rId6"/>
          <a:stretch>
            <a:fillRect/>
          </a:stretch>
        </p:blipFill>
        <p:spPr>
          <a:xfrm>
            <a:off x="1661133" y="4853834"/>
            <a:ext cx="657894" cy="596216"/>
          </a:xfrm>
          <a:prstGeom prst="rect">
            <a:avLst/>
          </a:prstGeom>
        </p:spPr>
      </p:pic>
      <p:sp>
        <p:nvSpPr>
          <p:cNvPr id="48" name="Can 47">
            <a:extLst>
              <a:ext uri="{FF2B5EF4-FFF2-40B4-BE49-F238E27FC236}">
                <a16:creationId xmlns:a16="http://schemas.microsoft.com/office/drawing/2014/main" id="{65120566-F447-C949-BCFF-D316287A48B7}"/>
              </a:ext>
            </a:extLst>
          </p:cNvPr>
          <p:cNvSpPr/>
          <p:nvPr/>
        </p:nvSpPr>
        <p:spPr>
          <a:xfrm>
            <a:off x="299177" y="4247840"/>
            <a:ext cx="1581045" cy="845322"/>
          </a:xfrm>
          <a:prstGeom prst="can">
            <a:avLst/>
          </a:prstGeom>
          <a:solidFill>
            <a:schemeClr val="accent2">
              <a:lumMod val="60000"/>
              <a:lumOff val="40000"/>
            </a:schemeClr>
          </a:solidFill>
          <a:ln w="635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333">
                <a:solidFill>
                  <a:srgbClr val="7030A0"/>
                </a:solidFill>
                <a:latin typeface="Arial"/>
              </a:rPr>
              <a:t>Reefers</a:t>
            </a:r>
          </a:p>
          <a:p>
            <a:pPr algn="ctr" defTabSz="914377" eaLnBrk="1" fontAlgn="auto" hangingPunct="1">
              <a:spcBef>
                <a:spcPts val="0"/>
              </a:spcBef>
              <a:spcAft>
                <a:spcPts val="0"/>
              </a:spcAft>
            </a:pPr>
            <a:r>
              <a:rPr lang="en-US" sz="1333">
                <a:solidFill>
                  <a:srgbClr val="7030A0"/>
                </a:solidFill>
                <a:latin typeface="Arial"/>
              </a:rPr>
              <a:t>Reefer Telemetries</a:t>
            </a:r>
          </a:p>
        </p:txBody>
      </p:sp>
      <p:pic>
        <p:nvPicPr>
          <p:cNvPr id="29" name="Picture 28">
            <a:extLst>
              <a:ext uri="{FF2B5EF4-FFF2-40B4-BE49-F238E27FC236}">
                <a16:creationId xmlns:a16="http://schemas.microsoft.com/office/drawing/2014/main" id="{E61440EA-5AFF-EA4F-97BA-35C46157157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622132" y="4519478"/>
            <a:ext cx="519388" cy="519388"/>
          </a:xfrm>
          <a:prstGeom prst="rect">
            <a:avLst/>
          </a:prstGeom>
        </p:spPr>
      </p:pic>
      <p:sp>
        <p:nvSpPr>
          <p:cNvPr id="38" name="Can 37">
            <a:extLst>
              <a:ext uri="{FF2B5EF4-FFF2-40B4-BE49-F238E27FC236}">
                <a16:creationId xmlns:a16="http://schemas.microsoft.com/office/drawing/2014/main" id="{5A931DD6-F3A1-0349-A638-B93ED668A2A4}"/>
              </a:ext>
            </a:extLst>
          </p:cNvPr>
          <p:cNvSpPr/>
          <p:nvPr/>
        </p:nvSpPr>
        <p:spPr>
          <a:xfrm>
            <a:off x="9478786" y="4130021"/>
            <a:ext cx="1271797" cy="592203"/>
          </a:xfrm>
          <a:prstGeom prst="can">
            <a:avLst/>
          </a:prstGeom>
          <a:solidFill>
            <a:schemeClr val="accent2">
              <a:lumMod val="60000"/>
              <a:lumOff val="40000"/>
            </a:schemeClr>
          </a:solidFill>
          <a:ln w="635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333">
                <a:solidFill>
                  <a:srgbClr val="7030A0"/>
                </a:solidFill>
                <a:latin typeface="Arial"/>
              </a:rPr>
              <a:t>Container Inventory</a:t>
            </a:r>
          </a:p>
        </p:txBody>
      </p:sp>
      <p:cxnSp>
        <p:nvCxnSpPr>
          <p:cNvPr id="53" name="Elbow Connector 52">
            <a:extLst>
              <a:ext uri="{FF2B5EF4-FFF2-40B4-BE49-F238E27FC236}">
                <a16:creationId xmlns:a16="http://schemas.microsoft.com/office/drawing/2014/main" id="{2AA16F1B-2108-A748-B78A-6D68208A64D4}"/>
              </a:ext>
            </a:extLst>
          </p:cNvPr>
          <p:cNvCxnSpPr>
            <a:cxnSpLocks/>
            <a:stCxn id="42" idx="3"/>
            <a:endCxn id="9" idx="0"/>
          </p:cNvCxnSpPr>
          <p:nvPr/>
        </p:nvCxnSpPr>
        <p:spPr>
          <a:xfrm>
            <a:off x="2381693" y="2705538"/>
            <a:ext cx="2874495" cy="702208"/>
          </a:xfrm>
          <a:prstGeom prst="bentConnector2">
            <a:avLst/>
          </a:prstGeom>
          <a:ln w="4127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54" name="Rectangle 53">
            <a:extLst>
              <a:ext uri="{FF2B5EF4-FFF2-40B4-BE49-F238E27FC236}">
                <a16:creationId xmlns:a16="http://schemas.microsoft.com/office/drawing/2014/main" id="{550991AF-3A21-6244-9103-53B98AC8760F}"/>
              </a:ext>
            </a:extLst>
          </p:cNvPr>
          <p:cNvSpPr/>
          <p:nvPr/>
        </p:nvSpPr>
        <p:spPr>
          <a:xfrm>
            <a:off x="6426870" y="1799716"/>
            <a:ext cx="1855661" cy="346413"/>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a:solidFill>
                  <a:schemeClr val="accent3"/>
                </a:solidFill>
                <a:latin typeface="Arial"/>
              </a:rPr>
              <a:t>Data Transformation</a:t>
            </a:r>
          </a:p>
        </p:txBody>
      </p:sp>
      <p:cxnSp>
        <p:nvCxnSpPr>
          <p:cNvPr id="56" name="Elbow Connector 55">
            <a:extLst>
              <a:ext uri="{FF2B5EF4-FFF2-40B4-BE49-F238E27FC236}">
                <a16:creationId xmlns:a16="http://schemas.microsoft.com/office/drawing/2014/main" id="{F5151149-C876-4743-AB84-5BBDD3E22648}"/>
              </a:ext>
            </a:extLst>
          </p:cNvPr>
          <p:cNvCxnSpPr>
            <a:cxnSpLocks/>
            <a:stCxn id="9" idx="0"/>
            <a:endCxn id="54" idx="1"/>
          </p:cNvCxnSpPr>
          <p:nvPr/>
        </p:nvCxnSpPr>
        <p:spPr>
          <a:xfrm rot="5400000" flipH="1" flipV="1">
            <a:off x="5124118" y="2104994"/>
            <a:ext cx="1434823" cy="1170682"/>
          </a:xfrm>
          <a:prstGeom prst="bentConnector2">
            <a:avLst/>
          </a:prstGeom>
          <a:ln w="4127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58" name="Elbow Connector 57">
            <a:extLst>
              <a:ext uri="{FF2B5EF4-FFF2-40B4-BE49-F238E27FC236}">
                <a16:creationId xmlns:a16="http://schemas.microsoft.com/office/drawing/2014/main" id="{23CD0A7F-1850-D04E-B490-0F5F474D6AB0}"/>
              </a:ext>
            </a:extLst>
          </p:cNvPr>
          <p:cNvCxnSpPr>
            <a:cxnSpLocks/>
            <a:stCxn id="54" idx="3"/>
            <a:endCxn id="24" idx="0"/>
          </p:cNvCxnSpPr>
          <p:nvPr/>
        </p:nvCxnSpPr>
        <p:spPr>
          <a:xfrm flipV="1">
            <a:off x="8282531" y="1355124"/>
            <a:ext cx="1443262" cy="617799"/>
          </a:xfrm>
          <a:prstGeom prst="bentConnector4">
            <a:avLst>
              <a:gd name="adj1" fmla="val 24291"/>
              <a:gd name="adj2" fmla="val 137002"/>
            </a:avLst>
          </a:prstGeom>
          <a:ln w="4127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5993035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4F349-AB97-7647-84B8-9E93FC875068}"/>
              </a:ext>
            </a:extLst>
          </p:cNvPr>
          <p:cNvSpPr>
            <a:spLocks noGrp="1"/>
          </p:cNvSpPr>
          <p:nvPr>
            <p:ph type="title"/>
          </p:nvPr>
        </p:nvSpPr>
        <p:spPr/>
        <p:txBody>
          <a:bodyPr/>
          <a:lstStyle/>
          <a:p>
            <a:r>
              <a:rPr lang="en-US"/>
              <a:t>Container Microservice - </a:t>
            </a:r>
            <a:r>
              <a:rPr lang="en-US" err="1"/>
              <a:t>KStreams</a:t>
            </a:r>
            <a:endParaRPr lang="en-US"/>
          </a:p>
        </p:txBody>
      </p:sp>
      <p:sp>
        <p:nvSpPr>
          <p:cNvPr id="3" name="Content Placeholder 2">
            <a:extLst>
              <a:ext uri="{FF2B5EF4-FFF2-40B4-BE49-F238E27FC236}">
                <a16:creationId xmlns:a16="http://schemas.microsoft.com/office/drawing/2014/main" id="{ED39C432-8E55-AF4A-9FFB-29EDF26B4B1A}"/>
              </a:ext>
            </a:extLst>
          </p:cNvPr>
          <p:cNvSpPr>
            <a:spLocks noGrp="1"/>
          </p:cNvSpPr>
          <p:nvPr>
            <p:ph idx="1"/>
          </p:nvPr>
        </p:nvSpPr>
        <p:spPr>
          <a:xfrm>
            <a:off x="391584" y="1202270"/>
            <a:ext cx="11190816" cy="1051405"/>
          </a:xfrm>
        </p:spPr>
        <p:txBody>
          <a:bodyPr/>
          <a:lstStyle/>
          <a:p>
            <a:r>
              <a:rPr lang="en-US"/>
              <a:t>Assign container to orders</a:t>
            </a:r>
          </a:p>
        </p:txBody>
      </p:sp>
      <p:sp>
        <p:nvSpPr>
          <p:cNvPr id="4" name="Slide Number Placeholder 3">
            <a:extLst>
              <a:ext uri="{FF2B5EF4-FFF2-40B4-BE49-F238E27FC236}">
                <a16:creationId xmlns:a16="http://schemas.microsoft.com/office/drawing/2014/main" id="{61BC6294-8842-8645-9400-5752586ACF1A}"/>
              </a:ext>
            </a:extLst>
          </p:cNvPr>
          <p:cNvSpPr>
            <a:spLocks noGrp="1"/>
          </p:cNvSpPr>
          <p:nvPr>
            <p:ph type="sldNum" sz="quarter" idx="10"/>
          </p:nvPr>
        </p:nvSpPr>
        <p:spPr>
          <a:xfrm>
            <a:off x="8537575" y="4822825"/>
            <a:ext cx="400050" cy="274638"/>
          </a:xfrm>
          <a:prstGeom prst="rect">
            <a:avLst/>
          </a:prstGeom>
        </p:spPr>
        <p:txBody>
          <a:bodyPr vert="horz" wrap="square" lIns="91438" tIns="45719" rIns="91438" bIns="45719" numCol="1" anchor="ctr" anchorCtr="0" compatLnSpc="1">
            <a:prstTxWarp prst="textNoShape">
              <a:avLst/>
            </a:prstTxWarp>
          </a:bodyPr>
          <a:lstStyle>
            <a:defPPr>
              <a:defRPr lang="en-US"/>
            </a:defPPr>
            <a:lvl1pPr marL="0" algn="r" defTabSz="685800" rtl="0" eaLnBrk="1" latinLnBrk="0" hangingPunct="1">
              <a:defRPr sz="900" kern="1200">
                <a:solidFill>
                  <a:schemeClr val="accent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2F63A97E-D605-DC42-8452-C14CD1FA87FA}" type="slidenum">
              <a:rPr lang="en-US" smtClean="0">
                <a:solidFill>
                  <a:srgbClr val="5AAAFA"/>
                </a:solidFill>
              </a:rPr>
              <a:pPr/>
              <a:t>51</a:t>
            </a:fld>
            <a:endParaRPr lang="en-US">
              <a:solidFill>
                <a:srgbClr val="5AAAFA"/>
              </a:solidFill>
            </a:endParaRPr>
          </a:p>
        </p:txBody>
      </p:sp>
      <p:sp>
        <p:nvSpPr>
          <p:cNvPr id="5" name="Rounded Rectangle 4">
            <a:extLst>
              <a:ext uri="{FF2B5EF4-FFF2-40B4-BE49-F238E27FC236}">
                <a16:creationId xmlns:a16="http://schemas.microsoft.com/office/drawing/2014/main" id="{CD9C86BF-01A1-6C4F-8E66-B0F29ADCE9C2}"/>
              </a:ext>
            </a:extLst>
          </p:cNvPr>
          <p:cNvSpPr/>
          <p:nvPr/>
        </p:nvSpPr>
        <p:spPr bwMode="auto">
          <a:xfrm>
            <a:off x="590520"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0</a:t>
            </a:r>
            <a:endParaRPr lang="en-US" sz="667" kern="0">
              <a:solidFill>
                <a:srgbClr val="FFFFFF"/>
              </a:solidFill>
              <a:latin typeface="Arial"/>
              <a:cs typeface="+mn-cs"/>
            </a:endParaRPr>
          </a:p>
        </p:txBody>
      </p:sp>
      <p:sp>
        <p:nvSpPr>
          <p:cNvPr id="6" name="Rounded Rectangle 5">
            <a:extLst>
              <a:ext uri="{FF2B5EF4-FFF2-40B4-BE49-F238E27FC236}">
                <a16:creationId xmlns:a16="http://schemas.microsoft.com/office/drawing/2014/main" id="{A8A4DEED-2E41-E54C-8F16-9C7C9C08D0DB}"/>
              </a:ext>
            </a:extLst>
          </p:cNvPr>
          <p:cNvSpPr/>
          <p:nvPr/>
        </p:nvSpPr>
        <p:spPr bwMode="auto">
          <a:xfrm>
            <a:off x="834357"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1</a:t>
            </a:r>
            <a:endParaRPr lang="en-US" sz="667" kern="0">
              <a:solidFill>
                <a:srgbClr val="FFFFFF"/>
              </a:solidFill>
              <a:latin typeface="Arial"/>
              <a:cs typeface="+mn-cs"/>
            </a:endParaRPr>
          </a:p>
        </p:txBody>
      </p:sp>
      <p:sp>
        <p:nvSpPr>
          <p:cNvPr id="7" name="Rounded Rectangle 6">
            <a:extLst>
              <a:ext uri="{FF2B5EF4-FFF2-40B4-BE49-F238E27FC236}">
                <a16:creationId xmlns:a16="http://schemas.microsoft.com/office/drawing/2014/main" id="{E386F523-17C1-E041-96BF-8CAAFD6C8228}"/>
              </a:ext>
            </a:extLst>
          </p:cNvPr>
          <p:cNvSpPr/>
          <p:nvPr/>
        </p:nvSpPr>
        <p:spPr bwMode="auto">
          <a:xfrm>
            <a:off x="1079918"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2</a:t>
            </a:r>
            <a:endParaRPr lang="en-US" sz="667" kern="0">
              <a:solidFill>
                <a:srgbClr val="FFFFFF"/>
              </a:solidFill>
              <a:latin typeface="Arial"/>
              <a:cs typeface="+mn-cs"/>
            </a:endParaRPr>
          </a:p>
        </p:txBody>
      </p:sp>
      <p:sp>
        <p:nvSpPr>
          <p:cNvPr id="8" name="Rounded Rectangle 7">
            <a:extLst>
              <a:ext uri="{FF2B5EF4-FFF2-40B4-BE49-F238E27FC236}">
                <a16:creationId xmlns:a16="http://schemas.microsoft.com/office/drawing/2014/main" id="{7A503E60-BA42-B641-AACF-D3044DFC0A2B}"/>
              </a:ext>
            </a:extLst>
          </p:cNvPr>
          <p:cNvSpPr/>
          <p:nvPr/>
        </p:nvSpPr>
        <p:spPr bwMode="auto">
          <a:xfrm>
            <a:off x="1323756"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3</a:t>
            </a:r>
            <a:endParaRPr lang="en-US" sz="667" kern="0">
              <a:solidFill>
                <a:srgbClr val="FFFFFF"/>
              </a:solidFill>
              <a:latin typeface="Arial"/>
              <a:cs typeface="+mn-cs"/>
            </a:endParaRPr>
          </a:p>
        </p:txBody>
      </p:sp>
      <p:sp>
        <p:nvSpPr>
          <p:cNvPr id="9" name="Rounded Rectangle 8">
            <a:extLst>
              <a:ext uri="{FF2B5EF4-FFF2-40B4-BE49-F238E27FC236}">
                <a16:creationId xmlns:a16="http://schemas.microsoft.com/office/drawing/2014/main" id="{A96C2D3A-5AFC-C84C-BE33-E0F6C42CD2C2}"/>
              </a:ext>
            </a:extLst>
          </p:cNvPr>
          <p:cNvSpPr/>
          <p:nvPr/>
        </p:nvSpPr>
        <p:spPr bwMode="auto">
          <a:xfrm>
            <a:off x="1569317"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4</a:t>
            </a:r>
            <a:endParaRPr lang="en-US" sz="667" kern="0">
              <a:solidFill>
                <a:srgbClr val="FFFFFF"/>
              </a:solidFill>
              <a:latin typeface="Arial"/>
              <a:cs typeface="+mn-cs"/>
            </a:endParaRPr>
          </a:p>
        </p:txBody>
      </p:sp>
      <p:sp>
        <p:nvSpPr>
          <p:cNvPr id="10" name="Rounded Rectangle 9">
            <a:extLst>
              <a:ext uri="{FF2B5EF4-FFF2-40B4-BE49-F238E27FC236}">
                <a16:creationId xmlns:a16="http://schemas.microsoft.com/office/drawing/2014/main" id="{3E7619F8-E83C-F542-AEE9-83F997C5D193}"/>
              </a:ext>
            </a:extLst>
          </p:cNvPr>
          <p:cNvSpPr/>
          <p:nvPr/>
        </p:nvSpPr>
        <p:spPr bwMode="auto">
          <a:xfrm>
            <a:off x="1818356"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5</a:t>
            </a:r>
            <a:endParaRPr lang="en-US" sz="667" kern="0">
              <a:solidFill>
                <a:srgbClr val="FFFFFF"/>
              </a:solidFill>
              <a:latin typeface="Arial"/>
              <a:cs typeface="+mn-cs"/>
            </a:endParaRPr>
          </a:p>
        </p:txBody>
      </p:sp>
      <p:sp>
        <p:nvSpPr>
          <p:cNvPr id="11" name="Rounded Rectangle 10">
            <a:extLst>
              <a:ext uri="{FF2B5EF4-FFF2-40B4-BE49-F238E27FC236}">
                <a16:creationId xmlns:a16="http://schemas.microsoft.com/office/drawing/2014/main" id="{D9157B17-D255-474A-8E9E-A23B4CE7A873}"/>
              </a:ext>
            </a:extLst>
          </p:cNvPr>
          <p:cNvSpPr/>
          <p:nvPr/>
        </p:nvSpPr>
        <p:spPr bwMode="auto">
          <a:xfrm>
            <a:off x="2058716" y="2808440"/>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6</a:t>
            </a:r>
            <a:endParaRPr lang="en-US" sz="667" kern="0">
              <a:solidFill>
                <a:srgbClr val="FFFFFF"/>
              </a:solidFill>
              <a:latin typeface="Arial"/>
              <a:cs typeface="+mn-cs"/>
            </a:endParaRPr>
          </a:p>
        </p:txBody>
      </p:sp>
      <p:sp>
        <p:nvSpPr>
          <p:cNvPr id="12" name="Rounded Rectangle 11">
            <a:extLst>
              <a:ext uri="{FF2B5EF4-FFF2-40B4-BE49-F238E27FC236}">
                <a16:creationId xmlns:a16="http://schemas.microsoft.com/office/drawing/2014/main" id="{A14EDD06-8F02-F942-8435-417855CC9899}"/>
              </a:ext>
            </a:extLst>
          </p:cNvPr>
          <p:cNvSpPr/>
          <p:nvPr/>
        </p:nvSpPr>
        <p:spPr bwMode="auto">
          <a:xfrm>
            <a:off x="2299076" y="2808440"/>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7</a:t>
            </a:r>
            <a:endParaRPr lang="en-US" sz="667" kern="0">
              <a:solidFill>
                <a:srgbClr val="FFFFFF"/>
              </a:solidFill>
              <a:latin typeface="Arial"/>
              <a:cs typeface="+mn-cs"/>
            </a:endParaRPr>
          </a:p>
        </p:txBody>
      </p:sp>
      <p:sp>
        <p:nvSpPr>
          <p:cNvPr id="13" name="AutoShape 4">
            <a:extLst>
              <a:ext uri="{FF2B5EF4-FFF2-40B4-BE49-F238E27FC236}">
                <a16:creationId xmlns:a16="http://schemas.microsoft.com/office/drawing/2014/main" id="{B76A459B-4411-5D4D-9624-88247D3BE020}"/>
              </a:ext>
            </a:extLst>
          </p:cNvPr>
          <p:cNvSpPr>
            <a:spLocks noChangeArrowheads="1"/>
          </p:cNvSpPr>
          <p:nvPr/>
        </p:nvSpPr>
        <p:spPr bwMode="auto">
          <a:xfrm>
            <a:off x="273328" y="2516144"/>
            <a:ext cx="3198376" cy="1199545"/>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a:solidFill>
                <a:srgbClr val="6D7777"/>
              </a:solidFill>
            </a:endParaRPr>
          </a:p>
        </p:txBody>
      </p:sp>
      <p:pic>
        <p:nvPicPr>
          <p:cNvPr id="14" name="Picture 13">
            <a:extLst>
              <a:ext uri="{FF2B5EF4-FFF2-40B4-BE49-F238E27FC236}">
                <a16:creationId xmlns:a16="http://schemas.microsoft.com/office/drawing/2014/main" id="{183DAEF3-6F89-E740-B09F-312B004FEF76}"/>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2587751" y="3326886"/>
            <a:ext cx="959343" cy="504271"/>
          </a:xfrm>
          <a:prstGeom prst="rect">
            <a:avLst/>
          </a:prstGeom>
        </p:spPr>
      </p:pic>
      <p:sp>
        <p:nvSpPr>
          <p:cNvPr id="15" name="TextBox 14">
            <a:extLst>
              <a:ext uri="{FF2B5EF4-FFF2-40B4-BE49-F238E27FC236}">
                <a16:creationId xmlns:a16="http://schemas.microsoft.com/office/drawing/2014/main" id="{E09461B8-814B-AA4A-8B51-1CC6C7606C36}"/>
              </a:ext>
            </a:extLst>
          </p:cNvPr>
          <p:cNvSpPr txBox="1"/>
          <p:nvPr/>
        </p:nvSpPr>
        <p:spPr>
          <a:xfrm>
            <a:off x="515130" y="2492931"/>
            <a:ext cx="1021433" cy="300210"/>
          </a:xfrm>
          <a:prstGeom prst="rect">
            <a:avLst/>
          </a:prstGeom>
          <a:noFill/>
        </p:spPr>
        <p:txBody>
          <a:bodyPr wrap="none" rtlCol="0">
            <a:spAutoFit/>
          </a:bodyPr>
          <a:lstStyle/>
          <a:p>
            <a:pPr defTabSz="1219170" eaLnBrk="1" fontAlgn="auto" hangingPunct="1">
              <a:spcBef>
                <a:spcPts val="0"/>
              </a:spcBef>
              <a:spcAft>
                <a:spcPts val="0"/>
              </a:spcAft>
              <a:defRPr/>
            </a:pPr>
            <a:r>
              <a:rPr lang="en-US" sz="1351" kern="0">
                <a:solidFill>
                  <a:srgbClr val="C8D2D2">
                    <a:lumMod val="25000"/>
                  </a:srgbClr>
                </a:solidFill>
              </a:rPr>
              <a:t>Containers</a:t>
            </a:r>
          </a:p>
        </p:txBody>
      </p:sp>
      <p:grpSp>
        <p:nvGrpSpPr>
          <p:cNvPr id="16" name="Group 15">
            <a:extLst>
              <a:ext uri="{FF2B5EF4-FFF2-40B4-BE49-F238E27FC236}">
                <a16:creationId xmlns:a16="http://schemas.microsoft.com/office/drawing/2014/main" id="{64998D6B-4792-D343-9FDA-3C0C0303C15E}"/>
              </a:ext>
            </a:extLst>
          </p:cNvPr>
          <p:cNvGrpSpPr/>
          <p:nvPr/>
        </p:nvGrpSpPr>
        <p:grpSpPr>
          <a:xfrm>
            <a:off x="4281274" y="2800620"/>
            <a:ext cx="1098679" cy="325376"/>
            <a:chOff x="3383969" y="684409"/>
            <a:chExt cx="626831" cy="266407"/>
          </a:xfrm>
        </p:grpSpPr>
        <p:grpSp>
          <p:nvGrpSpPr>
            <p:cNvPr id="17" name="Group 16">
              <a:extLst>
                <a:ext uri="{FF2B5EF4-FFF2-40B4-BE49-F238E27FC236}">
                  <a16:creationId xmlns:a16="http://schemas.microsoft.com/office/drawing/2014/main" id="{1E2FD6A5-619E-9247-AB7C-7CB41B8B27F8}"/>
                </a:ext>
              </a:extLst>
            </p:cNvPr>
            <p:cNvGrpSpPr/>
            <p:nvPr/>
          </p:nvGrpSpPr>
          <p:grpSpPr>
            <a:xfrm>
              <a:off x="3383969" y="684409"/>
              <a:ext cx="189803" cy="266407"/>
              <a:chOff x="2605549" y="2282084"/>
              <a:chExt cx="253071" cy="355209"/>
            </a:xfrm>
            <a:solidFill>
              <a:schemeClr val="tx2">
                <a:lumMod val="60000"/>
                <a:lumOff val="40000"/>
              </a:schemeClr>
            </a:solidFill>
          </p:grpSpPr>
          <p:sp>
            <p:nvSpPr>
              <p:cNvPr id="24" name="Oval 23">
                <a:extLst>
                  <a:ext uri="{FF2B5EF4-FFF2-40B4-BE49-F238E27FC236}">
                    <a16:creationId xmlns:a16="http://schemas.microsoft.com/office/drawing/2014/main" id="{1736E9B8-D6EF-7947-B380-FCDBE592EE65}"/>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5" name="Straight Connector 24">
                <a:extLst>
                  <a:ext uri="{FF2B5EF4-FFF2-40B4-BE49-F238E27FC236}">
                    <a16:creationId xmlns:a16="http://schemas.microsoft.com/office/drawing/2014/main" id="{F1D5CD09-51A3-604C-964C-726E7F30B077}"/>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8" name="Group 17">
              <a:extLst>
                <a:ext uri="{FF2B5EF4-FFF2-40B4-BE49-F238E27FC236}">
                  <a16:creationId xmlns:a16="http://schemas.microsoft.com/office/drawing/2014/main" id="{46E158FE-71FE-174F-890E-ACA68F37F17B}"/>
                </a:ext>
              </a:extLst>
            </p:cNvPr>
            <p:cNvGrpSpPr/>
            <p:nvPr/>
          </p:nvGrpSpPr>
          <p:grpSpPr>
            <a:xfrm>
              <a:off x="3605844" y="684409"/>
              <a:ext cx="189803" cy="266407"/>
              <a:chOff x="2605549" y="2282084"/>
              <a:chExt cx="253071" cy="355209"/>
            </a:xfrm>
            <a:solidFill>
              <a:schemeClr val="tx2">
                <a:lumMod val="60000"/>
                <a:lumOff val="40000"/>
              </a:schemeClr>
            </a:solidFill>
          </p:grpSpPr>
          <p:sp>
            <p:nvSpPr>
              <p:cNvPr id="22" name="Oval 21">
                <a:extLst>
                  <a:ext uri="{FF2B5EF4-FFF2-40B4-BE49-F238E27FC236}">
                    <a16:creationId xmlns:a16="http://schemas.microsoft.com/office/drawing/2014/main" id="{72E56A0B-1E6C-804D-B584-B44A3D9034DD}"/>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3" name="Straight Connector 22">
                <a:extLst>
                  <a:ext uri="{FF2B5EF4-FFF2-40B4-BE49-F238E27FC236}">
                    <a16:creationId xmlns:a16="http://schemas.microsoft.com/office/drawing/2014/main" id="{04D57D08-4ED1-B34C-8691-0547AC048B6B}"/>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9" name="Group 18">
              <a:extLst>
                <a:ext uri="{FF2B5EF4-FFF2-40B4-BE49-F238E27FC236}">
                  <a16:creationId xmlns:a16="http://schemas.microsoft.com/office/drawing/2014/main" id="{AEA85E2F-8CF1-E644-B7DD-D89721761FBC}"/>
                </a:ext>
              </a:extLst>
            </p:cNvPr>
            <p:cNvGrpSpPr/>
            <p:nvPr/>
          </p:nvGrpSpPr>
          <p:grpSpPr>
            <a:xfrm>
              <a:off x="3820997" y="684409"/>
              <a:ext cx="189803" cy="266407"/>
              <a:chOff x="2605549" y="2282084"/>
              <a:chExt cx="253071" cy="355209"/>
            </a:xfrm>
            <a:solidFill>
              <a:schemeClr val="tx2">
                <a:lumMod val="60000"/>
                <a:lumOff val="40000"/>
              </a:schemeClr>
            </a:solidFill>
          </p:grpSpPr>
          <p:sp>
            <p:nvSpPr>
              <p:cNvPr id="20" name="Oval 19">
                <a:extLst>
                  <a:ext uri="{FF2B5EF4-FFF2-40B4-BE49-F238E27FC236}">
                    <a16:creationId xmlns:a16="http://schemas.microsoft.com/office/drawing/2014/main" id="{E07B5103-8A2C-854E-AB28-2ACA380B2CDF}"/>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1" name="Straight Connector 20">
                <a:extLst>
                  <a:ext uri="{FF2B5EF4-FFF2-40B4-BE49-F238E27FC236}">
                    <a16:creationId xmlns:a16="http://schemas.microsoft.com/office/drawing/2014/main" id="{91F4541B-A0C8-834D-9F48-8409C45FE8E1}"/>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26" name="Rectangle 25">
            <a:extLst>
              <a:ext uri="{FF2B5EF4-FFF2-40B4-BE49-F238E27FC236}">
                <a16:creationId xmlns:a16="http://schemas.microsoft.com/office/drawing/2014/main" id="{584E91B5-DAD6-3C4A-842C-B54B845D297F}"/>
              </a:ext>
            </a:extLst>
          </p:cNvPr>
          <p:cNvSpPr/>
          <p:nvPr/>
        </p:nvSpPr>
        <p:spPr>
          <a:xfrm>
            <a:off x="4160751" y="3125996"/>
            <a:ext cx="3431540" cy="2377003"/>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Container microservice as </a:t>
            </a:r>
            <a:r>
              <a:rPr lang="en-US" sz="1333" err="1">
                <a:solidFill>
                  <a:prstClr val="white"/>
                </a:solidFill>
                <a:latin typeface="Arial"/>
              </a:rPr>
              <a:t>KStreams</a:t>
            </a:r>
            <a:endParaRPr lang="en-US" sz="1333">
              <a:solidFill>
                <a:prstClr val="white"/>
              </a:solidFill>
              <a:latin typeface="Arial"/>
            </a:endParaRPr>
          </a:p>
        </p:txBody>
      </p:sp>
      <p:sp>
        <p:nvSpPr>
          <p:cNvPr id="28" name="Oval 27">
            <a:extLst>
              <a:ext uri="{FF2B5EF4-FFF2-40B4-BE49-F238E27FC236}">
                <a16:creationId xmlns:a16="http://schemas.microsoft.com/office/drawing/2014/main" id="{1B75F909-1AEE-E24C-BB83-9694F642796B}"/>
              </a:ext>
            </a:extLst>
          </p:cNvPr>
          <p:cNvSpPr/>
          <p:nvPr/>
        </p:nvSpPr>
        <p:spPr>
          <a:xfrm>
            <a:off x="4447613" y="3627548"/>
            <a:ext cx="645151" cy="59621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sp>
        <p:nvSpPr>
          <p:cNvPr id="29" name="Circular Arrow 28">
            <a:extLst>
              <a:ext uri="{FF2B5EF4-FFF2-40B4-BE49-F238E27FC236}">
                <a16:creationId xmlns:a16="http://schemas.microsoft.com/office/drawing/2014/main" id="{4EB73442-D21C-5249-879F-C2B98A6C33FE}"/>
              </a:ext>
            </a:extLst>
          </p:cNvPr>
          <p:cNvSpPr/>
          <p:nvPr/>
        </p:nvSpPr>
        <p:spPr>
          <a:xfrm rot="5852869">
            <a:off x="4309305" y="3480969"/>
            <a:ext cx="846199" cy="929364"/>
          </a:xfrm>
          <a:prstGeom prst="circularArrow">
            <a:avLst>
              <a:gd name="adj1" fmla="val 0"/>
              <a:gd name="adj2" fmla="val 645456"/>
              <a:gd name="adj3" fmla="val 20982983"/>
              <a:gd name="adj4" fmla="val 10800000"/>
              <a:gd name="adj5" fmla="val 125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sp>
        <p:nvSpPr>
          <p:cNvPr id="30" name="TextBox 29">
            <a:extLst>
              <a:ext uri="{FF2B5EF4-FFF2-40B4-BE49-F238E27FC236}">
                <a16:creationId xmlns:a16="http://schemas.microsoft.com/office/drawing/2014/main" id="{7AC933F0-2AD7-B343-8CB6-A3D3E948C49A}"/>
              </a:ext>
            </a:extLst>
          </p:cNvPr>
          <p:cNvSpPr txBox="1"/>
          <p:nvPr/>
        </p:nvSpPr>
        <p:spPr>
          <a:xfrm>
            <a:off x="4120210" y="3760856"/>
            <a:ext cx="1588255" cy="307777"/>
          </a:xfrm>
          <a:prstGeom prst="rect">
            <a:avLst/>
          </a:prstGeom>
          <a:noFill/>
        </p:spPr>
        <p:txBody>
          <a:bodyPr wrap="none" rtlCol="0">
            <a:spAutoFit/>
          </a:bodyPr>
          <a:lstStyle/>
          <a:p>
            <a:r>
              <a:rPr lang="en-US" sz="1400" err="1">
                <a:solidFill>
                  <a:schemeClr val="bg1"/>
                </a:solidFill>
              </a:rPr>
              <a:t>KStream</a:t>
            </a:r>
            <a:r>
              <a:rPr lang="en-US" sz="1400">
                <a:solidFill>
                  <a:schemeClr val="bg1"/>
                </a:solidFill>
              </a:rPr>
              <a:t> - </a:t>
            </a:r>
            <a:r>
              <a:rPr lang="en-US" sz="1400" err="1">
                <a:solidFill>
                  <a:schemeClr val="bg1"/>
                </a:solidFill>
              </a:rPr>
              <a:t>KTable</a:t>
            </a:r>
            <a:endParaRPr lang="en-US" sz="1400">
              <a:solidFill>
                <a:schemeClr val="bg1"/>
              </a:solidFill>
            </a:endParaRPr>
          </a:p>
        </p:txBody>
      </p:sp>
      <p:sp>
        <p:nvSpPr>
          <p:cNvPr id="31" name="Can 30">
            <a:extLst>
              <a:ext uri="{FF2B5EF4-FFF2-40B4-BE49-F238E27FC236}">
                <a16:creationId xmlns:a16="http://schemas.microsoft.com/office/drawing/2014/main" id="{8B1E4107-0CD2-DD49-A391-3B19AE765927}"/>
              </a:ext>
            </a:extLst>
          </p:cNvPr>
          <p:cNvSpPr/>
          <p:nvPr/>
        </p:nvSpPr>
        <p:spPr>
          <a:xfrm>
            <a:off x="5788789" y="3721484"/>
            <a:ext cx="914167" cy="477408"/>
          </a:xfrm>
          <a:prstGeom prst="can">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cxnSp>
        <p:nvCxnSpPr>
          <p:cNvPr id="32" name="Elbow Connector 31">
            <a:extLst>
              <a:ext uri="{FF2B5EF4-FFF2-40B4-BE49-F238E27FC236}">
                <a16:creationId xmlns:a16="http://schemas.microsoft.com/office/drawing/2014/main" id="{DA34BA42-D008-ED4D-B945-D9C76C0E1F8F}"/>
              </a:ext>
            </a:extLst>
          </p:cNvPr>
          <p:cNvCxnSpPr>
            <a:cxnSpLocks/>
            <a:stCxn id="12" idx="0"/>
            <a:endCxn id="30" idx="1"/>
          </p:cNvCxnSpPr>
          <p:nvPr/>
        </p:nvCxnSpPr>
        <p:spPr>
          <a:xfrm rot="16200000" flipH="1">
            <a:off x="2717880" y="2512416"/>
            <a:ext cx="1106305" cy="1698353"/>
          </a:xfrm>
          <a:prstGeom prst="bentConnector4">
            <a:avLst>
              <a:gd name="adj1" fmla="val -20663"/>
              <a:gd name="adj2" fmla="val 53615"/>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1BCD2DAC-822C-EE4B-B97A-7FDAC9C7D1AD}"/>
              </a:ext>
            </a:extLst>
          </p:cNvPr>
          <p:cNvSpPr/>
          <p:nvPr/>
        </p:nvSpPr>
        <p:spPr>
          <a:xfrm>
            <a:off x="4160751" y="5546420"/>
            <a:ext cx="3431540" cy="382672"/>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err="1">
                <a:solidFill>
                  <a:prstClr val="white"/>
                </a:solidFill>
                <a:latin typeface="Arial"/>
              </a:rPr>
              <a:t>OpenLiberty</a:t>
            </a:r>
            <a:endParaRPr lang="en-US" sz="1333">
              <a:solidFill>
                <a:prstClr val="white"/>
              </a:solidFill>
              <a:latin typeface="Arial"/>
            </a:endParaRPr>
          </a:p>
        </p:txBody>
      </p:sp>
      <p:pic>
        <p:nvPicPr>
          <p:cNvPr id="27" name="Picture 40">
            <a:extLst>
              <a:ext uri="{FF2B5EF4-FFF2-40B4-BE49-F238E27FC236}">
                <a16:creationId xmlns:a16="http://schemas.microsoft.com/office/drawing/2014/main" id="{F3F9012B-5EB6-4244-936F-5CF6AD0EA07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718244" y="5475706"/>
            <a:ext cx="1414200" cy="524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Rounded Rectangle 34">
            <a:extLst>
              <a:ext uri="{FF2B5EF4-FFF2-40B4-BE49-F238E27FC236}">
                <a16:creationId xmlns:a16="http://schemas.microsoft.com/office/drawing/2014/main" id="{6E65988A-125C-634B-9F59-A30770C558DB}"/>
              </a:ext>
            </a:extLst>
          </p:cNvPr>
          <p:cNvSpPr/>
          <p:nvPr/>
        </p:nvSpPr>
        <p:spPr bwMode="auto">
          <a:xfrm>
            <a:off x="590520"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0</a:t>
            </a:r>
            <a:endParaRPr lang="en-US" sz="667" kern="0">
              <a:solidFill>
                <a:srgbClr val="FFFFFF"/>
              </a:solidFill>
              <a:latin typeface="Arial"/>
              <a:cs typeface="+mn-cs"/>
            </a:endParaRPr>
          </a:p>
        </p:txBody>
      </p:sp>
      <p:sp>
        <p:nvSpPr>
          <p:cNvPr id="37" name="Rounded Rectangle 36">
            <a:extLst>
              <a:ext uri="{FF2B5EF4-FFF2-40B4-BE49-F238E27FC236}">
                <a16:creationId xmlns:a16="http://schemas.microsoft.com/office/drawing/2014/main" id="{D05230DF-06CB-4A4A-B5C7-98D31069604D}"/>
              </a:ext>
            </a:extLst>
          </p:cNvPr>
          <p:cNvSpPr/>
          <p:nvPr/>
        </p:nvSpPr>
        <p:spPr bwMode="auto">
          <a:xfrm>
            <a:off x="834357"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1</a:t>
            </a:r>
            <a:endParaRPr lang="en-US" sz="667" kern="0">
              <a:solidFill>
                <a:srgbClr val="FFFFFF"/>
              </a:solidFill>
              <a:latin typeface="Arial"/>
              <a:cs typeface="+mn-cs"/>
            </a:endParaRPr>
          </a:p>
        </p:txBody>
      </p:sp>
      <p:sp>
        <p:nvSpPr>
          <p:cNvPr id="38" name="Rounded Rectangle 37">
            <a:extLst>
              <a:ext uri="{FF2B5EF4-FFF2-40B4-BE49-F238E27FC236}">
                <a16:creationId xmlns:a16="http://schemas.microsoft.com/office/drawing/2014/main" id="{3D568894-D8DA-5948-BF3E-C61FDBEF8C21}"/>
              </a:ext>
            </a:extLst>
          </p:cNvPr>
          <p:cNvSpPr/>
          <p:nvPr/>
        </p:nvSpPr>
        <p:spPr bwMode="auto">
          <a:xfrm>
            <a:off x="1079918"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2</a:t>
            </a:r>
            <a:endParaRPr lang="en-US" sz="667" kern="0">
              <a:solidFill>
                <a:srgbClr val="FFFFFF"/>
              </a:solidFill>
              <a:latin typeface="Arial"/>
              <a:cs typeface="+mn-cs"/>
            </a:endParaRPr>
          </a:p>
        </p:txBody>
      </p:sp>
      <p:sp>
        <p:nvSpPr>
          <p:cNvPr id="39" name="Rounded Rectangle 38">
            <a:extLst>
              <a:ext uri="{FF2B5EF4-FFF2-40B4-BE49-F238E27FC236}">
                <a16:creationId xmlns:a16="http://schemas.microsoft.com/office/drawing/2014/main" id="{0040BDDD-4988-EF4F-9E46-4835BA6BDC30}"/>
              </a:ext>
            </a:extLst>
          </p:cNvPr>
          <p:cNvSpPr/>
          <p:nvPr/>
        </p:nvSpPr>
        <p:spPr bwMode="auto">
          <a:xfrm>
            <a:off x="1323756"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3</a:t>
            </a:r>
            <a:endParaRPr lang="en-US" sz="667" kern="0">
              <a:solidFill>
                <a:srgbClr val="FFFFFF"/>
              </a:solidFill>
              <a:latin typeface="Arial"/>
              <a:cs typeface="+mn-cs"/>
            </a:endParaRPr>
          </a:p>
        </p:txBody>
      </p:sp>
      <p:sp>
        <p:nvSpPr>
          <p:cNvPr id="40" name="Rounded Rectangle 39">
            <a:extLst>
              <a:ext uri="{FF2B5EF4-FFF2-40B4-BE49-F238E27FC236}">
                <a16:creationId xmlns:a16="http://schemas.microsoft.com/office/drawing/2014/main" id="{541E581E-C200-C147-8EE7-4640F5121C80}"/>
              </a:ext>
            </a:extLst>
          </p:cNvPr>
          <p:cNvSpPr/>
          <p:nvPr/>
        </p:nvSpPr>
        <p:spPr bwMode="auto">
          <a:xfrm>
            <a:off x="1569317"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4</a:t>
            </a:r>
            <a:endParaRPr lang="en-US" sz="667" kern="0">
              <a:solidFill>
                <a:srgbClr val="FFFFFF"/>
              </a:solidFill>
              <a:latin typeface="Arial"/>
              <a:cs typeface="+mn-cs"/>
            </a:endParaRPr>
          </a:p>
        </p:txBody>
      </p:sp>
      <p:sp>
        <p:nvSpPr>
          <p:cNvPr id="41" name="Rounded Rectangle 40">
            <a:extLst>
              <a:ext uri="{FF2B5EF4-FFF2-40B4-BE49-F238E27FC236}">
                <a16:creationId xmlns:a16="http://schemas.microsoft.com/office/drawing/2014/main" id="{E0975526-B4FD-7F47-B995-BBFEA108B760}"/>
              </a:ext>
            </a:extLst>
          </p:cNvPr>
          <p:cNvSpPr/>
          <p:nvPr/>
        </p:nvSpPr>
        <p:spPr bwMode="auto">
          <a:xfrm>
            <a:off x="1818356"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5</a:t>
            </a:r>
            <a:endParaRPr lang="en-US" sz="667" kern="0">
              <a:solidFill>
                <a:srgbClr val="FFFFFF"/>
              </a:solidFill>
              <a:latin typeface="Arial"/>
              <a:cs typeface="+mn-cs"/>
            </a:endParaRPr>
          </a:p>
        </p:txBody>
      </p:sp>
      <p:sp>
        <p:nvSpPr>
          <p:cNvPr id="44" name="AutoShape 4">
            <a:extLst>
              <a:ext uri="{FF2B5EF4-FFF2-40B4-BE49-F238E27FC236}">
                <a16:creationId xmlns:a16="http://schemas.microsoft.com/office/drawing/2014/main" id="{A28A5FC8-4E14-2E4D-AAD7-35796605B8DD}"/>
              </a:ext>
            </a:extLst>
          </p:cNvPr>
          <p:cNvSpPr>
            <a:spLocks noChangeArrowheads="1"/>
          </p:cNvSpPr>
          <p:nvPr/>
        </p:nvSpPr>
        <p:spPr bwMode="auto">
          <a:xfrm>
            <a:off x="273328" y="4692257"/>
            <a:ext cx="3198376" cy="1199545"/>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a:solidFill>
                <a:srgbClr val="6D7777"/>
              </a:solidFill>
            </a:endParaRPr>
          </a:p>
        </p:txBody>
      </p:sp>
      <p:pic>
        <p:nvPicPr>
          <p:cNvPr id="45" name="Picture 44">
            <a:extLst>
              <a:ext uri="{FF2B5EF4-FFF2-40B4-BE49-F238E27FC236}">
                <a16:creationId xmlns:a16="http://schemas.microsoft.com/office/drawing/2014/main" id="{5BAA3975-3C23-7346-9BE1-40AC9ADC26F9}"/>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2587751" y="5502999"/>
            <a:ext cx="959343" cy="504271"/>
          </a:xfrm>
          <a:prstGeom prst="rect">
            <a:avLst/>
          </a:prstGeom>
        </p:spPr>
      </p:pic>
      <p:sp>
        <p:nvSpPr>
          <p:cNvPr id="46" name="TextBox 45">
            <a:extLst>
              <a:ext uri="{FF2B5EF4-FFF2-40B4-BE49-F238E27FC236}">
                <a16:creationId xmlns:a16="http://schemas.microsoft.com/office/drawing/2014/main" id="{0E48484B-A0A2-FF49-B91F-A4D224AD5769}"/>
              </a:ext>
            </a:extLst>
          </p:cNvPr>
          <p:cNvSpPr txBox="1"/>
          <p:nvPr/>
        </p:nvSpPr>
        <p:spPr>
          <a:xfrm>
            <a:off x="515130" y="4669044"/>
            <a:ext cx="713657" cy="300210"/>
          </a:xfrm>
          <a:prstGeom prst="rect">
            <a:avLst/>
          </a:prstGeom>
          <a:noFill/>
        </p:spPr>
        <p:txBody>
          <a:bodyPr wrap="none" rtlCol="0">
            <a:spAutoFit/>
          </a:bodyPr>
          <a:lstStyle/>
          <a:p>
            <a:pPr defTabSz="1219170" eaLnBrk="1" fontAlgn="auto" hangingPunct="1">
              <a:spcBef>
                <a:spcPts val="0"/>
              </a:spcBef>
              <a:spcAft>
                <a:spcPts val="0"/>
              </a:spcAft>
              <a:defRPr/>
            </a:pPr>
            <a:r>
              <a:rPr lang="en-US" sz="1351" kern="0">
                <a:solidFill>
                  <a:srgbClr val="C8D2D2">
                    <a:lumMod val="25000"/>
                  </a:srgbClr>
                </a:solidFill>
              </a:rPr>
              <a:t>Orders</a:t>
            </a:r>
          </a:p>
        </p:txBody>
      </p:sp>
      <p:grpSp>
        <p:nvGrpSpPr>
          <p:cNvPr id="52" name="Group 51">
            <a:extLst>
              <a:ext uri="{FF2B5EF4-FFF2-40B4-BE49-F238E27FC236}">
                <a16:creationId xmlns:a16="http://schemas.microsoft.com/office/drawing/2014/main" id="{E5A71549-658C-F748-9D42-33CC6C52040E}"/>
              </a:ext>
            </a:extLst>
          </p:cNvPr>
          <p:cNvGrpSpPr/>
          <p:nvPr/>
        </p:nvGrpSpPr>
        <p:grpSpPr>
          <a:xfrm>
            <a:off x="4249242" y="4501610"/>
            <a:ext cx="929364" cy="846199"/>
            <a:chOff x="3186931" y="3376207"/>
            <a:chExt cx="697023" cy="634649"/>
          </a:xfrm>
        </p:grpSpPr>
        <p:sp>
          <p:nvSpPr>
            <p:cNvPr id="47" name="Circular Arrow 46">
              <a:extLst>
                <a:ext uri="{FF2B5EF4-FFF2-40B4-BE49-F238E27FC236}">
                  <a16:creationId xmlns:a16="http://schemas.microsoft.com/office/drawing/2014/main" id="{6B22D620-9221-E64F-8BB7-9D7A5D1A15A2}"/>
                </a:ext>
              </a:extLst>
            </p:cNvPr>
            <p:cNvSpPr/>
            <p:nvPr/>
          </p:nvSpPr>
          <p:spPr>
            <a:xfrm rot="5852869">
              <a:off x="3218118" y="3345020"/>
              <a:ext cx="634649" cy="697023"/>
            </a:xfrm>
            <a:prstGeom prst="circularArrow">
              <a:avLst>
                <a:gd name="adj1" fmla="val 0"/>
                <a:gd name="adj2" fmla="val 645456"/>
                <a:gd name="adj3" fmla="val 20982983"/>
                <a:gd name="adj4" fmla="val 10800000"/>
                <a:gd name="adj5" fmla="val 125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sp>
          <p:nvSpPr>
            <p:cNvPr id="48" name="Oval 47">
              <a:extLst>
                <a:ext uri="{FF2B5EF4-FFF2-40B4-BE49-F238E27FC236}">
                  <a16:creationId xmlns:a16="http://schemas.microsoft.com/office/drawing/2014/main" id="{348BDEE5-750E-D74E-970A-AF0F4E706B82}"/>
                </a:ext>
              </a:extLst>
            </p:cNvPr>
            <p:cNvSpPr/>
            <p:nvPr/>
          </p:nvSpPr>
          <p:spPr>
            <a:xfrm>
              <a:off x="3321849" y="3468812"/>
              <a:ext cx="483863" cy="447162"/>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grpSp>
      <p:cxnSp>
        <p:nvCxnSpPr>
          <p:cNvPr id="49" name="Elbow Connector 48">
            <a:extLst>
              <a:ext uri="{FF2B5EF4-FFF2-40B4-BE49-F238E27FC236}">
                <a16:creationId xmlns:a16="http://schemas.microsoft.com/office/drawing/2014/main" id="{E12B83E7-C600-974F-BE4D-8CEB3B980EB8}"/>
              </a:ext>
            </a:extLst>
          </p:cNvPr>
          <p:cNvCxnSpPr>
            <a:cxnSpLocks/>
            <a:stCxn id="41" idx="0"/>
          </p:cNvCxnSpPr>
          <p:nvPr/>
        </p:nvCxnSpPr>
        <p:spPr>
          <a:xfrm rot="16200000" flipH="1">
            <a:off x="2992459" y="3933232"/>
            <a:ext cx="76427" cy="2179073"/>
          </a:xfrm>
          <a:prstGeom prst="bentConnector4">
            <a:avLst>
              <a:gd name="adj1" fmla="val -398814"/>
              <a:gd name="adj2" fmla="val 52817"/>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0871D13B-9568-C642-A9BB-393A51196A20}"/>
              </a:ext>
            </a:extLst>
          </p:cNvPr>
          <p:cNvSpPr txBox="1"/>
          <p:nvPr/>
        </p:nvSpPr>
        <p:spPr>
          <a:xfrm>
            <a:off x="4183172" y="4722678"/>
            <a:ext cx="1680268" cy="318100"/>
          </a:xfrm>
          <a:prstGeom prst="rect">
            <a:avLst/>
          </a:prstGeom>
          <a:noFill/>
        </p:spPr>
        <p:txBody>
          <a:bodyPr wrap="none" rtlCol="0">
            <a:spAutoFit/>
          </a:bodyPr>
          <a:lstStyle/>
          <a:p>
            <a:r>
              <a:rPr lang="en-US" sz="1467" err="1">
                <a:solidFill>
                  <a:schemeClr val="bg1"/>
                </a:solidFill>
              </a:rPr>
              <a:t>Kstreams</a:t>
            </a:r>
            <a:r>
              <a:rPr lang="en-US" sz="1467">
                <a:solidFill>
                  <a:schemeClr val="bg1"/>
                </a:solidFill>
              </a:rPr>
              <a:t> - orders</a:t>
            </a:r>
          </a:p>
        </p:txBody>
      </p:sp>
      <p:sp>
        <p:nvSpPr>
          <p:cNvPr id="54" name="Can 53">
            <a:extLst>
              <a:ext uri="{FF2B5EF4-FFF2-40B4-BE49-F238E27FC236}">
                <a16:creationId xmlns:a16="http://schemas.microsoft.com/office/drawing/2014/main" id="{F61C02DE-DF4A-F44A-9873-A65218CCFF4D}"/>
              </a:ext>
            </a:extLst>
          </p:cNvPr>
          <p:cNvSpPr/>
          <p:nvPr/>
        </p:nvSpPr>
        <p:spPr>
          <a:xfrm>
            <a:off x="6150558" y="4426121"/>
            <a:ext cx="1032465" cy="408395"/>
          </a:xfrm>
          <a:prstGeom prst="can">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sp>
        <p:nvSpPr>
          <p:cNvPr id="55" name="TextBox 54">
            <a:extLst>
              <a:ext uri="{FF2B5EF4-FFF2-40B4-BE49-F238E27FC236}">
                <a16:creationId xmlns:a16="http://schemas.microsoft.com/office/drawing/2014/main" id="{EBEDA608-EEE4-644E-8ABD-D002FD92D3F6}"/>
              </a:ext>
            </a:extLst>
          </p:cNvPr>
          <p:cNvSpPr txBox="1"/>
          <p:nvPr/>
        </p:nvSpPr>
        <p:spPr>
          <a:xfrm>
            <a:off x="5747139" y="3842205"/>
            <a:ext cx="891591" cy="276999"/>
          </a:xfrm>
          <a:prstGeom prst="rect">
            <a:avLst/>
          </a:prstGeom>
          <a:noFill/>
        </p:spPr>
        <p:txBody>
          <a:bodyPr wrap="none" rtlCol="0">
            <a:spAutoFit/>
          </a:bodyPr>
          <a:lstStyle/>
          <a:p>
            <a:r>
              <a:rPr lang="en-US" sz="1200"/>
              <a:t>containers</a:t>
            </a:r>
          </a:p>
        </p:txBody>
      </p:sp>
      <p:sp>
        <p:nvSpPr>
          <p:cNvPr id="56" name="TextBox 55">
            <a:extLst>
              <a:ext uri="{FF2B5EF4-FFF2-40B4-BE49-F238E27FC236}">
                <a16:creationId xmlns:a16="http://schemas.microsoft.com/office/drawing/2014/main" id="{C90A3C59-1D93-D844-B1E6-99C924618890}"/>
              </a:ext>
            </a:extLst>
          </p:cNvPr>
          <p:cNvSpPr txBox="1"/>
          <p:nvPr/>
        </p:nvSpPr>
        <p:spPr>
          <a:xfrm>
            <a:off x="6061172" y="4525698"/>
            <a:ext cx="1207382" cy="276999"/>
          </a:xfrm>
          <a:prstGeom prst="rect">
            <a:avLst/>
          </a:prstGeom>
          <a:noFill/>
        </p:spPr>
        <p:txBody>
          <a:bodyPr wrap="none" rtlCol="0">
            <a:spAutoFit/>
          </a:bodyPr>
          <a:lstStyle/>
          <a:p>
            <a:r>
              <a:rPr lang="en-US" sz="1200"/>
              <a:t>City-containers</a:t>
            </a:r>
          </a:p>
        </p:txBody>
      </p:sp>
    </p:spTree>
    <p:extLst>
      <p:ext uri="{BB962C8B-B14F-4D97-AF65-F5344CB8AC3E}">
        <p14:creationId xmlns:p14="http://schemas.microsoft.com/office/powerpoint/2010/main" val="67460244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584E91B5-DAD6-3C4A-842C-B54B845D297F}"/>
              </a:ext>
            </a:extLst>
          </p:cNvPr>
          <p:cNvSpPr/>
          <p:nvPr/>
        </p:nvSpPr>
        <p:spPr>
          <a:xfrm>
            <a:off x="4160751" y="3125996"/>
            <a:ext cx="3431540" cy="2377003"/>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srgbClr val="00B050"/>
                </a:solidFill>
                <a:latin typeface="Arial"/>
              </a:rPr>
              <a:t>Container microservice </a:t>
            </a:r>
            <a:r>
              <a:rPr lang="en-US" sz="1333" err="1">
                <a:solidFill>
                  <a:srgbClr val="00B050"/>
                </a:solidFill>
                <a:latin typeface="Arial"/>
              </a:rPr>
              <a:t>Springboot</a:t>
            </a:r>
            <a:endParaRPr lang="en-US" sz="1333">
              <a:solidFill>
                <a:srgbClr val="00B050"/>
              </a:solidFill>
              <a:latin typeface="Arial"/>
            </a:endParaRPr>
          </a:p>
        </p:txBody>
      </p:sp>
      <p:sp>
        <p:nvSpPr>
          <p:cNvPr id="2" name="Title 1">
            <a:extLst>
              <a:ext uri="{FF2B5EF4-FFF2-40B4-BE49-F238E27FC236}">
                <a16:creationId xmlns:a16="http://schemas.microsoft.com/office/drawing/2014/main" id="{DFF4F349-AB97-7647-84B8-9E93FC875068}"/>
              </a:ext>
            </a:extLst>
          </p:cNvPr>
          <p:cNvSpPr>
            <a:spLocks noGrp="1"/>
          </p:cNvSpPr>
          <p:nvPr>
            <p:ph type="title"/>
          </p:nvPr>
        </p:nvSpPr>
        <p:spPr/>
        <p:txBody>
          <a:bodyPr/>
          <a:lstStyle/>
          <a:p>
            <a:r>
              <a:rPr lang="en-US"/>
              <a:t>Container Microservice – </a:t>
            </a:r>
            <a:r>
              <a:rPr lang="en-US" err="1"/>
              <a:t>Springboot</a:t>
            </a:r>
            <a:r>
              <a:rPr lang="en-US"/>
              <a:t> - </a:t>
            </a:r>
            <a:r>
              <a:rPr lang="en-US" err="1"/>
              <a:t>Postgresql</a:t>
            </a:r>
            <a:endParaRPr lang="en-US"/>
          </a:p>
        </p:txBody>
      </p:sp>
      <p:sp>
        <p:nvSpPr>
          <p:cNvPr id="3" name="Content Placeholder 2">
            <a:extLst>
              <a:ext uri="{FF2B5EF4-FFF2-40B4-BE49-F238E27FC236}">
                <a16:creationId xmlns:a16="http://schemas.microsoft.com/office/drawing/2014/main" id="{ED39C432-8E55-AF4A-9FFB-29EDF26B4B1A}"/>
              </a:ext>
            </a:extLst>
          </p:cNvPr>
          <p:cNvSpPr>
            <a:spLocks noGrp="1"/>
          </p:cNvSpPr>
          <p:nvPr>
            <p:ph idx="1"/>
          </p:nvPr>
        </p:nvSpPr>
        <p:spPr>
          <a:xfrm>
            <a:off x="391584" y="1202270"/>
            <a:ext cx="11190816" cy="635577"/>
          </a:xfrm>
        </p:spPr>
        <p:txBody>
          <a:bodyPr/>
          <a:lstStyle/>
          <a:p>
            <a:r>
              <a:rPr lang="en-US" dirty="0"/>
              <a:t>Kafka data source, web, kafka template. </a:t>
            </a:r>
          </a:p>
        </p:txBody>
      </p:sp>
      <p:sp>
        <p:nvSpPr>
          <p:cNvPr id="4" name="Slide Number Placeholder 3">
            <a:extLst>
              <a:ext uri="{FF2B5EF4-FFF2-40B4-BE49-F238E27FC236}">
                <a16:creationId xmlns:a16="http://schemas.microsoft.com/office/drawing/2014/main" id="{61BC6294-8842-8645-9400-5752586ACF1A}"/>
              </a:ext>
            </a:extLst>
          </p:cNvPr>
          <p:cNvSpPr>
            <a:spLocks noGrp="1"/>
          </p:cNvSpPr>
          <p:nvPr>
            <p:ph type="sldNum" sz="quarter" idx="10"/>
          </p:nvPr>
        </p:nvSpPr>
        <p:spPr>
          <a:xfrm>
            <a:off x="8537575" y="4822825"/>
            <a:ext cx="400050" cy="274638"/>
          </a:xfrm>
          <a:prstGeom prst="rect">
            <a:avLst/>
          </a:prstGeom>
        </p:spPr>
        <p:txBody>
          <a:bodyPr vert="horz" wrap="square" lIns="91438" tIns="45719" rIns="91438" bIns="45719" numCol="1" anchor="ctr" anchorCtr="0" compatLnSpc="1">
            <a:prstTxWarp prst="textNoShape">
              <a:avLst/>
            </a:prstTxWarp>
          </a:bodyPr>
          <a:lstStyle>
            <a:defPPr>
              <a:defRPr lang="en-US"/>
            </a:defPPr>
            <a:lvl1pPr marL="0" algn="r" defTabSz="685800" rtl="0" eaLnBrk="1" latinLnBrk="0" hangingPunct="1">
              <a:defRPr sz="900" kern="1200">
                <a:solidFill>
                  <a:schemeClr val="accent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2F63A97E-D605-DC42-8452-C14CD1FA87FA}" type="slidenum">
              <a:rPr lang="en-US" smtClean="0">
                <a:solidFill>
                  <a:srgbClr val="5AAAFA"/>
                </a:solidFill>
              </a:rPr>
              <a:pPr/>
              <a:t>52</a:t>
            </a:fld>
            <a:endParaRPr lang="en-US">
              <a:solidFill>
                <a:srgbClr val="5AAAFA"/>
              </a:solidFill>
            </a:endParaRPr>
          </a:p>
        </p:txBody>
      </p:sp>
      <p:sp>
        <p:nvSpPr>
          <p:cNvPr id="5" name="Rounded Rectangle 4">
            <a:extLst>
              <a:ext uri="{FF2B5EF4-FFF2-40B4-BE49-F238E27FC236}">
                <a16:creationId xmlns:a16="http://schemas.microsoft.com/office/drawing/2014/main" id="{CD9C86BF-01A1-6C4F-8E66-B0F29ADCE9C2}"/>
              </a:ext>
            </a:extLst>
          </p:cNvPr>
          <p:cNvSpPr/>
          <p:nvPr/>
        </p:nvSpPr>
        <p:spPr bwMode="auto">
          <a:xfrm>
            <a:off x="590520"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0</a:t>
            </a:r>
            <a:endParaRPr lang="en-US" sz="667" kern="0">
              <a:solidFill>
                <a:srgbClr val="FFFFFF"/>
              </a:solidFill>
              <a:latin typeface="Arial"/>
              <a:cs typeface="+mn-cs"/>
            </a:endParaRPr>
          </a:p>
        </p:txBody>
      </p:sp>
      <p:sp>
        <p:nvSpPr>
          <p:cNvPr id="6" name="Rounded Rectangle 5">
            <a:extLst>
              <a:ext uri="{FF2B5EF4-FFF2-40B4-BE49-F238E27FC236}">
                <a16:creationId xmlns:a16="http://schemas.microsoft.com/office/drawing/2014/main" id="{A8A4DEED-2E41-E54C-8F16-9C7C9C08D0DB}"/>
              </a:ext>
            </a:extLst>
          </p:cNvPr>
          <p:cNvSpPr/>
          <p:nvPr/>
        </p:nvSpPr>
        <p:spPr bwMode="auto">
          <a:xfrm>
            <a:off x="834357"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1</a:t>
            </a:r>
            <a:endParaRPr lang="en-US" sz="667" kern="0">
              <a:solidFill>
                <a:srgbClr val="FFFFFF"/>
              </a:solidFill>
              <a:latin typeface="Arial"/>
              <a:cs typeface="+mn-cs"/>
            </a:endParaRPr>
          </a:p>
        </p:txBody>
      </p:sp>
      <p:sp>
        <p:nvSpPr>
          <p:cNvPr id="7" name="Rounded Rectangle 6">
            <a:extLst>
              <a:ext uri="{FF2B5EF4-FFF2-40B4-BE49-F238E27FC236}">
                <a16:creationId xmlns:a16="http://schemas.microsoft.com/office/drawing/2014/main" id="{E386F523-17C1-E041-96BF-8CAAFD6C8228}"/>
              </a:ext>
            </a:extLst>
          </p:cNvPr>
          <p:cNvSpPr/>
          <p:nvPr/>
        </p:nvSpPr>
        <p:spPr bwMode="auto">
          <a:xfrm>
            <a:off x="1079918"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2</a:t>
            </a:r>
            <a:endParaRPr lang="en-US" sz="667" kern="0">
              <a:solidFill>
                <a:srgbClr val="FFFFFF"/>
              </a:solidFill>
              <a:latin typeface="Arial"/>
              <a:cs typeface="+mn-cs"/>
            </a:endParaRPr>
          </a:p>
        </p:txBody>
      </p:sp>
      <p:sp>
        <p:nvSpPr>
          <p:cNvPr id="8" name="Rounded Rectangle 7">
            <a:extLst>
              <a:ext uri="{FF2B5EF4-FFF2-40B4-BE49-F238E27FC236}">
                <a16:creationId xmlns:a16="http://schemas.microsoft.com/office/drawing/2014/main" id="{7A503E60-BA42-B641-AACF-D3044DFC0A2B}"/>
              </a:ext>
            </a:extLst>
          </p:cNvPr>
          <p:cNvSpPr/>
          <p:nvPr/>
        </p:nvSpPr>
        <p:spPr bwMode="auto">
          <a:xfrm>
            <a:off x="1323756"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3</a:t>
            </a:r>
            <a:endParaRPr lang="en-US" sz="667" kern="0">
              <a:solidFill>
                <a:srgbClr val="FFFFFF"/>
              </a:solidFill>
              <a:latin typeface="Arial"/>
              <a:cs typeface="+mn-cs"/>
            </a:endParaRPr>
          </a:p>
        </p:txBody>
      </p:sp>
      <p:sp>
        <p:nvSpPr>
          <p:cNvPr id="9" name="Rounded Rectangle 8">
            <a:extLst>
              <a:ext uri="{FF2B5EF4-FFF2-40B4-BE49-F238E27FC236}">
                <a16:creationId xmlns:a16="http://schemas.microsoft.com/office/drawing/2014/main" id="{A96C2D3A-5AFC-C84C-BE33-E0F6C42CD2C2}"/>
              </a:ext>
            </a:extLst>
          </p:cNvPr>
          <p:cNvSpPr/>
          <p:nvPr/>
        </p:nvSpPr>
        <p:spPr bwMode="auto">
          <a:xfrm>
            <a:off x="1569317"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4</a:t>
            </a:r>
            <a:endParaRPr lang="en-US" sz="667" kern="0">
              <a:solidFill>
                <a:srgbClr val="FFFFFF"/>
              </a:solidFill>
              <a:latin typeface="Arial"/>
              <a:cs typeface="+mn-cs"/>
            </a:endParaRPr>
          </a:p>
        </p:txBody>
      </p:sp>
      <p:sp>
        <p:nvSpPr>
          <p:cNvPr id="10" name="Rounded Rectangle 9">
            <a:extLst>
              <a:ext uri="{FF2B5EF4-FFF2-40B4-BE49-F238E27FC236}">
                <a16:creationId xmlns:a16="http://schemas.microsoft.com/office/drawing/2014/main" id="{3E7619F8-E83C-F542-AEE9-83F997C5D193}"/>
              </a:ext>
            </a:extLst>
          </p:cNvPr>
          <p:cNvSpPr/>
          <p:nvPr/>
        </p:nvSpPr>
        <p:spPr bwMode="auto">
          <a:xfrm>
            <a:off x="1818356"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5</a:t>
            </a:r>
            <a:endParaRPr lang="en-US" sz="667" kern="0">
              <a:solidFill>
                <a:srgbClr val="FFFFFF"/>
              </a:solidFill>
              <a:latin typeface="Arial"/>
              <a:cs typeface="+mn-cs"/>
            </a:endParaRPr>
          </a:p>
        </p:txBody>
      </p:sp>
      <p:sp>
        <p:nvSpPr>
          <p:cNvPr id="11" name="Rounded Rectangle 10">
            <a:extLst>
              <a:ext uri="{FF2B5EF4-FFF2-40B4-BE49-F238E27FC236}">
                <a16:creationId xmlns:a16="http://schemas.microsoft.com/office/drawing/2014/main" id="{D9157B17-D255-474A-8E9E-A23B4CE7A873}"/>
              </a:ext>
            </a:extLst>
          </p:cNvPr>
          <p:cNvSpPr/>
          <p:nvPr/>
        </p:nvSpPr>
        <p:spPr bwMode="auto">
          <a:xfrm>
            <a:off x="2058716" y="2808440"/>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6</a:t>
            </a:r>
            <a:endParaRPr lang="en-US" sz="667" kern="0">
              <a:solidFill>
                <a:srgbClr val="FFFFFF"/>
              </a:solidFill>
              <a:latin typeface="Arial"/>
              <a:cs typeface="+mn-cs"/>
            </a:endParaRPr>
          </a:p>
        </p:txBody>
      </p:sp>
      <p:sp>
        <p:nvSpPr>
          <p:cNvPr id="12" name="Rounded Rectangle 11">
            <a:extLst>
              <a:ext uri="{FF2B5EF4-FFF2-40B4-BE49-F238E27FC236}">
                <a16:creationId xmlns:a16="http://schemas.microsoft.com/office/drawing/2014/main" id="{A14EDD06-8F02-F942-8435-417855CC9899}"/>
              </a:ext>
            </a:extLst>
          </p:cNvPr>
          <p:cNvSpPr/>
          <p:nvPr/>
        </p:nvSpPr>
        <p:spPr bwMode="auto">
          <a:xfrm>
            <a:off x="2299076" y="2808440"/>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7</a:t>
            </a:r>
            <a:endParaRPr lang="en-US" sz="667" kern="0">
              <a:solidFill>
                <a:srgbClr val="FFFFFF"/>
              </a:solidFill>
              <a:latin typeface="Arial"/>
              <a:cs typeface="+mn-cs"/>
            </a:endParaRPr>
          </a:p>
        </p:txBody>
      </p:sp>
      <p:sp>
        <p:nvSpPr>
          <p:cNvPr id="13" name="AutoShape 4">
            <a:extLst>
              <a:ext uri="{FF2B5EF4-FFF2-40B4-BE49-F238E27FC236}">
                <a16:creationId xmlns:a16="http://schemas.microsoft.com/office/drawing/2014/main" id="{B76A459B-4411-5D4D-9624-88247D3BE020}"/>
              </a:ext>
            </a:extLst>
          </p:cNvPr>
          <p:cNvSpPr>
            <a:spLocks noChangeArrowheads="1"/>
          </p:cNvSpPr>
          <p:nvPr/>
        </p:nvSpPr>
        <p:spPr bwMode="auto">
          <a:xfrm>
            <a:off x="273328" y="2516144"/>
            <a:ext cx="3198376" cy="1199545"/>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a:solidFill>
                <a:srgbClr val="6D7777"/>
              </a:solidFill>
            </a:endParaRPr>
          </a:p>
        </p:txBody>
      </p:sp>
      <p:pic>
        <p:nvPicPr>
          <p:cNvPr id="14" name="Picture 13">
            <a:extLst>
              <a:ext uri="{FF2B5EF4-FFF2-40B4-BE49-F238E27FC236}">
                <a16:creationId xmlns:a16="http://schemas.microsoft.com/office/drawing/2014/main" id="{183DAEF3-6F89-E740-B09F-312B004FEF76}"/>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2587751" y="3326886"/>
            <a:ext cx="959343" cy="504271"/>
          </a:xfrm>
          <a:prstGeom prst="rect">
            <a:avLst/>
          </a:prstGeom>
        </p:spPr>
      </p:pic>
      <p:sp>
        <p:nvSpPr>
          <p:cNvPr id="15" name="TextBox 14">
            <a:extLst>
              <a:ext uri="{FF2B5EF4-FFF2-40B4-BE49-F238E27FC236}">
                <a16:creationId xmlns:a16="http://schemas.microsoft.com/office/drawing/2014/main" id="{E09461B8-814B-AA4A-8B51-1CC6C7606C36}"/>
              </a:ext>
            </a:extLst>
          </p:cNvPr>
          <p:cNvSpPr txBox="1"/>
          <p:nvPr/>
        </p:nvSpPr>
        <p:spPr>
          <a:xfrm>
            <a:off x="515130" y="2492931"/>
            <a:ext cx="1021433" cy="300210"/>
          </a:xfrm>
          <a:prstGeom prst="rect">
            <a:avLst/>
          </a:prstGeom>
          <a:noFill/>
        </p:spPr>
        <p:txBody>
          <a:bodyPr wrap="none" rtlCol="0">
            <a:spAutoFit/>
          </a:bodyPr>
          <a:lstStyle/>
          <a:p>
            <a:pPr defTabSz="1219170" eaLnBrk="1" fontAlgn="auto" hangingPunct="1">
              <a:spcBef>
                <a:spcPts val="0"/>
              </a:spcBef>
              <a:spcAft>
                <a:spcPts val="0"/>
              </a:spcAft>
              <a:defRPr/>
            </a:pPr>
            <a:r>
              <a:rPr lang="en-US" sz="1351" kern="0">
                <a:solidFill>
                  <a:srgbClr val="C8D2D2">
                    <a:lumMod val="25000"/>
                  </a:srgbClr>
                </a:solidFill>
              </a:rPr>
              <a:t>Containers</a:t>
            </a:r>
          </a:p>
        </p:txBody>
      </p:sp>
      <p:grpSp>
        <p:nvGrpSpPr>
          <p:cNvPr id="16" name="Group 15">
            <a:extLst>
              <a:ext uri="{FF2B5EF4-FFF2-40B4-BE49-F238E27FC236}">
                <a16:creationId xmlns:a16="http://schemas.microsoft.com/office/drawing/2014/main" id="{64998D6B-4792-D343-9FDA-3C0C0303C15E}"/>
              </a:ext>
            </a:extLst>
          </p:cNvPr>
          <p:cNvGrpSpPr/>
          <p:nvPr/>
        </p:nvGrpSpPr>
        <p:grpSpPr>
          <a:xfrm>
            <a:off x="4281274" y="2800620"/>
            <a:ext cx="1098679" cy="325376"/>
            <a:chOff x="3383969" y="684409"/>
            <a:chExt cx="626831" cy="266407"/>
          </a:xfrm>
        </p:grpSpPr>
        <p:grpSp>
          <p:nvGrpSpPr>
            <p:cNvPr id="17" name="Group 16">
              <a:extLst>
                <a:ext uri="{FF2B5EF4-FFF2-40B4-BE49-F238E27FC236}">
                  <a16:creationId xmlns:a16="http://schemas.microsoft.com/office/drawing/2014/main" id="{1E2FD6A5-619E-9247-AB7C-7CB41B8B27F8}"/>
                </a:ext>
              </a:extLst>
            </p:cNvPr>
            <p:cNvGrpSpPr/>
            <p:nvPr/>
          </p:nvGrpSpPr>
          <p:grpSpPr>
            <a:xfrm>
              <a:off x="3383969" y="684409"/>
              <a:ext cx="189803" cy="266407"/>
              <a:chOff x="2605549" y="2282084"/>
              <a:chExt cx="253071" cy="355209"/>
            </a:xfrm>
            <a:solidFill>
              <a:schemeClr val="tx2">
                <a:lumMod val="60000"/>
                <a:lumOff val="40000"/>
              </a:schemeClr>
            </a:solidFill>
          </p:grpSpPr>
          <p:sp>
            <p:nvSpPr>
              <p:cNvPr id="24" name="Oval 23">
                <a:extLst>
                  <a:ext uri="{FF2B5EF4-FFF2-40B4-BE49-F238E27FC236}">
                    <a16:creationId xmlns:a16="http://schemas.microsoft.com/office/drawing/2014/main" id="{1736E9B8-D6EF-7947-B380-FCDBE592EE65}"/>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5" name="Straight Connector 24">
                <a:extLst>
                  <a:ext uri="{FF2B5EF4-FFF2-40B4-BE49-F238E27FC236}">
                    <a16:creationId xmlns:a16="http://schemas.microsoft.com/office/drawing/2014/main" id="{F1D5CD09-51A3-604C-964C-726E7F30B077}"/>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8" name="Group 17">
              <a:extLst>
                <a:ext uri="{FF2B5EF4-FFF2-40B4-BE49-F238E27FC236}">
                  <a16:creationId xmlns:a16="http://schemas.microsoft.com/office/drawing/2014/main" id="{46E158FE-71FE-174F-890E-ACA68F37F17B}"/>
                </a:ext>
              </a:extLst>
            </p:cNvPr>
            <p:cNvGrpSpPr/>
            <p:nvPr/>
          </p:nvGrpSpPr>
          <p:grpSpPr>
            <a:xfrm>
              <a:off x="3605844" y="684409"/>
              <a:ext cx="189803" cy="266407"/>
              <a:chOff x="2605549" y="2282084"/>
              <a:chExt cx="253071" cy="355209"/>
            </a:xfrm>
            <a:solidFill>
              <a:schemeClr val="tx2">
                <a:lumMod val="60000"/>
                <a:lumOff val="40000"/>
              </a:schemeClr>
            </a:solidFill>
          </p:grpSpPr>
          <p:sp>
            <p:nvSpPr>
              <p:cNvPr id="22" name="Oval 21">
                <a:extLst>
                  <a:ext uri="{FF2B5EF4-FFF2-40B4-BE49-F238E27FC236}">
                    <a16:creationId xmlns:a16="http://schemas.microsoft.com/office/drawing/2014/main" id="{72E56A0B-1E6C-804D-B584-B44A3D9034DD}"/>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3" name="Straight Connector 22">
                <a:extLst>
                  <a:ext uri="{FF2B5EF4-FFF2-40B4-BE49-F238E27FC236}">
                    <a16:creationId xmlns:a16="http://schemas.microsoft.com/office/drawing/2014/main" id="{04D57D08-4ED1-B34C-8691-0547AC048B6B}"/>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9" name="Group 18">
              <a:extLst>
                <a:ext uri="{FF2B5EF4-FFF2-40B4-BE49-F238E27FC236}">
                  <a16:creationId xmlns:a16="http://schemas.microsoft.com/office/drawing/2014/main" id="{AEA85E2F-8CF1-E644-B7DD-D89721761FBC}"/>
                </a:ext>
              </a:extLst>
            </p:cNvPr>
            <p:cNvGrpSpPr/>
            <p:nvPr/>
          </p:nvGrpSpPr>
          <p:grpSpPr>
            <a:xfrm>
              <a:off x="3820997" y="684409"/>
              <a:ext cx="189803" cy="266407"/>
              <a:chOff x="2605549" y="2282084"/>
              <a:chExt cx="253071" cy="355209"/>
            </a:xfrm>
            <a:solidFill>
              <a:schemeClr val="tx2">
                <a:lumMod val="60000"/>
                <a:lumOff val="40000"/>
              </a:schemeClr>
            </a:solidFill>
          </p:grpSpPr>
          <p:sp>
            <p:nvSpPr>
              <p:cNvPr id="20" name="Oval 19">
                <a:extLst>
                  <a:ext uri="{FF2B5EF4-FFF2-40B4-BE49-F238E27FC236}">
                    <a16:creationId xmlns:a16="http://schemas.microsoft.com/office/drawing/2014/main" id="{E07B5103-8A2C-854E-AB28-2ACA380B2CDF}"/>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1" name="Straight Connector 20">
                <a:extLst>
                  <a:ext uri="{FF2B5EF4-FFF2-40B4-BE49-F238E27FC236}">
                    <a16:creationId xmlns:a16="http://schemas.microsoft.com/office/drawing/2014/main" id="{91F4541B-A0C8-834D-9F48-8409C45FE8E1}"/>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28" name="Oval 27">
            <a:extLst>
              <a:ext uri="{FF2B5EF4-FFF2-40B4-BE49-F238E27FC236}">
                <a16:creationId xmlns:a16="http://schemas.microsoft.com/office/drawing/2014/main" id="{1B75F909-1AEE-E24C-BB83-9694F642796B}"/>
              </a:ext>
            </a:extLst>
          </p:cNvPr>
          <p:cNvSpPr/>
          <p:nvPr/>
        </p:nvSpPr>
        <p:spPr>
          <a:xfrm>
            <a:off x="4447613" y="3627548"/>
            <a:ext cx="645151" cy="596216"/>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srgbClr val="00B050"/>
              </a:solidFill>
              <a:latin typeface="Arial"/>
            </a:endParaRPr>
          </a:p>
        </p:txBody>
      </p:sp>
      <p:sp>
        <p:nvSpPr>
          <p:cNvPr id="29" name="Circular Arrow 28">
            <a:extLst>
              <a:ext uri="{FF2B5EF4-FFF2-40B4-BE49-F238E27FC236}">
                <a16:creationId xmlns:a16="http://schemas.microsoft.com/office/drawing/2014/main" id="{4EB73442-D21C-5249-879F-C2B98A6C33FE}"/>
              </a:ext>
            </a:extLst>
          </p:cNvPr>
          <p:cNvSpPr/>
          <p:nvPr/>
        </p:nvSpPr>
        <p:spPr>
          <a:xfrm rot="5852869">
            <a:off x="4309305" y="3480969"/>
            <a:ext cx="846199" cy="929364"/>
          </a:xfrm>
          <a:prstGeom prst="circularArrow">
            <a:avLst>
              <a:gd name="adj1" fmla="val 0"/>
              <a:gd name="adj2" fmla="val 645456"/>
              <a:gd name="adj3" fmla="val 20982983"/>
              <a:gd name="adj4" fmla="val 10800000"/>
              <a:gd name="adj5" fmla="val 12500"/>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srgbClr val="00B050"/>
              </a:solidFill>
              <a:latin typeface="Arial"/>
            </a:endParaRPr>
          </a:p>
        </p:txBody>
      </p:sp>
      <p:sp>
        <p:nvSpPr>
          <p:cNvPr id="30" name="TextBox 29">
            <a:extLst>
              <a:ext uri="{FF2B5EF4-FFF2-40B4-BE49-F238E27FC236}">
                <a16:creationId xmlns:a16="http://schemas.microsoft.com/office/drawing/2014/main" id="{7AC933F0-2AD7-B343-8CB6-A3D3E948C49A}"/>
              </a:ext>
            </a:extLst>
          </p:cNvPr>
          <p:cNvSpPr txBox="1"/>
          <p:nvPr/>
        </p:nvSpPr>
        <p:spPr>
          <a:xfrm>
            <a:off x="4120210" y="3760856"/>
            <a:ext cx="1994457" cy="307777"/>
          </a:xfrm>
          <a:prstGeom prst="rect">
            <a:avLst/>
          </a:prstGeom>
          <a:noFill/>
        </p:spPr>
        <p:txBody>
          <a:bodyPr wrap="none" rtlCol="0">
            <a:spAutoFit/>
          </a:bodyPr>
          <a:lstStyle/>
          <a:p>
            <a:r>
              <a:rPr lang="en-US" sz="1400">
                <a:solidFill>
                  <a:srgbClr val="00B050"/>
                </a:solidFill>
              </a:rPr>
              <a:t>Consumer - containers</a:t>
            </a:r>
          </a:p>
        </p:txBody>
      </p:sp>
      <p:sp>
        <p:nvSpPr>
          <p:cNvPr id="31" name="Can 30">
            <a:extLst>
              <a:ext uri="{FF2B5EF4-FFF2-40B4-BE49-F238E27FC236}">
                <a16:creationId xmlns:a16="http://schemas.microsoft.com/office/drawing/2014/main" id="{8B1E4107-0CD2-DD49-A391-3B19AE765927}"/>
              </a:ext>
            </a:extLst>
          </p:cNvPr>
          <p:cNvSpPr/>
          <p:nvPr/>
        </p:nvSpPr>
        <p:spPr>
          <a:xfrm>
            <a:off x="9470191" y="3301248"/>
            <a:ext cx="914167" cy="477408"/>
          </a:xfrm>
          <a:prstGeom prst="can">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cxnSp>
        <p:nvCxnSpPr>
          <p:cNvPr id="32" name="Elbow Connector 31">
            <a:extLst>
              <a:ext uri="{FF2B5EF4-FFF2-40B4-BE49-F238E27FC236}">
                <a16:creationId xmlns:a16="http://schemas.microsoft.com/office/drawing/2014/main" id="{DA34BA42-D008-ED4D-B945-D9C76C0E1F8F}"/>
              </a:ext>
            </a:extLst>
          </p:cNvPr>
          <p:cNvCxnSpPr>
            <a:cxnSpLocks/>
            <a:stCxn id="12" idx="0"/>
            <a:endCxn id="30" idx="1"/>
          </p:cNvCxnSpPr>
          <p:nvPr/>
        </p:nvCxnSpPr>
        <p:spPr>
          <a:xfrm rot="16200000" flipH="1">
            <a:off x="2717880" y="2512416"/>
            <a:ext cx="1106305" cy="1698353"/>
          </a:xfrm>
          <a:prstGeom prst="bentConnector4">
            <a:avLst>
              <a:gd name="adj1" fmla="val -20663"/>
              <a:gd name="adj2" fmla="val 53615"/>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1BCD2DAC-822C-EE4B-B97A-7FDAC9C7D1AD}"/>
              </a:ext>
            </a:extLst>
          </p:cNvPr>
          <p:cNvSpPr/>
          <p:nvPr/>
        </p:nvSpPr>
        <p:spPr>
          <a:xfrm>
            <a:off x="4160751" y="5546420"/>
            <a:ext cx="3431540" cy="382672"/>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Tomcat</a:t>
            </a:r>
          </a:p>
        </p:txBody>
      </p:sp>
      <p:pic>
        <p:nvPicPr>
          <p:cNvPr id="27" name="Picture 40">
            <a:extLst>
              <a:ext uri="{FF2B5EF4-FFF2-40B4-BE49-F238E27FC236}">
                <a16:creationId xmlns:a16="http://schemas.microsoft.com/office/drawing/2014/main" id="{F3F9012B-5EB6-4244-936F-5CF6AD0EA07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885191" y="5653536"/>
            <a:ext cx="1414200" cy="524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Rounded Rectangle 34">
            <a:extLst>
              <a:ext uri="{FF2B5EF4-FFF2-40B4-BE49-F238E27FC236}">
                <a16:creationId xmlns:a16="http://schemas.microsoft.com/office/drawing/2014/main" id="{6E65988A-125C-634B-9F59-A30770C558DB}"/>
              </a:ext>
            </a:extLst>
          </p:cNvPr>
          <p:cNvSpPr/>
          <p:nvPr/>
        </p:nvSpPr>
        <p:spPr bwMode="auto">
          <a:xfrm>
            <a:off x="590520"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0</a:t>
            </a:r>
            <a:endParaRPr lang="en-US" sz="667" kern="0">
              <a:solidFill>
                <a:srgbClr val="FFFFFF"/>
              </a:solidFill>
              <a:latin typeface="Arial"/>
              <a:cs typeface="+mn-cs"/>
            </a:endParaRPr>
          </a:p>
        </p:txBody>
      </p:sp>
      <p:sp>
        <p:nvSpPr>
          <p:cNvPr id="37" name="Rounded Rectangle 36">
            <a:extLst>
              <a:ext uri="{FF2B5EF4-FFF2-40B4-BE49-F238E27FC236}">
                <a16:creationId xmlns:a16="http://schemas.microsoft.com/office/drawing/2014/main" id="{D05230DF-06CB-4A4A-B5C7-98D31069604D}"/>
              </a:ext>
            </a:extLst>
          </p:cNvPr>
          <p:cNvSpPr/>
          <p:nvPr/>
        </p:nvSpPr>
        <p:spPr bwMode="auto">
          <a:xfrm>
            <a:off x="834357"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1</a:t>
            </a:r>
            <a:endParaRPr lang="en-US" sz="667" kern="0">
              <a:solidFill>
                <a:srgbClr val="FFFFFF"/>
              </a:solidFill>
              <a:latin typeface="Arial"/>
              <a:cs typeface="+mn-cs"/>
            </a:endParaRPr>
          </a:p>
        </p:txBody>
      </p:sp>
      <p:sp>
        <p:nvSpPr>
          <p:cNvPr id="38" name="Rounded Rectangle 37">
            <a:extLst>
              <a:ext uri="{FF2B5EF4-FFF2-40B4-BE49-F238E27FC236}">
                <a16:creationId xmlns:a16="http://schemas.microsoft.com/office/drawing/2014/main" id="{3D568894-D8DA-5948-BF3E-C61FDBEF8C21}"/>
              </a:ext>
            </a:extLst>
          </p:cNvPr>
          <p:cNvSpPr/>
          <p:nvPr/>
        </p:nvSpPr>
        <p:spPr bwMode="auto">
          <a:xfrm>
            <a:off x="1079918"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2</a:t>
            </a:r>
            <a:endParaRPr lang="en-US" sz="667" kern="0">
              <a:solidFill>
                <a:srgbClr val="FFFFFF"/>
              </a:solidFill>
              <a:latin typeface="Arial"/>
              <a:cs typeface="+mn-cs"/>
            </a:endParaRPr>
          </a:p>
        </p:txBody>
      </p:sp>
      <p:sp>
        <p:nvSpPr>
          <p:cNvPr id="39" name="Rounded Rectangle 38">
            <a:extLst>
              <a:ext uri="{FF2B5EF4-FFF2-40B4-BE49-F238E27FC236}">
                <a16:creationId xmlns:a16="http://schemas.microsoft.com/office/drawing/2014/main" id="{0040BDDD-4988-EF4F-9E46-4835BA6BDC30}"/>
              </a:ext>
            </a:extLst>
          </p:cNvPr>
          <p:cNvSpPr/>
          <p:nvPr/>
        </p:nvSpPr>
        <p:spPr bwMode="auto">
          <a:xfrm>
            <a:off x="1323756"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3</a:t>
            </a:r>
            <a:endParaRPr lang="en-US" sz="667" kern="0">
              <a:solidFill>
                <a:srgbClr val="FFFFFF"/>
              </a:solidFill>
              <a:latin typeface="Arial"/>
              <a:cs typeface="+mn-cs"/>
            </a:endParaRPr>
          </a:p>
        </p:txBody>
      </p:sp>
      <p:sp>
        <p:nvSpPr>
          <p:cNvPr id="40" name="Rounded Rectangle 39">
            <a:extLst>
              <a:ext uri="{FF2B5EF4-FFF2-40B4-BE49-F238E27FC236}">
                <a16:creationId xmlns:a16="http://schemas.microsoft.com/office/drawing/2014/main" id="{541E581E-C200-C147-8EE7-4640F5121C80}"/>
              </a:ext>
            </a:extLst>
          </p:cNvPr>
          <p:cNvSpPr/>
          <p:nvPr/>
        </p:nvSpPr>
        <p:spPr bwMode="auto">
          <a:xfrm>
            <a:off x="1569317"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4</a:t>
            </a:r>
            <a:endParaRPr lang="en-US" sz="667" kern="0">
              <a:solidFill>
                <a:srgbClr val="FFFFFF"/>
              </a:solidFill>
              <a:latin typeface="Arial"/>
              <a:cs typeface="+mn-cs"/>
            </a:endParaRPr>
          </a:p>
        </p:txBody>
      </p:sp>
      <p:sp>
        <p:nvSpPr>
          <p:cNvPr id="41" name="Rounded Rectangle 40">
            <a:extLst>
              <a:ext uri="{FF2B5EF4-FFF2-40B4-BE49-F238E27FC236}">
                <a16:creationId xmlns:a16="http://schemas.microsoft.com/office/drawing/2014/main" id="{E0975526-B4FD-7F47-B995-BBFEA108B760}"/>
              </a:ext>
            </a:extLst>
          </p:cNvPr>
          <p:cNvSpPr/>
          <p:nvPr/>
        </p:nvSpPr>
        <p:spPr bwMode="auto">
          <a:xfrm>
            <a:off x="1818356"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5</a:t>
            </a:r>
            <a:endParaRPr lang="en-US" sz="667" kern="0">
              <a:solidFill>
                <a:srgbClr val="FFFFFF"/>
              </a:solidFill>
              <a:latin typeface="Arial"/>
              <a:cs typeface="+mn-cs"/>
            </a:endParaRPr>
          </a:p>
        </p:txBody>
      </p:sp>
      <p:sp>
        <p:nvSpPr>
          <p:cNvPr id="44" name="AutoShape 4">
            <a:extLst>
              <a:ext uri="{FF2B5EF4-FFF2-40B4-BE49-F238E27FC236}">
                <a16:creationId xmlns:a16="http://schemas.microsoft.com/office/drawing/2014/main" id="{A28A5FC8-4E14-2E4D-AAD7-35796605B8DD}"/>
              </a:ext>
            </a:extLst>
          </p:cNvPr>
          <p:cNvSpPr>
            <a:spLocks noChangeArrowheads="1"/>
          </p:cNvSpPr>
          <p:nvPr/>
        </p:nvSpPr>
        <p:spPr bwMode="auto">
          <a:xfrm>
            <a:off x="273328" y="4692257"/>
            <a:ext cx="3198376" cy="1199545"/>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a:solidFill>
                <a:srgbClr val="6D7777"/>
              </a:solidFill>
            </a:endParaRPr>
          </a:p>
        </p:txBody>
      </p:sp>
      <p:pic>
        <p:nvPicPr>
          <p:cNvPr id="45" name="Picture 44">
            <a:extLst>
              <a:ext uri="{FF2B5EF4-FFF2-40B4-BE49-F238E27FC236}">
                <a16:creationId xmlns:a16="http://schemas.microsoft.com/office/drawing/2014/main" id="{5BAA3975-3C23-7346-9BE1-40AC9ADC26F9}"/>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2587751" y="5502999"/>
            <a:ext cx="959343" cy="504271"/>
          </a:xfrm>
          <a:prstGeom prst="rect">
            <a:avLst/>
          </a:prstGeom>
        </p:spPr>
      </p:pic>
      <p:sp>
        <p:nvSpPr>
          <p:cNvPr id="46" name="TextBox 45">
            <a:extLst>
              <a:ext uri="{FF2B5EF4-FFF2-40B4-BE49-F238E27FC236}">
                <a16:creationId xmlns:a16="http://schemas.microsoft.com/office/drawing/2014/main" id="{0E48484B-A0A2-FF49-B91F-A4D224AD5769}"/>
              </a:ext>
            </a:extLst>
          </p:cNvPr>
          <p:cNvSpPr txBox="1"/>
          <p:nvPr/>
        </p:nvSpPr>
        <p:spPr>
          <a:xfrm>
            <a:off x="515130" y="4669044"/>
            <a:ext cx="713657" cy="300210"/>
          </a:xfrm>
          <a:prstGeom prst="rect">
            <a:avLst/>
          </a:prstGeom>
          <a:noFill/>
        </p:spPr>
        <p:txBody>
          <a:bodyPr wrap="none" rtlCol="0">
            <a:spAutoFit/>
          </a:bodyPr>
          <a:lstStyle/>
          <a:p>
            <a:pPr defTabSz="1219170" eaLnBrk="1" fontAlgn="auto" hangingPunct="1">
              <a:spcBef>
                <a:spcPts val="0"/>
              </a:spcBef>
              <a:spcAft>
                <a:spcPts val="0"/>
              </a:spcAft>
              <a:defRPr/>
            </a:pPr>
            <a:r>
              <a:rPr lang="en-US" sz="1351" kern="0">
                <a:solidFill>
                  <a:srgbClr val="C8D2D2">
                    <a:lumMod val="25000"/>
                  </a:srgbClr>
                </a:solidFill>
              </a:rPr>
              <a:t>Orders</a:t>
            </a:r>
          </a:p>
        </p:txBody>
      </p:sp>
      <p:grpSp>
        <p:nvGrpSpPr>
          <p:cNvPr id="52" name="Group 51">
            <a:extLst>
              <a:ext uri="{FF2B5EF4-FFF2-40B4-BE49-F238E27FC236}">
                <a16:creationId xmlns:a16="http://schemas.microsoft.com/office/drawing/2014/main" id="{E5A71549-658C-F748-9D42-33CC6C52040E}"/>
              </a:ext>
            </a:extLst>
          </p:cNvPr>
          <p:cNvGrpSpPr/>
          <p:nvPr/>
        </p:nvGrpSpPr>
        <p:grpSpPr>
          <a:xfrm>
            <a:off x="4249242" y="4501610"/>
            <a:ext cx="929364" cy="846199"/>
            <a:chOff x="3186931" y="3376207"/>
            <a:chExt cx="697023" cy="634649"/>
          </a:xfrm>
        </p:grpSpPr>
        <p:sp>
          <p:nvSpPr>
            <p:cNvPr id="47" name="Circular Arrow 46">
              <a:extLst>
                <a:ext uri="{FF2B5EF4-FFF2-40B4-BE49-F238E27FC236}">
                  <a16:creationId xmlns:a16="http://schemas.microsoft.com/office/drawing/2014/main" id="{6B22D620-9221-E64F-8BB7-9D7A5D1A15A2}"/>
                </a:ext>
              </a:extLst>
            </p:cNvPr>
            <p:cNvSpPr/>
            <p:nvPr/>
          </p:nvSpPr>
          <p:spPr>
            <a:xfrm rot="5852869">
              <a:off x="3218118" y="3345020"/>
              <a:ext cx="634649" cy="697023"/>
            </a:xfrm>
            <a:prstGeom prst="circularArrow">
              <a:avLst>
                <a:gd name="adj1" fmla="val 0"/>
                <a:gd name="adj2" fmla="val 645456"/>
                <a:gd name="adj3" fmla="val 20982983"/>
                <a:gd name="adj4" fmla="val 10800000"/>
                <a:gd name="adj5" fmla="val 12500"/>
              </a:avLst>
            </a:prstGeom>
            <a:solidFill>
              <a:schemeClr val="bg1"/>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srgbClr val="00B050"/>
                </a:solidFill>
                <a:latin typeface="Arial"/>
              </a:endParaRPr>
            </a:p>
          </p:txBody>
        </p:sp>
        <p:sp>
          <p:nvSpPr>
            <p:cNvPr id="48" name="Oval 47">
              <a:extLst>
                <a:ext uri="{FF2B5EF4-FFF2-40B4-BE49-F238E27FC236}">
                  <a16:creationId xmlns:a16="http://schemas.microsoft.com/office/drawing/2014/main" id="{348BDEE5-750E-D74E-970A-AF0F4E706B82}"/>
                </a:ext>
              </a:extLst>
            </p:cNvPr>
            <p:cNvSpPr/>
            <p:nvPr/>
          </p:nvSpPr>
          <p:spPr>
            <a:xfrm>
              <a:off x="3321849" y="3468812"/>
              <a:ext cx="483863" cy="447162"/>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srgbClr val="00B050"/>
                </a:solidFill>
                <a:latin typeface="Arial"/>
              </a:endParaRPr>
            </a:p>
          </p:txBody>
        </p:sp>
      </p:grpSp>
      <p:cxnSp>
        <p:nvCxnSpPr>
          <p:cNvPr id="49" name="Elbow Connector 48">
            <a:extLst>
              <a:ext uri="{FF2B5EF4-FFF2-40B4-BE49-F238E27FC236}">
                <a16:creationId xmlns:a16="http://schemas.microsoft.com/office/drawing/2014/main" id="{E12B83E7-C600-974F-BE4D-8CEB3B980EB8}"/>
              </a:ext>
            </a:extLst>
          </p:cNvPr>
          <p:cNvCxnSpPr>
            <a:cxnSpLocks/>
            <a:stCxn id="41" idx="0"/>
          </p:cNvCxnSpPr>
          <p:nvPr/>
        </p:nvCxnSpPr>
        <p:spPr>
          <a:xfrm rot="16200000" flipH="1">
            <a:off x="2992459" y="3933232"/>
            <a:ext cx="76427" cy="2179073"/>
          </a:xfrm>
          <a:prstGeom prst="bentConnector4">
            <a:avLst>
              <a:gd name="adj1" fmla="val -398814"/>
              <a:gd name="adj2" fmla="val 52817"/>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0871D13B-9568-C642-A9BB-393A51196A20}"/>
              </a:ext>
            </a:extLst>
          </p:cNvPr>
          <p:cNvSpPr txBox="1"/>
          <p:nvPr/>
        </p:nvSpPr>
        <p:spPr>
          <a:xfrm>
            <a:off x="4183173" y="4722678"/>
            <a:ext cx="1752403" cy="318100"/>
          </a:xfrm>
          <a:prstGeom prst="rect">
            <a:avLst/>
          </a:prstGeom>
          <a:noFill/>
        </p:spPr>
        <p:txBody>
          <a:bodyPr wrap="none" rtlCol="0">
            <a:spAutoFit/>
          </a:bodyPr>
          <a:lstStyle/>
          <a:p>
            <a:r>
              <a:rPr lang="en-US" sz="1467">
                <a:solidFill>
                  <a:srgbClr val="00B050"/>
                </a:solidFill>
              </a:rPr>
              <a:t>Consumer - orders</a:t>
            </a:r>
          </a:p>
        </p:txBody>
      </p:sp>
      <p:sp>
        <p:nvSpPr>
          <p:cNvPr id="54" name="Can 53">
            <a:extLst>
              <a:ext uri="{FF2B5EF4-FFF2-40B4-BE49-F238E27FC236}">
                <a16:creationId xmlns:a16="http://schemas.microsoft.com/office/drawing/2014/main" id="{F61C02DE-DF4A-F44A-9873-A65218CCFF4D}"/>
              </a:ext>
            </a:extLst>
          </p:cNvPr>
          <p:cNvSpPr/>
          <p:nvPr/>
        </p:nvSpPr>
        <p:spPr>
          <a:xfrm>
            <a:off x="9429166" y="4392333"/>
            <a:ext cx="1032465" cy="408395"/>
          </a:xfrm>
          <a:prstGeom prst="can">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sp>
        <p:nvSpPr>
          <p:cNvPr id="55" name="TextBox 54">
            <a:extLst>
              <a:ext uri="{FF2B5EF4-FFF2-40B4-BE49-F238E27FC236}">
                <a16:creationId xmlns:a16="http://schemas.microsoft.com/office/drawing/2014/main" id="{EBEDA608-EEE4-644E-8ABD-D002FD92D3F6}"/>
              </a:ext>
            </a:extLst>
          </p:cNvPr>
          <p:cNvSpPr txBox="1"/>
          <p:nvPr/>
        </p:nvSpPr>
        <p:spPr>
          <a:xfrm>
            <a:off x="9453798" y="3413014"/>
            <a:ext cx="891591" cy="276999"/>
          </a:xfrm>
          <a:prstGeom prst="rect">
            <a:avLst/>
          </a:prstGeom>
          <a:noFill/>
        </p:spPr>
        <p:txBody>
          <a:bodyPr wrap="none" rtlCol="0">
            <a:spAutoFit/>
          </a:bodyPr>
          <a:lstStyle/>
          <a:p>
            <a:r>
              <a:rPr lang="en-US" sz="1200"/>
              <a:t>containers</a:t>
            </a:r>
          </a:p>
        </p:txBody>
      </p:sp>
      <p:sp>
        <p:nvSpPr>
          <p:cNvPr id="56" name="TextBox 55">
            <a:extLst>
              <a:ext uri="{FF2B5EF4-FFF2-40B4-BE49-F238E27FC236}">
                <a16:creationId xmlns:a16="http://schemas.microsoft.com/office/drawing/2014/main" id="{C90A3C59-1D93-D844-B1E6-99C924618890}"/>
              </a:ext>
            </a:extLst>
          </p:cNvPr>
          <p:cNvSpPr txBox="1"/>
          <p:nvPr/>
        </p:nvSpPr>
        <p:spPr>
          <a:xfrm>
            <a:off x="9322044" y="4506442"/>
            <a:ext cx="1207382" cy="276999"/>
          </a:xfrm>
          <a:prstGeom prst="rect">
            <a:avLst/>
          </a:prstGeom>
          <a:noFill/>
        </p:spPr>
        <p:txBody>
          <a:bodyPr wrap="none" rtlCol="0">
            <a:spAutoFit/>
          </a:bodyPr>
          <a:lstStyle/>
          <a:p>
            <a:r>
              <a:rPr lang="en-US" sz="1200"/>
              <a:t>City-containers</a:t>
            </a:r>
          </a:p>
        </p:txBody>
      </p:sp>
      <p:pic>
        <p:nvPicPr>
          <p:cNvPr id="33" name="Picture 32">
            <a:extLst>
              <a:ext uri="{FF2B5EF4-FFF2-40B4-BE49-F238E27FC236}">
                <a16:creationId xmlns:a16="http://schemas.microsoft.com/office/drawing/2014/main" id="{07E11EA6-6B36-9448-A309-B4470C65A8CA}"/>
              </a:ext>
            </a:extLst>
          </p:cNvPr>
          <p:cNvPicPr>
            <a:picLocks noChangeAspect="1"/>
          </p:cNvPicPr>
          <p:nvPr/>
        </p:nvPicPr>
        <p:blipFill>
          <a:blip r:embed="rId5"/>
          <a:stretch>
            <a:fillRect/>
          </a:stretch>
        </p:blipFill>
        <p:spPr>
          <a:xfrm>
            <a:off x="6666790" y="4493487"/>
            <a:ext cx="880533" cy="982133"/>
          </a:xfrm>
          <a:prstGeom prst="rect">
            <a:avLst/>
          </a:prstGeom>
        </p:spPr>
      </p:pic>
      <p:pic>
        <p:nvPicPr>
          <p:cNvPr id="34" name="Picture 33">
            <a:extLst>
              <a:ext uri="{FF2B5EF4-FFF2-40B4-BE49-F238E27FC236}">
                <a16:creationId xmlns:a16="http://schemas.microsoft.com/office/drawing/2014/main" id="{F2ECD60C-ADA1-B342-875D-0B8BBAFC2439}"/>
              </a:ext>
            </a:extLst>
          </p:cNvPr>
          <p:cNvPicPr>
            <a:picLocks noChangeAspect="1"/>
          </p:cNvPicPr>
          <p:nvPr/>
        </p:nvPicPr>
        <p:blipFill>
          <a:blip r:embed="rId6"/>
          <a:stretch>
            <a:fillRect/>
          </a:stretch>
        </p:blipFill>
        <p:spPr>
          <a:xfrm>
            <a:off x="10461631" y="2733555"/>
            <a:ext cx="1083733" cy="982133"/>
          </a:xfrm>
          <a:prstGeom prst="rect">
            <a:avLst/>
          </a:prstGeom>
        </p:spPr>
      </p:pic>
      <p:sp>
        <p:nvSpPr>
          <p:cNvPr id="42" name="Rounded Rectangle 41">
            <a:extLst>
              <a:ext uri="{FF2B5EF4-FFF2-40B4-BE49-F238E27FC236}">
                <a16:creationId xmlns:a16="http://schemas.microsoft.com/office/drawing/2014/main" id="{B54BE7AB-1685-FA4F-B978-C013E0983B47}"/>
              </a:ext>
            </a:extLst>
          </p:cNvPr>
          <p:cNvSpPr/>
          <p:nvPr/>
        </p:nvSpPr>
        <p:spPr>
          <a:xfrm>
            <a:off x="8708073" y="2855578"/>
            <a:ext cx="2649567" cy="3073513"/>
          </a:xfrm>
          <a:prstGeom prst="roundRect">
            <a:avLst>
              <a:gd name="adj" fmla="val 5001"/>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cxnSp>
        <p:nvCxnSpPr>
          <p:cNvPr id="57" name="Elbow Connector 56">
            <a:extLst>
              <a:ext uri="{FF2B5EF4-FFF2-40B4-BE49-F238E27FC236}">
                <a16:creationId xmlns:a16="http://schemas.microsoft.com/office/drawing/2014/main" id="{B0B67A52-A703-DF49-A476-1AAE051B5473}"/>
              </a:ext>
            </a:extLst>
          </p:cNvPr>
          <p:cNvCxnSpPr>
            <a:cxnSpLocks/>
            <a:stCxn id="26" idx="3"/>
            <a:endCxn id="55" idx="1"/>
          </p:cNvCxnSpPr>
          <p:nvPr/>
        </p:nvCxnSpPr>
        <p:spPr>
          <a:xfrm flipV="1">
            <a:off x="7592291" y="3551514"/>
            <a:ext cx="1861507" cy="762984"/>
          </a:xfrm>
          <a:prstGeom prst="bentConnector3">
            <a:avLst>
              <a:gd name="adj1" fmla="val 50000"/>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60" name="Elbow Connector 59">
            <a:extLst>
              <a:ext uri="{FF2B5EF4-FFF2-40B4-BE49-F238E27FC236}">
                <a16:creationId xmlns:a16="http://schemas.microsoft.com/office/drawing/2014/main" id="{E151AF70-D01A-184E-84BD-AA970789C694}"/>
              </a:ext>
            </a:extLst>
          </p:cNvPr>
          <p:cNvCxnSpPr>
            <a:cxnSpLocks/>
            <a:stCxn id="26" idx="3"/>
            <a:endCxn id="56" idx="1"/>
          </p:cNvCxnSpPr>
          <p:nvPr/>
        </p:nvCxnSpPr>
        <p:spPr>
          <a:xfrm>
            <a:off x="7592291" y="4314498"/>
            <a:ext cx="1729753" cy="330444"/>
          </a:xfrm>
          <a:prstGeom prst="bentConnector3">
            <a:avLst>
              <a:gd name="adj1" fmla="val 50000"/>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3852699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584E91B5-DAD6-3C4A-842C-B54B845D297F}"/>
              </a:ext>
            </a:extLst>
          </p:cNvPr>
          <p:cNvSpPr/>
          <p:nvPr/>
        </p:nvSpPr>
        <p:spPr>
          <a:xfrm>
            <a:off x="4160751" y="3125996"/>
            <a:ext cx="3431540" cy="2377003"/>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srgbClr val="00B050"/>
                </a:solidFill>
                <a:latin typeface="Arial"/>
              </a:rPr>
              <a:t>Container microservice </a:t>
            </a:r>
            <a:r>
              <a:rPr lang="en-US" sz="1333" err="1">
                <a:solidFill>
                  <a:srgbClr val="00B050"/>
                </a:solidFill>
                <a:latin typeface="Arial"/>
              </a:rPr>
              <a:t>Springboot</a:t>
            </a:r>
            <a:endParaRPr lang="en-US" sz="1333">
              <a:solidFill>
                <a:srgbClr val="00B050"/>
              </a:solidFill>
              <a:latin typeface="Arial"/>
            </a:endParaRPr>
          </a:p>
        </p:txBody>
      </p:sp>
      <p:sp>
        <p:nvSpPr>
          <p:cNvPr id="2" name="Title 1">
            <a:extLst>
              <a:ext uri="{FF2B5EF4-FFF2-40B4-BE49-F238E27FC236}">
                <a16:creationId xmlns:a16="http://schemas.microsoft.com/office/drawing/2014/main" id="{DFF4F349-AB97-7647-84B8-9E93FC875068}"/>
              </a:ext>
            </a:extLst>
          </p:cNvPr>
          <p:cNvSpPr>
            <a:spLocks noGrp="1"/>
          </p:cNvSpPr>
          <p:nvPr>
            <p:ph type="title"/>
          </p:nvPr>
        </p:nvSpPr>
        <p:spPr/>
        <p:txBody>
          <a:bodyPr/>
          <a:lstStyle/>
          <a:p>
            <a:r>
              <a:rPr lang="en-US" sz="2667"/>
              <a:t>Container Microservice – </a:t>
            </a:r>
            <a:r>
              <a:rPr lang="en-US" sz="2667" err="1"/>
              <a:t>Springboot</a:t>
            </a:r>
            <a:r>
              <a:rPr lang="en-US" sz="2667"/>
              <a:t> - </a:t>
            </a:r>
            <a:r>
              <a:rPr lang="en-US" sz="2667" err="1"/>
              <a:t>Postgresql</a:t>
            </a:r>
            <a:endParaRPr lang="en-US" sz="2667"/>
          </a:p>
        </p:txBody>
      </p:sp>
      <p:sp>
        <p:nvSpPr>
          <p:cNvPr id="4" name="Slide Number Placeholder 3">
            <a:extLst>
              <a:ext uri="{FF2B5EF4-FFF2-40B4-BE49-F238E27FC236}">
                <a16:creationId xmlns:a16="http://schemas.microsoft.com/office/drawing/2014/main" id="{61BC6294-8842-8645-9400-5752586ACF1A}"/>
              </a:ext>
            </a:extLst>
          </p:cNvPr>
          <p:cNvSpPr>
            <a:spLocks noGrp="1"/>
          </p:cNvSpPr>
          <p:nvPr>
            <p:ph type="sldNum" sz="quarter" idx="10"/>
          </p:nvPr>
        </p:nvSpPr>
        <p:spPr>
          <a:xfrm>
            <a:off x="8537575" y="4822825"/>
            <a:ext cx="400050" cy="274638"/>
          </a:xfrm>
          <a:prstGeom prst="rect">
            <a:avLst/>
          </a:prstGeom>
        </p:spPr>
        <p:txBody>
          <a:bodyPr vert="horz" wrap="square" lIns="91438" tIns="45719" rIns="91438" bIns="45719" numCol="1" anchor="ctr" anchorCtr="0" compatLnSpc="1">
            <a:prstTxWarp prst="textNoShape">
              <a:avLst/>
            </a:prstTxWarp>
          </a:bodyPr>
          <a:lstStyle>
            <a:defPPr>
              <a:defRPr lang="en-US"/>
            </a:defPPr>
            <a:lvl1pPr marL="0" algn="r" defTabSz="685800" rtl="0" eaLnBrk="1" latinLnBrk="0" hangingPunct="1">
              <a:defRPr sz="900" kern="1200">
                <a:solidFill>
                  <a:schemeClr val="accent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2F63A97E-D605-DC42-8452-C14CD1FA87FA}" type="slidenum">
              <a:rPr lang="en-US" smtClean="0">
                <a:solidFill>
                  <a:srgbClr val="5AAAFA"/>
                </a:solidFill>
              </a:rPr>
              <a:pPr/>
              <a:t>53</a:t>
            </a:fld>
            <a:endParaRPr lang="en-US">
              <a:solidFill>
                <a:srgbClr val="5AAAFA"/>
              </a:solidFill>
            </a:endParaRPr>
          </a:p>
        </p:txBody>
      </p:sp>
      <p:sp>
        <p:nvSpPr>
          <p:cNvPr id="5" name="Rounded Rectangle 4">
            <a:extLst>
              <a:ext uri="{FF2B5EF4-FFF2-40B4-BE49-F238E27FC236}">
                <a16:creationId xmlns:a16="http://schemas.microsoft.com/office/drawing/2014/main" id="{CD9C86BF-01A1-6C4F-8E66-B0F29ADCE9C2}"/>
              </a:ext>
            </a:extLst>
          </p:cNvPr>
          <p:cNvSpPr/>
          <p:nvPr/>
        </p:nvSpPr>
        <p:spPr bwMode="auto">
          <a:xfrm>
            <a:off x="590520"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0</a:t>
            </a:r>
            <a:endParaRPr lang="en-US" sz="667" kern="0">
              <a:solidFill>
                <a:srgbClr val="FFFFFF"/>
              </a:solidFill>
              <a:latin typeface="Arial"/>
              <a:cs typeface="+mn-cs"/>
            </a:endParaRPr>
          </a:p>
        </p:txBody>
      </p:sp>
      <p:sp>
        <p:nvSpPr>
          <p:cNvPr id="6" name="Rounded Rectangle 5">
            <a:extLst>
              <a:ext uri="{FF2B5EF4-FFF2-40B4-BE49-F238E27FC236}">
                <a16:creationId xmlns:a16="http://schemas.microsoft.com/office/drawing/2014/main" id="{A8A4DEED-2E41-E54C-8F16-9C7C9C08D0DB}"/>
              </a:ext>
            </a:extLst>
          </p:cNvPr>
          <p:cNvSpPr/>
          <p:nvPr/>
        </p:nvSpPr>
        <p:spPr bwMode="auto">
          <a:xfrm>
            <a:off x="834357"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1</a:t>
            </a:r>
            <a:endParaRPr lang="en-US" sz="667" kern="0">
              <a:solidFill>
                <a:srgbClr val="FFFFFF"/>
              </a:solidFill>
              <a:latin typeface="Arial"/>
              <a:cs typeface="+mn-cs"/>
            </a:endParaRPr>
          </a:p>
        </p:txBody>
      </p:sp>
      <p:sp>
        <p:nvSpPr>
          <p:cNvPr id="7" name="Rounded Rectangle 6">
            <a:extLst>
              <a:ext uri="{FF2B5EF4-FFF2-40B4-BE49-F238E27FC236}">
                <a16:creationId xmlns:a16="http://schemas.microsoft.com/office/drawing/2014/main" id="{E386F523-17C1-E041-96BF-8CAAFD6C8228}"/>
              </a:ext>
            </a:extLst>
          </p:cNvPr>
          <p:cNvSpPr/>
          <p:nvPr/>
        </p:nvSpPr>
        <p:spPr bwMode="auto">
          <a:xfrm>
            <a:off x="1079918"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2</a:t>
            </a:r>
            <a:endParaRPr lang="en-US" sz="667" kern="0">
              <a:solidFill>
                <a:srgbClr val="FFFFFF"/>
              </a:solidFill>
              <a:latin typeface="Arial"/>
              <a:cs typeface="+mn-cs"/>
            </a:endParaRPr>
          </a:p>
        </p:txBody>
      </p:sp>
      <p:sp>
        <p:nvSpPr>
          <p:cNvPr id="8" name="Rounded Rectangle 7">
            <a:extLst>
              <a:ext uri="{FF2B5EF4-FFF2-40B4-BE49-F238E27FC236}">
                <a16:creationId xmlns:a16="http://schemas.microsoft.com/office/drawing/2014/main" id="{7A503E60-BA42-B641-AACF-D3044DFC0A2B}"/>
              </a:ext>
            </a:extLst>
          </p:cNvPr>
          <p:cNvSpPr/>
          <p:nvPr/>
        </p:nvSpPr>
        <p:spPr bwMode="auto">
          <a:xfrm>
            <a:off x="1323756"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3</a:t>
            </a:r>
            <a:endParaRPr lang="en-US" sz="667" kern="0">
              <a:solidFill>
                <a:srgbClr val="FFFFFF"/>
              </a:solidFill>
              <a:latin typeface="Arial"/>
              <a:cs typeface="+mn-cs"/>
            </a:endParaRPr>
          </a:p>
        </p:txBody>
      </p:sp>
      <p:sp>
        <p:nvSpPr>
          <p:cNvPr id="9" name="Rounded Rectangle 8">
            <a:extLst>
              <a:ext uri="{FF2B5EF4-FFF2-40B4-BE49-F238E27FC236}">
                <a16:creationId xmlns:a16="http://schemas.microsoft.com/office/drawing/2014/main" id="{A96C2D3A-5AFC-C84C-BE33-E0F6C42CD2C2}"/>
              </a:ext>
            </a:extLst>
          </p:cNvPr>
          <p:cNvSpPr/>
          <p:nvPr/>
        </p:nvSpPr>
        <p:spPr bwMode="auto">
          <a:xfrm>
            <a:off x="1569317"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4</a:t>
            </a:r>
            <a:endParaRPr lang="en-US" sz="667" kern="0">
              <a:solidFill>
                <a:srgbClr val="FFFFFF"/>
              </a:solidFill>
              <a:latin typeface="Arial"/>
              <a:cs typeface="+mn-cs"/>
            </a:endParaRPr>
          </a:p>
        </p:txBody>
      </p:sp>
      <p:sp>
        <p:nvSpPr>
          <p:cNvPr id="10" name="Rounded Rectangle 9">
            <a:extLst>
              <a:ext uri="{FF2B5EF4-FFF2-40B4-BE49-F238E27FC236}">
                <a16:creationId xmlns:a16="http://schemas.microsoft.com/office/drawing/2014/main" id="{3E7619F8-E83C-F542-AEE9-83F997C5D193}"/>
              </a:ext>
            </a:extLst>
          </p:cNvPr>
          <p:cNvSpPr/>
          <p:nvPr/>
        </p:nvSpPr>
        <p:spPr bwMode="auto">
          <a:xfrm>
            <a:off x="1818356"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5</a:t>
            </a:r>
            <a:endParaRPr lang="en-US" sz="667" kern="0">
              <a:solidFill>
                <a:srgbClr val="FFFFFF"/>
              </a:solidFill>
              <a:latin typeface="Arial"/>
              <a:cs typeface="+mn-cs"/>
            </a:endParaRPr>
          </a:p>
        </p:txBody>
      </p:sp>
      <p:sp>
        <p:nvSpPr>
          <p:cNvPr id="11" name="Rounded Rectangle 10">
            <a:extLst>
              <a:ext uri="{FF2B5EF4-FFF2-40B4-BE49-F238E27FC236}">
                <a16:creationId xmlns:a16="http://schemas.microsoft.com/office/drawing/2014/main" id="{D9157B17-D255-474A-8E9E-A23B4CE7A873}"/>
              </a:ext>
            </a:extLst>
          </p:cNvPr>
          <p:cNvSpPr/>
          <p:nvPr/>
        </p:nvSpPr>
        <p:spPr bwMode="auto">
          <a:xfrm>
            <a:off x="2058716" y="2808440"/>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6</a:t>
            </a:r>
            <a:endParaRPr lang="en-US" sz="667" kern="0">
              <a:solidFill>
                <a:srgbClr val="FFFFFF"/>
              </a:solidFill>
              <a:latin typeface="Arial"/>
              <a:cs typeface="+mn-cs"/>
            </a:endParaRPr>
          </a:p>
        </p:txBody>
      </p:sp>
      <p:sp>
        <p:nvSpPr>
          <p:cNvPr id="12" name="Rounded Rectangle 11">
            <a:extLst>
              <a:ext uri="{FF2B5EF4-FFF2-40B4-BE49-F238E27FC236}">
                <a16:creationId xmlns:a16="http://schemas.microsoft.com/office/drawing/2014/main" id="{A14EDD06-8F02-F942-8435-417855CC9899}"/>
              </a:ext>
            </a:extLst>
          </p:cNvPr>
          <p:cNvSpPr/>
          <p:nvPr/>
        </p:nvSpPr>
        <p:spPr bwMode="auto">
          <a:xfrm>
            <a:off x="2299076" y="2808440"/>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7</a:t>
            </a:r>
            <a:endParaRPr lang="en-US" sz="667" kern="0">
              <a:solidFill>
                <a:srgbClr val="FFFFFF"/>
              </a:solidFill>
              <a:latin typeface="Arial"/>
              <a:cs typeface="+mn-cs"/>
            </a:endParaRPr>
          </a:p>
        </p:txBody>
      </p:sp>
      <p:sp>
        <p:nvSpPr>
          <p:cNvPr id="13" name="AutoShape 4">
            <a:extLst>
              <a:ext uri="{FF2B5EF4-FFF2-40B4-BE49-F238E27FC236}">
                <a16:creationId xmlns:a16="http://schemas.microsoft.com/office/drawing/2014/main" id="{B76A459B-4411-5D4D-9624-88247D3BE020}"/>
              </a:ext>
            </a:extLst>
          </p:cNvPr>
          <p:cNvSpPr>
            <a:spLocks noChangeArrowheads="1"/>
          </p:cNvSpPr>
          <p:nvPr/>
        </p:nvSpPr>
        <p:spPr bwMode="auto">
          <a:xfrm>
            <a:off x="470697" y="2516144"/>
            <a:ext cx="3001007" cy="1199545"/>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a:solidFill>
                <a:srgbClr val="6D7777"/>
              </a:solidFill>
            </a:endParaRPr>
          </a:p>
        </p:txBody>
      </p:sp>
      <p:pic>
        <p:nvPicPr>
          <p:cNvPr id="14" name="Picture 13">
            <a:extLst>
              <a:ext uri="{FF2B5EF4-FFF2-40B4-BE49-F238E27FC236}">
                <a16:creationId xmlns:a16="http://schemas.microsoft.com/office/drawing/2014/main" id="{183DAEF3-6F89-E740-B09F-312B004FEF76}"/>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2587751" y="3326886"/>
            <a:ext cx="959343" cy="504271"/>
          </a:xfrm>
          <a:prstGeom prst="rect">
            <a:avLst/>
          </a:prstGeom>
        </p:spPr>
      </p:pic>
      <p:sp>
        <p:nvSpPr>
          <p:cNvPr id="15" name="TextBox 14">
            <a:extLst>
              <a:ext uri="{FF2B5EF4-FFF2-40B4-BE49-F238E27FC236}">
                <a16:creationId xmlns:a16="http://schemas.microsoft.com/office/drawing/2014/main" id="{E09461B8-814B-AA4A-8B51-1CC6C7606C36}"/>
              </a:ext>
            </a:extLst>
          </p:cNvPr>
          <p:cNvSpPr txBox="1"/>
          <p:nvPr/>
        </p:nvSpPr>
        <p:spPr>
          <a:xfrm>
            <a:off x="515130" y="2492931"/>
            <a:ext cx="1021433" cy="300210"/>
          </a:xfrm>
          <a:prstGeom prst="rect">
            <a:avLst/>
          </a:prstGeom>
          <a:noFill/>
        </p:spPr>
        <p:txBody>
          <a:bodyPr wrap="none" rtlCol="0">
            <a:spAutoFit/>
          </a:bodyPr>
          <a:lstStyle/>
          <a:p>
            <a:pPr defTabSz="1219170" eaLnBrk="1" fontAlgn="auto" hangingPunct="1">
              <a:spcBef>
                <a:spcPts val="0"/>
              </a:spcBef>
              <a:spcAft>
                <a:spcPts val="0"/>
              </a:spcAft>
              <a:defRPr/>
            </a:pPr>
            <a:r>
              <a:rPr lang="en-US" sz="1351" kern="0">
                <a:solidFill>
                  <a:srgbClr val="C8D2D2">
                    <a:lumMod val="25000"/>
                  </a:srgbClr>
                </a:solidFill>
              </a:rPr>
              <a:t>Containers</a:t>
            </a:r>
          </a:p>
        </p:txBody>
      </p:sp>
      <p:grpSp>
        <p:nvGrpSpPr>
          <p:cNvPr id="16" name="Group 15">
            <a:extLst>
              <a:ext uri="{FF2B5EF4-FFF2-40B4-BE49-F238E27FC236}">
                <a16:creationId xmlns:a16="http://schemas.microsoft.com/office/drawing/2014/main" id="{64998D6B-4792-D343-9FDA-3C0C0303C15E}"/>
              </a:ext>
            </a:extLst>
          </p:cNvPr>
          <p:cNvGrpSpPr/>
          <p:nvPr/>
        </p:nvGrpSpPr>
        <p:grpSpPr>
          <a:xfrm>
            <a:off x="4281274" y="2800620"/>
            <a:ext cx="1098679" cy="325376"/>
            <a:chOff x="3383969" y="684409"/>
            <a:chExt cx="626831" cy="266407"/>
          </a:xfrm>
        </p:grpSpPr>
        <p:grpSp>
          <p:nvGrpSpPr>
            <p:cNvPr id="17" name="Group 16">
              <a:extLst>
                <a:ext uri="{FF2B5EF4-FFF2-40B4-BE49-F238E27FC236}">
                  <a16:creationId xmlns:a16="http://schemas.microsoft.com/office/drawing/2014/main" id="{1E2FD6A5-619E-9247-AB7C-7CB41B8B27F8}"/>
                </a:ext>
              </a:extLst>
            </p:cNvPr>
            <p:cNvGrpSpPr/>
            <p:nvPr/>
          </p:nvGrpSpPr>
          <p:grpSpPr>
            <a:xfrm>
              <a:off x="3383969" y="684409"/>
              <a:ext cx="189803" cy="266407"/>
              <a:chOff x="2605549" y="2282084"/>
              <a:chExt cx="253071" cy="355209"/>
            </a:xfrm>
            <a:solidFill>
              <a:schemeClr val="tx2">
                <a:lumMod val="60000"/>
                <a:lumOff val="40000"/>
              </a:schemeClr>
            </a:solidFill>
          </p:grpSpPr>
          <p:sp>
            <p:nvSpPr>
              <p:cNvPr id="24" name="Oval 23">
                <a:extLst>
                  <a:ext uri="{FF2B5EF4-FFF2-40B4-BE49-F238E27FC236}">
                    <a16:creationId xmlns:a16="http://schemas.microsoft.com/office/drawing/2014/main" id="{1736E9B8-D6EF-7947-B380-FCDBE592EE65}"/>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5" name="Straight Connector 24">
                <a:extLst>
                  <a:ext uri="{FF2B5EF4-FFF2-40B4-BE49-F238E27FC236}">
                    <a16:creationId xmlns:a16="http://schemas.microsoft.com/office/drawing/2014/main" id="{F1D5CD09-51A3-604C-964C-726E7F30B077}"/>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8" name="Group 17">
              <a:extLst>
                <a:ext uri="{FF2B5EF4-FFF2-40B4-BE49-F238E27FC236}">
                  <a16:creationId xmlns:a16="http://schemas.microsoft.com/office/drawing/2014/main" id="{46E158FE-71FE-174F-890E-ACA68F37F17B}"/>
                </a:ext>
              </a:extLst>
            </p:cNvPr>
            <p:cNvGrpSpPr/>
            <p:nvPr/>
          </p:nvGrpSpPr>
          <p:grpSpPr>
            <a:xfrm>
              <a:off x="3605844" y="684409"/>
              <a:ext cx="189803" cy="266407"/>
              <a:chOff x="2605549" y="2282084"/>
              <a:chExt cx="253071" cy="355209"/>
            </a:xfrm>
            <a:solidFill>
              <a:schemeClr val="tx2">
                <a:lumMod val="60000"/>
                <a:lumOff val="40000"/>
              </a:schemeClr>
            </a:solidFill>
          </p:grpSpPr>
          <p:sp>
            <p:nvSpPr>
              <p:cNvPr id="22" name="Oval 21">
                <a:extLst>
                  <a:ext uri="{FF2B5EF4-FFF2-40B4-BE49-F238E27FC236}">
                    <a16:creationId xmlns:a16="http://schemas.microsoft.com/office/drawing/2014/main" id="{72E56A0B-1E6C-804D-B584-B44A3D9034DD}"/>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3" name="Straight Connector 22">
                <a:extLst>
                  <a:ext uri="{FF2B5EF4-FFF2-40B4-BE49-F238E27FC236}">
                    <a16:creationId xmlns:a16="http://schemas.microsoft.com/office/drawing/2014/main" id="{04D57D08-4ED1-B34C-8691-0547AC048B6B}"/>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9" name="Group 18">
              <a:extLst>
                <a:ext uri="{FF2B5EF4-FFF2-40B4-BE49-F238E27FC236}">
                  <a16:creationId xmlns:a16="http://schemas.microsoft.com/office/drawing/2014/main" id="{AEA85E2F-8CF1-E644-B7DD-D89721761FBC}"/>
                </a:ext>
              </a:extLst>
            </p:cNvPr>
            <p:cNvGrpSpPr/>
            <p:nvPr/>
          </p:nvGrpSpPr>
          <p:grpSpPr>
            <a:xfrm>
              <a:off x="3820997" y="684409"/>
              <a:ext cx="189803" cy="266407"/>
              <a:chOff x="2605549" y="2282084"/>
              <a:chExt cx="253071" cy="355209"/>
            </a:xfrm>
            <a:solidFill>
              <a:schemeClr val="tx2">
                <a:lumMod val="60000"/>
                <a:lumOff val="40000"/>
              </a:schemeClr>
            </a:solidFill>
          </p:grpSpPr>
          <p:sp>
            <p:nvSpPr>
              <p:cNvPr id="20" name="Oval 19">
                <a:extLst>
                  <a:ext uri="{FF2B5EF4-FFF2-40B4-BE49-F238E27FC236}">
                    <a16:creationId xmlns:a16="http://schemas.microsoft.com/office/drawing/2014/main" id="{E07B5103-8A2C-854E-AB28-2ACA380B2CDF}"/>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1" name="Straight Connector 20">
                <a:extLst>
                  <a:ext uri="{FF2B5EF4-FFF2-40B4-BE49-F238E27FC236}">
                    <a16:creationId xmlns:a16="http://schemas.microsoft.com/office/drawing/2014/main" id="{91F4541B-A0C8-834D-9F48-8409C45FE8E1}"/>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28" name="Oval 27">
            <a:extLst>
              <a:ext uri="{FF2B5EF4-FFF2-40B4-BE49-F238E27FC236}">
                <a16:creationId xmlns:a16="http://schemas.microsoft.com/office/drawing/2014/main" id="{1B75F909-1AEE-E24C-BB83-9694F642796B}"/>
              </a:ext>
            </a:extLst>
          </p:cNvPr>
          <p:cNvSpPr/>
          <p:nvPr/>
        </p:nvSpPr>
        <p:spPr>
          <a:xfrm>
            <a:off x="4447613" y="3627548"/>
            <a:ext cx="645151" cy="596216"/>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srgbClr val="00B050"/>
              </a:solidFill>
              <a:latin typeface="Arial"/>
            </a:endParaRPr>
          </a:p>
        </p:txBody>
      </p:sp>
      <p:sp>
        <p:nvSpPr>
          <p:cNvPr id="29" name="Circular Arrow 28">
            <a:extLst>
              <a:ext uri="{FF2B5EF4-FFF2-40B4-BE49-F238E27FC236}">
                <a16:creationId xmlns:a16="http://schemas.microsoft.com/office/drawing/2014/main" id="{4EB73442-D21C-5249-879F-C2B98A6C33FE}"/>
              </a:ext>
            </a:extLst>
          </p:cNvPr>
          <p:cNvSpPr/>
          <p:nvPr/>
        </p:nvSpPr>
        <p:spPr>
          <a:xfrm rot="5852869">
            <a:off x="4309305" y="3480969"/>
            <a:ext cx="846199" cy="929364"/>
          </a:xfrm>
          <a:prstGeom prst="circularArrow">
            <a:avLst>
              <a:gd name="adj1" fmla="val 0"/>
              <a:gd name="adj2" fmla="val 645456"/>
              <a:gd name="adj3" fmla="val 20982983"/>
              <a:gd name="adj4" fmla="val 10800000"/>
              <a:gd name="adj5" fmla="val 12500"/>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srgbClr val="00B050"/>
              </a:solidFill>
              <a:latin typeface="Arial"/>
            </a:endParaRPr>
          </a:p>
        </p:txBody>
      </p:sp>
      <p:sp>
        <p:nvSpPr>
          <p:cNvPr id="30" name="TextBox 29">
            <a:extLst>
              <a:ext uri="{FF2B5EF4-FFF2-40B4-BE49-F238E27FC236}">
                <a16:creationId xmlns:a16="http://schemas.microsoft.com/office/drawing/2014/main" id="{7AC933F0-2AD7-B343-8CB6-A3D3E948C49A}"/>
              </a:ext>
            </a:extLst>
          </p:cNvPr>
          <p:cNvSpPr txBox="1"/>
          <p:nvPr/>
        </p:nvSpPr>
        <p:spPr>
          <a:xfrm>
            <a:off x="4120210" y="3760856"/>
            <a:ext cx="1994457" cy="307777"/>
          </a:xfrm>
          <a:prstGeom prst="rect">
            <a:avLst/>
          </a:prstGeom>
          <a:noFill/>
        </p:spPr>
        <p:txBody>
          <a:bodyPr wrap="none" rtlCol="0">
            <a:spAutoFit/>
          </a:bodyPr>
          <a:lstStyle/>
          <a:p>
            <a:r>
              <a:rPr lang="en-US" sz="1400">
                <a:solidFill>
                  <a:srgbClr val="00B050"/>
                </a:solidFill>
              </a:rPr>
              <a:t>Consumer - containers</a:t>
            </a:r>
          </a:p>
        </p:txBody>
      </p:sp>
      <p:sp>
        <p:nvSpPr>
          <p:cNvPr id="31" name="Can 30">
            <a:extLst>
              <a:ext uri="{FF2B5EF4-FFF2-40B4-BE49-F238E27FC236}">
                <a16:creationId xmlns:a16="http://schemas.microsoft.com/office/drawing/2014/main" id="{8B1E4107-0CD2-DD49-A391-3B19AE765927}"/>
              </a:ext>
            </a:extLst>
          </p:cNvPr>
          <p:cNvSpPr/>
          <p:nvPr/>
        </p:nvSpPr>
        <p:spPr>
          <a:xfrm>
            <a:off x="9470191" y="3301248"/>
            <a:ext cx="914167" cy="477408"/>
          </a:xfrm>
          <a:prstGeom prst="can">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cxnSp>
        <p:nvCxnSpPr>
          <p:cNvPr id="32" name="Elbow Connector 31">
            <a:extLst>
              <a:ext uri="{FF2B5EF4-FFF2-40B4-BE49-F238E27FC236}">
                <a16:creationId xmlns:a16="http://schemas.microsoft.com/office/drawing/2014/main" id="{DA34BA42-D008-ED4D-B945-D9C76C0E1F8F}"/>
              </a:ext>
            </a:extLst>
          </p:cNvPr>
          <p:cNvCxnSpPr>
            <a:cxnSpLocks/>
            <a:stCxn id="10" idx="2"/>
            <a:endCxn id="30" idx="1"/>
          </p:cNvCxnSpPr>
          <p:nvPr/>
        </p:nvCxnSpPr>
        <p:spPr>
          <a:xfrm rot="16200000" flipH="1">
            <a:off x="2843277" y="2637811"/>
            <a:ext cx="374793" cy="2179073"/>
          </a:xfrm>
          <a:prstGeom prst="bentConnector2">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1BCD2DAC-822C-EE4B-B97A-7FDAC9C7D1AD}"/>
              </a:ext>
            </a:extLst>
          </p:cNvPr>
          <p:cNvSpPr/>
          <p:nvPr/>
        </p:nvSpPr>
        <p:spPr>
          <a:xfrm>
            <a:off x="4160751" y="5546420"/>
            <a:ext cx="3431540" cy="382672"/>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Tomcat</a:t>
            </a:r>
          </a:p>
        </p:txBody>
      </p:sp>
      <p:pic>
        <p:nvPicPr>
          <p:cNvPr id="27" name="Picture 40">
            <a:extLst>
              <a:ext uri="{FF2B5EF4-FFF2-40B4-BE49-F238E27FC236}">
                <a16:creationId xmlns:a16="http://schemas.microsoft.com/office/drawing/2014/main" id="{F3F9012B-5EB6-4244-936F-5CF6AD0EA07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885191" y="5653536"/>
            <a:ext cx="1414200" cy="524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Rounded Rectangle 34">
            <a:extLst>
              <a:ext uri="{FF2B5EF4-FFF2-40B4-BE49-F238E27FC236}">
                <a16:creationId xmlns:a16="http://schemas.microsoft.com/office/drawing/2014/main" id="{6E65988A-125C-634B-9F59-A30770C558DB}"/>
              </a:ext>
            </a:extLst>
          </p:cNvPr>
          <p:cNvSpPr/>
          <p:nvPr/>
        </p:nvSpPr>
        <p:spPr bwMode="auto">
          <a:xfrm>
            <a:off x="590520"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0</a:t>
            </a:r>
            <a:endParaRPr lang="en-US" sz="667" kern="0">
              <a:solidFill>
                <a:srgbClr val="FFFFFF"/>
              </a:solidFill>
              <a:latin typeface="Arial"/>
              <a:cs typeface="+mn-cs"/>
            </a:endParaRPr>
          </a:p>
        </p:txBody>
      </p:sp>
      <p:sp>
        <p:nvSpPr>
          <p:cNvPr id="37" name="Rounded Rectangle 36">
            <a:extLst>
              <a:ext uri="{FF2B5EF4-FFF2-40B4-BE49-F238E27FC236}">
                <a16:creationId xmlns:a16="http://schemas.microsoft.com/office/drawing/2014/main" id="{D05230DF-06CB-4A4A-B5C7-98D31069604D}"/>
              </a:ext>
            </a:extLst>
          </p:cNvPr>
          <p:cNvSpPr/>
          <p:nvPr/>
        </p:nvSpPr>
        <p:spPr bwMode="auto">
          <a:xfrm>
            <a:off x="834357"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1</a:t>
            </a:r>
            <a:endParaRPr lang="en-US" sz="667" kern="0">
              <a:solidFill>
                <a:srgbClr val="FFFFFF"/>
              </a:solidFill>
              <a:latin typeface="Arial"/>
              <a:cs typeface="+mn-cs"/>
            </a:endParaRPr>
          </a:p>
        </p:txBody>
      </p:sp>
      <p:sp>
        <p:nvSpPr>
          <p:cNvPr id="38" name="Rounded Rectangle 37">
            <a:extLst>
              <a:ext uri="{FF2B5EF4-FFF2-40B4-BE49-F238E27FC236}">
                <a16:creationId xmlns:a16="http://schemas.microsoft.com/office/drawing/2014/main" id="{3D568894-D8DA-5948-BF3E-C61FDBEF8C21}"/>
              </a:ext>
            </a:extLst>
          </p:cNvPr>
          <p:cNvSpPr/>
          <p:nvPr/>
        </p:nvSpPr>
        <p:spPr bwMode="auto">
          <a:xfrm>
            <a:off x="1079918"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2</a:t>
            </a:r>
            <a:endParaRPr lang="en-US" sz="667" kern="0">
              <a:solidFill>
                <a:srgbClr val="FFFFFF"/>
              </a:solidFill>
              <a:latin typeface="Arial"/>
              <a:cs typeface="+mn-cs"/>
            </a:endParaRPr>
          </a:p>
        </p:txBody>
      </p:sp>
      <p:sp>
        <p:nvSpPr>
          <p:cNvPr id="39" name="Rounded Rectangle 38">
            <a:extLst>
              <a:ext uri="{FF2B5EF4-FFF2-40B4-BE49-F238E27FC236}">
                <a16:creationId xmlns:a16="http://schemas.microsoft.com/office/drawing/2014/main" id="{0040BDDD-4988-EF4F-9E46-4835BA6BDC30}"/>
              </a:ext>
            </a:extLst>
          </p:cNvPr>
          <p:cNvSpPr/>
          <p:nvPr/>
        </p:nvSpPr>
        <p:spPr bwMode="auto">
          <a:xfrm>
            <a:off x="1323756"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3</a:t>
            </a:r>
            <a:endParaRPr lang="en-US" sz="667" kern="0">
              <a:solidFill>
                <a:srgbClr val="FFFFFF"/>
              </a:solidFill>
              <a:latin typeface="Arial"/>
              <a:cs typeface="+mn-cs"/>
            </a:endParaRPr>
          </a:p>
        </p:txBody>
      </p:sp>
      <p:sp>
        <p:nvSpPr>
          <p:cNvPr id="40" name="Rounded Rectangle 39">
            <a:extLst>
              <a:ext uri="{FF2B5EF4-FFF2-40B4-BE49-F238E27FC236}">
                <a16:creationId xmlns:a16="http://schemas.microsoft.com/office/drawing/2014/main" id="{541E581E-C200-C147-8EE7-4640F5121C80}"/>
              </a:ext>
            </a:extLst>
          </p:cNvPr>
          <p:cNvSpPr/>
          <p:nvPr/>
        </p:nvSpPr>
        <p:spPr bwMode="auto">
          <a:xfrm>
            <a:off x="1569317"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4</a:t>
            </a:r>
            <a:endParaRPr lang="en-US" sz="667" kern="0">
              <a:solidFill>
                <a:srgbClr val="FFFFFF"/>
              </a:solidFill>
              <a:latin typeface="Arial"/>
              <a:cs typeface="+mn-cs"/>
            </a:endParaRPr>
          </a:p>
        </p:txBody>
      </p:sp>
      <p:sp>
        <p:nvSpPr>
          <p:cNvPr id="41" name="Rounded Rectangle 40">
            <a:extLst>
              <a:ext uri="{FF2B5EF4-FFF2-40B4-BE49-F238E27FC236}">
                <a16:creationId xmlns:a16="http://schemas.microsoft.com/office/drawing/2014/main" id="{E0975526-B4FD-7F47-B995-BBFEA108B760}"/>
              </a:ext>
            </a:extLst>
          </p:cNvPr>
          <p:cNvSpPr/>
          <p:nvPr/>
        </p:nvSpPr>
        <p:spPr bwMode="auto">
          <a:xfrm>
            <a:off x="1818356"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5</a:t>
            </a:r>
            <a:endParaRPr lang="en-US" sz="667" kern="0">
              <a:solidFill>
                <a:srgbClr val="FFFFFF"/>
              </a:solidFill>
              <a:latin typeface="Arial"/>
              <a:cs typeface="+mn-cs"/>
            </a:endParaRPr>
          </a:p>
        </p:txBody>
      </p:sp>
      <p:sp>
        <p:nvSpPr>
          <p:cNvPr id="44" name="AutoShape 4">
            <a:extLst>
              <a:ext uri="{FF2B5EF4-FFF2-40B4-BE49-F238E27FC236}">
                <a16:creationId xmlns:a16="http://schemas.microsoft.com/office/drawing/2014/main" id="{A28A5FC8-4E14-2E4D-AAD7-35796605B8DD}"/>
              </a:ext>
            </a:extLst>
          </p:cNvPr>
          <p:cNvSpPr>
            <a:spLocks noChangeArrowheads="1"/>
          </p:cNvSpPr>
          <p:nvPr/>
        </p:nvSpPr>
        <p:spPr bwMode="auto">
          <a:xfrm>
            <a:off x="470696" y="4692257"/>
            <a:ext cx="3001008" cy="1199545"/>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a:solidFill>
                <a:srgbClr val="6D7777"/>
              </a:solidFill>
            </a:endParaRPr>
          </a:p>
        </p:txBody>
      </p:sp>
      <p:pic>
        <p:nvPicPr>
          <p:cNvPr id="45" name="Picture 44">
            <a:extLst>
              <a:ext uri="{FF2B5EF4-FFF2-40B4-BE49-F238E27FC236}">
                <a16:creationId xmlns:a16="http://schemas.microsoft.com/office/drawing/2014/main" id="{5BAA3975-3C23-7346-9BE1-40AC9ADC26F9}"/>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2587751" y="5502999"/>
            <a:ext cx="959343" cy="504271"/>
          </a:xfrm>
          <a:prstGeom prst="rect">
            <a:avLst/>
          </a:prstGeom>
        </p:spPr>
      </p:pic>
      <p:sp>
        <p:nvSpPr>
          <p:cNvPr id="46" name="TextBox 45">
            <a:extLst>
              <a:ext uri="{FF2B5EF4-FFF2-40B4-BE49-F238E27FC236}">
                <a16:creationId xmlns:a16="http://schemas.microsoft.com/office/drawing/2014/main" id="{0E48484B-A0A2-FF49-B91F-A4D224AD5769}"/>
              </a:ext>
            </a:extLst>
          </p:cNvPr>
          <p:cNvSpPr txBox="1"/>
          <p:nvPr/>
        </p:nvSpPr>
        <p:spPr>
          <a:xfrm>
            <a:off x="515130" y="4669044"/>
            <a:ext cx="713657" cy="300210"/>
          </a:xfrm>
          <a:prstGeom prst="rect">
            <a:avLst/>
          </a:prstGeom>
          <a:noFill/>
        </p:spPr>
        <p:txBody>
          <a:bodyPr wrap="none" rtlCol="0">
            <a:spAutoFit/>
          </a:bodyPr>
          <a:lstStyle/>
          <a:p>
            <a:pPr defTabSz="1219170" eaLnBrk="1" fontAlgn="auto" hangingPunct="1">
              <a:spcBef>
                <a:spcPts val="0"/>
              </a:spcBef>
              <a:spcAft>
                <a:spcPts val="0"/>
              </a:spcAft>
              <a:defRPr/>
            </a:pPr>
            <a:r>
              <a:rPr lang="en-US" sz="1351" kern="0">
                <a:solidFill>
                  <a:srgbClr val="C8D2D2">
                    <a:lumMod val="25000"/>
                  </a:srgbClr>
                </a:solidFill>
              </a:rPr>
              <a:t>Orders</a:t>
            </a:r>
          </a:p>
        </p:txBody>
      </p:sp>
      <p:grpSp>
        <p:nvGrpSpPr>
          <p:cNvPr id="52" name="Group 51">
            <a:extLst>
              <a:ext uri="{FF2B5EF4-FFF2-40B4-BE49-F238E27FC236}">
                <a16:creationId xmlns:a16="http://schemas.microsoft.com/office/drawing/2014/main" id="{E5A71549-658C-F748-9D42-33CC6C52040E}"/>
              </a:ext>
            </a:extLst>
          </p:cNvPr>
          <p:cNvGrpSpPr/>
          <p:nvPr/>
        </p:nvGrpSpPr>
        <p:grpSpPr>
          <a:xfrm>
            <a:off x="4249242" y="4501610"/>
            <a:ext cx="929364" cy="846199"/>
            <a:chOff x="3186931" y="3376207"/>
            <a:chExt cx="697023" cy="634649"/>
          </a:xfrm>
        </p:grpSpPr>
        <p:sp>
          <p:nvSpPr>
            <p:cNvPr id="47" name="Circular Arrow 46">
              <a:extLst>
                <a:ext uri="{FF2B5EF4-FFF2-40B4-BE49-F238E27FC236}">
                  <a16:creationId xmlns:a16="http://schemas.microsoft.com/office/drawing/2014/main" id="{6B22D620-9221-E64F-8BB7-9D7A5D1A15A2}"/>
                </a:ext>
              </a:extLst>
            </p:cNvPr>
            <p:cNvSpPr/>
            <p:nvPr/>
          </p:nvSpPr>
          <p:spPr>
            <a:xfrm rot="5852869">
              <a:off x="3218118" y="3345020"/>
              <a:ext cx="634649" cy="697023"/>
            </a:xfrm>
            <a:prstGeom prst="circularArrow">
              <a:avLst>
                <a:gd name="adj1" fmla="val 0"/>
                <a:gd name="adj2" fmla="val 645456"/>
                <a:gd name="adj3" fmla="val 20982983"/>
                <a:gd name="adj4" fmla="val 10800000"/>
                <a:gd name="adj5" fmla="val 12500"/>
              </a:avLst>
            </a:prstGeom>
            <a:solidFill>
              <a:schemeClr val="bg1"/>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srgbClr val="00B050"/>
                </a:solidFill>
                <a:latin typeface="Arial"/>
              </a:endParaRPr>
            </a:p>
          </p:txBody>
        </p:sp>
        <p:sp>
          <p:nvSpPr>
            <p:cNvPr id="48" name="Oval 47">
              <a:extLst>
                <a:ext uri="{FF2B5EF4-FFF2-40B4-BE49-F238E27FC236}">
                  <a16:creationId xmlns:a16="http://schemas.microsoft.com/office/drawing/2014/main" id="{348BDEE5-750E-D74E-970A-AF0F4E706B82}"/>
                </a:ext>
              </a:extLst>
            </p:cNvPr>
            <p:cNvSpPr/>
            <p:nvPr/>
          </p:nvSpPr>
          <p:spPr>
            <a:xfrm>
              <a:off x="3321849" y="3468812"/>
              <a:ext cx="483863" cy="447162"/>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srgbClr val="00B050"/>
                </a:solidFill>
                <a:latin typeface="Arial"/>
              </a:endParaRPr>
            </a:p>
          </p:txBody>
        </p:sp>
      </p:grpSp>
      <p:cxnSp>
        <p:nvCxnSpPr>
          <p:cNvPr id="49" name="Elbow Connector 48">
            <a:extLst>
              <a:ext uri="{FF2B5EF4-FFF2-40B4-BE49-F238E27FC236}">
                <a16:creationId xmlns:a16="http://schemas.microsoft.com/office/drawing/2014/main" id="{E12B83E7-C600-974F-BE4D-8CEB3B980EB8}"/>
              </a:ext>
            </a:extLst>
          </p:cNvPr>
          <p:cNvCxnSpPr>
            <a:cxnSpLocks/>
            <a:stCxn id="41" idx="0"/>
            <a:endCxn id="53" idx="1"/>
          </p:cNvCxnSpPr>
          <p:nvPr/>
        </p:nvCxnSpPr>
        <p:spPr>
          <a:xfrm rot="5400000" flipH="1" flipV="1">
            <a:off x="3010743" y="3812123"/>
            <a:ext cx="102825" cy="2242036"/>
          </a:xfrm>
          <a:prstGeom prst="bentConnector2">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0871D13B-9568-C642-A9BB-393A51196A20}"/>
              </a:ext>
            </a:extLst>
          </p:cNvPr>
          <p:cNvSpPr txBox="1"/>
          <p:nvPr/>
        </p:nvSpPr>
        <p:spPr>
          <a:xfrm>
            <a:off x="4183173" y="4722678"/>
            <a:ext cx="1752403" cy="318100"/>
          </a:xfrm>
          <a:prstGeom prst="rect">
            <a:avLst/>
          </a:prstGeom>
          <a:noFill/>
        </p:spPr>
        <p:txBody>
          <a:bodyPr wrap="none" rtlCol="0">
            <a:spAutoFit/>
          </a:bodyPr>
          <a:lstStyle/>
          <a:p>
            <a:r>
              <a:rPr lang="en-US" sz="1467">
                <a:solidFill>
                  <a:srgbClr val="00B050"/>
                </a:solidFill>
              </a:rPr>
              <a:t>Consumer - orders</a:t>
            </a:r>
          </a:p>
        </p:txBody>
      </p:sp>
      <p:sp>
        <p:nvSpPr>
          <p:cNvPr id="54" name="Can 53">
            <a:extLst>
              <a:ext uri="{FF2B5EF4-FFF2-40B4-BE49-F238E27FC236}">
                <a16:creationId xmlns:a16="http://schemas.microsoft.com/office/drawing/2014/main" id="{F61C02DE-DF4A-F44A-9873-A65218CCFF4D}"/>
              </a:ext>
            </a:extLst>
          </p:cNvPr>
          <p:cNvSpPr/>
          <p:nvPr/>
        </p:nvSpPr>
        <p:spPr>
          <a:xfrm>
            <a:off x="9429166" y="4392333"/>
            <a:ext cx="1032465" cy="408395"/>
          </a:xfrm>
          <a:prstGeom prst="can">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sp>
        <p:nvSpPr>
          <p:cNvPr id="55" name="TextBox 54">
            <a:extLst>
              <a:ext uri="{FF2B5EF4-FFF2-40B4-BE49-F238E27FC236}">
                <a16:creationId xmlns:a16="http://schemas.microsoft.com/office/drawing/2014/main" id="{EBEDA608-EEE4-644E-8ABD-D002FD92D3F6}"/>
              </a:ext>
            </a:extLst>
          </p:cNvPr>
          <p:cNvSpPr txBox="1"/>
          <p:nvPr/>
        </p:nvSpPr>
        <p:spPr>
          <a:xfrm>
            <a:off x="9453798" y="3413014"/>
            <a:ext cx="891591" cy="276999"/>
          </a:xfrm>
          <a:prstGeom prst="rect">
            <a:avLst/>
          </a:prstGeom>
          <a:noFill/>
        </p:spPr>
        <p:txBody>
          <a:bodyPr wrap="none" rtlCol="0">
            <a:spAutoFit/>
          </a:bodyPr>
          <a:lstStyle/>
          <a:p>
            <a:r>
              <a:rPr lang="en-US" sz="1200"/>
              <a:t>containers</a:t>
            </a:r>
          </a:p>
        </p:txBody>
      </p:sp>
      <p:sp>
        <p:nvSpPr>
          <p:cNvPr id="56" name="TextBox 55">
            <a:extLst>
              <a:ext uri="{FF2B5EF4-FFF2-40B4-BE49-F238E27FC236}">
                <a16:creationId xmlns:a16="http://schemas.microsoft.com/office/drawing/2014/main" id="{C90A3C59-1D93-D844-B1E6-99C924618890}"/>
              </a:ext>
            </a:extLst>
          </p:cNvPr>
          <p:cNvSpPr txBox="1"/>
          <p:nvPr/>
        </p:nvSpPr>
        <p:spPr>
          <a:xfrm>
            <a:off x="9322044" y="4506442"/>
            <a:ext cx="1207382" cy="276999"/>
          </a:xfrm>
          <a:prstGeom prst="rect">
            <a:avLst/>
          </a:prstGeom>
          <a:noFill/>
        </p:spPr>
        <p:txBody>
          <a:bodyPr wrap="none" rtlCol="0">
            <a:spAutoFit/>
          </a:bodyPr>
          <a:lstStyle/>
          <a:p>
            <a:r>
              <a:rPr lang="en-US" sz="1200"/>
              <a:t>City-containers</a:t>
            </a:r>
          </a:p>
        </p:txBody>
      </p:sp>
      <p:pic>
        <p:nvPicPr>
          <p:cNvPr id="33" name="Picture 32">
            <a:extLst>
              <a:ext uri="{FF2B5EF4-FFF2-40B4-BE49-F238E27FC236}">
                <a16:creationId xmlns:a16="http://schemas.microsoft.com/office/drawing/2014/main" id="{07E11EA6-6B36-9448-A309-B4470C65A8CA}"/>
              </a:ext>
            </a:extLst>
          </p:cNvPr>
          <p:cNvPicPr>
            <a:picLocks noChangeAspect="1"/>
          </p:cNvPicPr>
          <p:nvPr/>
        </p:nvPicPr>
        <p:blipFill>
          <a:blip r:embed="rId5"/>
          <a:stretch>
            <a:fillRect/>
          </a:stretch>
        </p:blipFill>
        <p:spPr>
          <a:xfrm>
            <a:off x="6983310" y="4810669"/>
            <a:ext cx="564013" cy="629092"/>
          </a:xfrm>
          <a:prstGeom prst="rect">
            <a:avLst/>
          </a:prstGeom>
        </p:spPr>
      </p:pic>
      <p:pic>
        <p:nvPicPr>
          <p:cNvPr id="34" name="Picture 33">
            <a:extLst>
              <a:ext uri="{FF2B5EF4-FFF2-40B4-BE49-F238E27FC236}">
                <a16:creationId xmlns:a16="http://schemas.microsoft.com/office/drawing/2014/main" id="{F2ECD60C-ADA1-B342-875D-0B8BBAFC2439}"/>
              </a:ext>
            </a:extLst>
          </p:cNvPr>
          <p:cNvPicPr>
            <a:picLocks noChangeAspect="1"/>
          </p:cNvPicPr>
          <p:nvPr/>
        </p:nvPicPr>
        <p:blipFill>
          <a:blip r:embed="rId6"/>
          <a:stretch>
            <a:fillRect/>
          </a:stretch>
        </p:blipFill>
        <p:spPr>
          <a:xfrm>
            <a:off x="10461631" y="2733555"/>
            <a:ext cx="1083733" cy="982133"/>
          </a:xfrm>
          <a:prstGeom prst="rect">
            <a:avLst/>
          </a:prstGeom>
        </p:spPr>
      </p:pic>
      <p:sp>
        <p:nvSpPr>
          <p:cNvPr id="42" name="Rounded Rectangle 41">
            <a:extLst>
              <a:ext uri="{FF2B5EF4-FFF2-40B4-BE49-F238E27FC236}">
                <a16:creationId xmlns:a16="http://schemas.microsoft.com/office/drawing/2014/main" id="{B54BE7AB-1685-FA4F-B978-C013E0983B47}"/>
              </a:ext>
            </a:extLst>
          </p:cNvPr>
          <p:cNvSpPr/>
          <p:nvPr/>
        </p:nvSpPr>
        <p:spPr>
          <a:xfrm>
            <a:off x="8708073" y="2855578"/>
            <a:ext cx="2649567" cy="3073513"/>
          </a:xfrm>
          <a:prstGeom prst="roundRect">
            <a:avLst>
              <a:gd name="adj" fmla="val 5001"/>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cxnSp>
        <p:nvCxnSpPr>
          <p:cNvPr id="57" name="Elbow Connector 56">
            <a:extLst>
              <a:ext uri="{FF2B5EF4-FFF2-40B4-BE49-F238E27FC236}">
                <a16:creationId xmlns:a16="http://schemas.microsoft.com/office/drawing/2014/main" id="{B0B67A52-A703-DF49-A476-1AAE051B5473}"/>
              </a:ext>
            </a:extLst>
          </p:cNvPr>
          <p:cNvCxnSpPr>
            <a:cxnSpLocks/>
            <a:stCxn id="26" idx="3"/>
            <a:endCxn id="55" idx="1"/>
          </p:cNvCxnSpPr>
          <p:nvPr/>
        </p:nvCxnSpPr>
        <p:spPr>
          <a:xfrm flipV="1">
            <a:off x="7592291" y="3551514"/>
            <a:ext cx="1861507" cy="762984"/>
          </a:xfrm>
          <a:prstGeom prst="bentConnector3">
            <a:avLst>
              <a:gd name="adj1" fmla="val 50000"/>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60" name="Elbow Connector 59">
            <a:extLst>
              <a:ext uri="{FF2B5EF4-FFF2-40B4-BE49-F238E27FC236}">
                <a16:creationId xmlns:a16="http://schemas.microsoft.com/office/drawing/2014/main" id="{E151AF70-D01A-184E-84BD-AA970789C694}"/>
              </a:ext>
            </a:extLst>
          </p:cNvPr>
          <p:cNvCxnSpPr>
            <a:cxnSpLocks/>
            <a:stCxn id="26" idx="3"/>
            <a:endCxn id="56" idx="1"/>
          </p:cNvCxnSpPr>
          <p:nvPr/>
        </p:nvCxnSpPr>
        <p:spPr>
          <a:xfrm>
            <a:off x="7592291" y="4314498"/>
            <a:ext cx="1729753" cy="330444"/>
          </a:xfrm>
          <a:prstGeom prst="bentConnector3">
            <a:avLst>
              <a:gd name="adj1" fmla="val 50000"/>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61" name="Elbow Connector 60">
            <a:extLst>
              <a:ext uri="{FF2B5EF4-FFF2-40B4-BE49-F238E27FC236}">
                <a16:creationId xmlns:a16="http://schemas.microsoft.com/office/drawing/2014/main" id="{434CE280-0103-D64E-A15B-2B6C24E2C107}"/>
              </a:ext>
            </a:extLst>
          </p:cNvPr>
          <p:cNvCxnSpPr>
            <a:cxnSpLocks/>
            <a:stCxn id="68" idx="0"/>
            <a:endCxn id="12" idx="0"/>
          </p:cNvCxnSpPr>
          <p:nvPr/>
        </p:nvCxnSpPr>
        <p:spPr>
          <a:xfrm rot="16200000" flipV="1">
            <a:off x="4142092" y="1088205"/>
            <a:ext cx="927755" cy="4368225"/>
          </a:xfrm>
          <a:prstGeom prst="bentConnector3">
            <a:avLst>
              <a:gd name="adj1" fmla="val 132854"/>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68" name="Rounded Rectangle 67">
            <a:extLst>
              <a:ext uri="{FF2B5EF4-FFF2-40B4-BE49-F238E27FC236}">
                <a16:creationId xmlns:a16="http://schemas.microsoft.com/office/drawing/2014/main" id="{8A225FCE-A971-9046-B988-A17C47BEF1BB}"/>
              </a:ext>
            </a:extLst>
          </p:cNvPr>
          <p:cNvSpPr/>
          <p:nvPr/>
        </p:nvSpPr>
        <p:spPr>
          <a:xfrm>
            <a:off x="6266757" y="3736195"/>
            <a:ext cx="1046648" cy="409008"/>
          </a:xfrm>
          <a:prstGeom prst="roundRect">
            <a:avLst/>
          </a:prstGeom>
          <a:solidFill>
            <a:srgbClr val="92D05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schemeClr val="tx2">
                    <a:lumMod val="50000"/>
                  </a:schemeClr>
                </a:solidFill>
                <a:latin typeface="Arial"/>
              </a:rPr>
              <a:t>Producer</a:t>
            </a:r>
          </a:p>
        </p:txBody>
      </p:sp>
      <p:sp>
        <p:nvSpPr>
          <p:cNvPr id="72" name="Rounded Rectangle 71">
            <a:extLst>
              <a:ext uri="{FF2B5EF4-FFF2-40B4-BE49-F238E27FC236}">
                <a16:creationId xmlns:a16="http://schemas.microsoft.com/office/drawing/2014/main" id="{B4771761-C79A-1946-A9BA-954465A59DE1}"/>
              </a:ext>
            </a:extLst>
          </p:cNvPr>
          <p:cNvSpPr/>
          <p:nvPr/>
        </p:nvSpPr>
        <p:spPr>
          <a:xfrm>
            <a:off x="5952227" y="4747429"/>
            <a:ext cx="1046648" cy="409008"/>
          </a:xfrm>
          <a:prstGeom prst="roundRect">
            <a:avLst/>
          </a:prstGeom>
          <a:solidFill>
            <a:srgbClr val="92D05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schemeClr val="tx2">
                    <a:lumMod val="50000"/>
                  </a:schemeClr>
                </a:solidFill>
                <a:latin typeface="Arial"/>
              </a:rPr>
              <a:t>Producer</a:t>
            </a:r>
          </a:p>
        </p:txBody>
      </p:sp>
      <p:cxnSp>
        <p:nvCxnSpPr>
          <p:cNvPr id="73" name="Elbow Connector 72">
            <a:extLst>
              <a:ext uri="{FF2B5EF4-FFF2-40B4-BE49-F238E27FC236}">
                <a16:creationId xmlns:a16="http://schemas.microsoft.com/office/drawing/2014/main" id="{DBB593C2-68C7-A74C-AC0D-BCCBBA514B1D}"/>
              </a:ext>
            </a:extLst>
          </p:cNvPr>
          <p:cNvCxnSpPr>
            <a:cxnSpLocks/>
            <a:stCxn id="72" idx="2"/>
            <a:endCxn id="74" idx="2"/>
          </p:cNvCxnSpPr>
          <p:nvPr/>
        </p:nvCxnSpPr>
        <p:spPr>
          <a:xfrm rot="5400000">
            <a:off x="4052043" y="3309799"/>
            <a:ext cx="576871" cy="4270148"/>
          </a:xfrm>
          <a:prstGeom prst="bentConnector3">
            <a:avLst>
              <a:gd name="adj1" fmla="val 152837"/>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74" name="Rounded Rectangle 73">
            <a:extLst>
              <a:ext uri="{FF2B5EF4-FFF2-40B4-BE49-F238E27FC236}">
                <a16:creationId xmlns:a16="http://schemas.microsoft.com/office/drawing/2014/main" id="{B3737DAD-2F07-3848-9295-63BFF86E0307}"/>
              </a:ext>
            </a:extLst>
          </p:cNvPr>
          <p:cNvSpPr/>
          <p:nvPr/>
        </p:nvSpPr>
        <p:spPr bwMode="auto">
          <a:xfrm>
            <a:off x="2082622" y="5001796"/>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6</a:t>
            </a:r>
            <a:endParaRPr lang="en-US" sz="667" kern="0">
              <a:solidFill>
                <a:srgbClr val="FFFFFF"/>
              </a:solidFill>
              <a:latin typeface="Arial"/>
              <a:cs typeface="+mn-cs"/>
            </a:endParaRPr>
          </a:p>
        </p:txBody>
      </p:sp>
      <p:sp>
        <p:nvSpPr>
          <p:cNvPr id="78" name="Rounded Rectangle 77">
            <a:extLst>
              <a:ext uri="{FF2B5EF4-FFF2-40B4-BE49-F238E27FC236}">
                <a16:creationId xmlns:a16="http://schemas.microsoft.com/office/drawing/2014/main" id="{D63166AF-3EFC-3D4E-9476-14E9E6A974C2}"/>
              </a:ext>
            </a:extLst>
          </p:cNvPr>
          <p:cNvSpPr/>
          <p:nvPr/>
        </p:nvSpPr>
        <p:spPr>
          <a:xfrm>
            <a:off x="154148" y="1372633"/>
            <a:ext cx="1046648" cy="409008"/>
          </a:xfrm>
          <a:prstGeom prst="roundRect">
            <a:avLst/>
          </a:prstGeom>
          <a:solidFill>
            <a:schemeClr val="bg1">
              <a:lumMod val="6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schemeClr val="tx2">
                    <a:lumMod val="50000"/>
                  </a:schemeClr>
                </a:solidFill>
                <a:latin typeface="Arial"/>
              </a:rPr>
              <a:t>Producer</a:t>
            </a:r>
          </a:p>
        </p:txBody>
      </p:sp>
      <p:cxnSp>
        <p:nvCxnSpPr>
          <p:cNvPr id="79" name="Elbow Connector 78">
            <a:extLst>
              <a:ext uri="{FF2B5EF4-FFF2-40B4-BE49-F238E27FC236}">
                <a16:creationId xmlns:a16="http://schemas.microsoft.com/office/drawing/2014/main" id="{C033CD6F-1A04-5E49-83A2-70AB174769F1}"/>
              </a:ext>
            </a:extLst>
          </p:cNvPr>
          <p:cNvCxnSpPr>
            <a:cxnSpLocks/>
            <a:stCxn id="78" idx="2"/>
            <a:endCxn id="10" idx="0"/>
          </p:cNvCxnSpPr>
          <p:nvPr/>
        </p:nvCxnSpPr>
        <p:spPr>
          <a:xfrm rot="16200000" flipH="1">
            <a:off x="795906" y="1663208"/>
            <a:ext cx="1026799" cy="1263664"/>
          </a:xfrm>
          <a:prstGeom prst="bentConnector3">
            <a:avLst>
              <a:gd name="adj1" fmla="val 50000"/>
            </a:avLst>
          </a:prstGeom>
          <a:ln w="22225">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82" name="Rounded Rectangle 81">
            <a:extLst>
              <a:ext uri="{FF2B5EF4-FFF2-40B4-BE49-F238E27FC236}">
                <a16:creationId xmlns:a16="http://schemas.microsoft.com/office/drawing/2014/main" id="{99051AED-D6B7-3A4D-AFE9-13B0B8E2D178}"/>
              </a:ext>
            </a:extLst>
          </p:cNvPr>
          <p:cNvSpPr/>
          <p:nvPr/>
        </p:nvSpPr>
        <p:spPr>
          <a:xfrm>
            <a:off x="107915" y="4035229"/>
            <a:ext cx="1046648" cy="409008"/>
          </a:xfrm>
          <a:prstGeom prst="roundRect">
            <a:avLst/>
          </a:prstGeom>
          <a:solidFill>
            <a:schemeClr val="bg1">
              <a:lumMod val="6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schemeClr val="tx2">
                    <a:lumMod val="50000"/>
                  </a:schemeClr>
                </a:solidFill>
                <a:latin typeface="Arial"/>
              </a:rPr>
              <a:t>Producer</a:t>
            </a:r>
          </a:p>
        </p:txBody>
      </p:sp>
      <p:cxnSp>
        <p:nvCxnSpPr>
          <p:cNvPr id="83" name="Elbow Connector 82">
            <a:extLst>
              <a:ext uri="{FF2B5EF4-FFF2-40B4-BE49-F238E27FC236}">
                <a16:creationId xmlns:a16="http://schemas.microsoft.com/office/drawing/2014/main" id="{DE1CB8C9-F810-824F-829E-35D3B3E5BD62}"/>
              </a:ext>
            </a:extLst>
          </p:cNvPr>
          <p:cNvCxnSpPr>
            <a:cxnSpLocks/>
            <a:stCxn id="82" idx="2"/>
            <a:endCxn id="41" idx="0"/>
          </p:cNvCxnSpPr>
          <p:nvPr/>
        </p:nvCxnSpPr>
        <p:spPr>
          <a:xfrm rot="16200000" flipH="1">
            <a:off x="1016030" y="4059446"/>
            <a:ext cx="540316" cy="1309897"/>
          </a:xfrm>
          <a:prstGeom prst="bentConnector3">
            <a:avLst>
              <a:gd name="adj1" fmla="val 50000"/>
            </a:avLst>
          </a:prstGeom>
          <a:ln w="22225">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85" name="Rounded Rectangle 84">
            <a:extLst>
              <a:ext uri="{FF2B5EF4-FFF2-40B4-BE49-F238E27FC236}">
                <a16:creationId xmlns:a16="http://schemas.microsoft.com/office/drawing/2014/main" id="{8E1ECA7D-259A-0D47-B27D-588F79432219}"/>
              </a:ext>
            </a:extLst>
          </p:cNvPr>
          <p:cNvSpPr/>
          <p:nvPr/>
        </p:nvSpPr>
        <p:spPr>
          <a:xfrm>
            <a:off x="9413831" y="1946097"/>
            <a:ext cx="1046648" cy="409008"/>
          </a:xfrm>
          <a:prstGeom prst="roundRect">
            <a:avLst/>
          </a:prstGeom>
          <a:solidFill>
            <a:schemeClr val="bg1">
              <a:lumMod val="6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err="1">
                <a:solidFill>
                  <a:schemeClr val="tx2">
                    <a:lumMod val="50000"/>
                  </a:schemeClr>
                </a:solidFill>
                <a:latin typeface="Arial"/>
              </a:rPr>
              <a:t>psql</a:t>
            </a:r>
            <a:endParaRPr lang="en-US" sz="1333">
              <a:solidFill>
                <a:schemeClr val="tx2">
                  <a:lumMod val="50000"/>
                </a:schemeClr>
              </a:solidFill>
              <a:latin typeface="Arial"/>
            </a:endParaRPr>
          </a:p>
        </p:txBody>
      </p:sp>
      <p:cxnSp>
        <p:nvCxnSpPr>
          <p:cNvPr id="86" name="Elbow Connector 85">
            <a:extLst>
              <a:ext uri="{FF2B5EF4-FFF2-40B4-BE49-F238E27FC236}">
                <a16:creationId xmlns:a16="http://schemas.microsoft.com/office/drawing/2014/main" id="{D1151191-D719-054E-84AB-989963A8E3D5}"/>
              </a:ext>
            </a:extLst>
          </p:cNvPr>
          <p:cNvCxnSpPr>
            <a:cxnSpLocks/>
            <a:stCxn id="31" idx="0"/>
            <a:endCxn id="85" idx="2"/>
          </p:cNvCxnSpPr>
          <p:nvPr/>
        </p:nvCxnSpPr>
        <p:spPr>
          <a:xfrm rot="5400000" flipH="1" flipV="1">
            <a:off x="9399469" y="2882913"/>
            <a:ext cx="1065495" cy="9880"/>
          </a:xfrm>
          <a:prstGeom prst="bentConnector3">
            <a:avLst>
              <a:gd name="adj1" fmla="val 50000"/>
            </a:avLst>
          </a:prstGeom>
          <a:ln w="22225">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89" name="Rounded Rectangle 88">
            <a:extLst>
              <a:ext uri="{FF2B5EF4-FFF2-40B4-BE49-F238E27FC236}">
                <a16:creationId xmlns:a16="http://schemas.microsoft.com/office/drawing/2014/main" id="{57045A2C-30EA-9445-B339-B3B70DE06465}"/>
              </a:ext>
            </a:extLst>
          </p:cNvPr>
          <p:cNvSpPr/>
          <p:nvPr/>
        </p:nvSpPr>
        <p:spPr>
          <a:xfrm>
            <a:off x="2222178" y="6238364"/>
            <a:ext cx="1249524" cy="409008"/>
          </a:xfrm>
          <a:prstGeom prst="roundRect">
            <a:avLst/>
          </a:prstGeom>
          <a:solidFill>
            <a:schemeClr val="bg1">
              <a:lumMod val="6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schemeClr val="tx2">
                    <a:lumMod val="50000"/>
                  </a:schemeClr>
                </a:solidFill>
                <a:latin typeface="Arial"/>
              </a:rPr>
              <a:t>Consumer</a:t>
            </a:r>
          </a:p>
        </p:txBody>
      </p:sp>
      <p:sp>
        <p:nvSpPr>
          <p:cNvPr id="90" name="Rounded Rectangle 89">
            <a:extLst>
              <a:ext uri="{FF2B5EF4-FFF2-40B4-BE49-F238E27FC236}">
                <a16:creationId xmlns:a16="http://schemas.microsoft.com/office/drawing/2014/main" id="{854E663A-3FFD-FC45-A16A-8429FE9A2004}"/>
              </a:ext>
            </a:extLst>
          </p:cNvPr>
          <p:cNvSpPr/>
          <p:nvPr/>
        </p:nvSpPr>
        <p:spPr>
          <a:xfrm>
            <a:off x="2421855" y="1345009"/>
            <a:ext cx="1249524" cy="409008"/>
          </a:xfrm>
          <a:prstGeom prst="roundRect">
            <a:avLst/>
          </a:prstGeom>
          <a:solidFill>
            <a:schemeClr val="bg1">
              <a:lumMod val="6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schemeClr val="tx2">
                    <a:lumMod val="50000"/>
                  </a:schemeClr>
                </a:solidFill>
                <a:latin typeface="Arial"/>
              </a:rPr>
              <a:t>Consumer</a:t>
            </a:r>
          </a:p>
        </p:txBody>
      </p:sp>
      <p:sp>
        <p:nvSpPr>
          <p:cNvPr id="91" name="TextBox 90">
            <a:extLst>
              <a:ext uri="{FF2B5EF4-FFF2-40B4-BE49-F238E27FC236}">
                <a16:creationId xmlns:a16="http://schemas.microsoft.com/office/drawing/2014/main" id="{C24E421E-B282-EE48-B8FA-F7EC04FB47BC}"/>
              </a:ext>
            </a:extLst>
          </p:cNvPr>
          <p:cNvSpPr txBox="1"/>
          <p:nvPr/>
        </p:nvSpPr>
        <p:spPr>
          <a:xfrm>
            <a:off x="1259304" y="1207228"/>
            <a:ext cx="312906" cy="369332"/>
          </a:xfrm>
          <a:prstGeom prst="rect">
            <a:avLst/>
          </a:prstGeom>
          <a:noFill/>
          <a:ln>
            <a:solidFill>
              <a:schemeClr val="accent2">
                <a:lumMod val="75000"/>
              </a:schemeClr>
            </a:solidFill>
          </a:ln>
        </p:spPr>
        <p:txBody>
          <a:bodyPr wrap="none" rtlCol="0">
            <a:spAutoFit/>
          </a:bodyPr>
          <a:lstStyle/>
          <a:p>
            <a:r>
              <a:rPr lang="en-US"/>
              <a:t>4</a:t>
            </a:r>
          </a:p>
        </p:txBody>
      </p:sp>
      <p:sp>
        <p:nvSpPr>
          <p:cNvPr id="92" name="TextBox 91">
            <a:extLst>
              <a:ext uri="{FF2B5EF4-FFF2-40B4-BE49-F238E27FC236}">
                <a16:creationId xmlns:a16="http://schemas.microsoft.com/office/drawing/2014/main" id="{84868F8B-2794-3242-8FFF-0BF16EC14272}"/>
              </a:ext>
            </a:extLst>
          </p:cNvPr>
          <p:cNvSpPr txBox="1"/>
          <p:nvPr/>
        </p:nvSpPr>
        <p:spPr>
          <a:xfrm>
            <a:off x="10460479" y="1646394"/>
            <a:ext cx="312906" cy="369332"/>
          </a:xfrm>
          <a:prstGeom prst="rect">
            <a:avLst/>
          </a:prstGeom>
          <a:noFill/>
          <a:ln>
            <a:solidFill>
              <a:schemeClr val="accent2">
                <a:lumMod val="75000"/>
              </a:schemeClr>
            </a:solidFill>
          </a:ln>
        </p:spPr>
        <p:txBody>
          <a:bodyPr wrap="none" rtlCol="0">
            <a:spAutoFit/>
          </a:bodyPr>
          <a:lstStyle/>
          <a:p>
            <a:r>
              <a:rPr lang="en-US"/>
              <a:t>2</a:t>
            </a:r>
          </a:p>
        </p:txBody>
      </p:sp>
      <p:sp>
        <p:nvSpPr>
          <p:cNvPr id="93" name="TextBox 92">
            <a:extLst>
              <a:ext uri="{FF2B5EF4-FFF2-40B4-BE49-F238E27FC236}">
                <a16:creationId xmlns:a16="http://schemas.microsoft.com/office/drawing/2014/main" id="{59346527-A9D0-7F4B-9E42-D25B6D4DD30B}"/>
              </a:ext>
            </a:extLst>
          </p:cNvPr>
          <p:cNvSpPr txBox="1"/>
          <p:nvPr/>
        </p:nvSpPr>
        <p:spPr>
          <a:xfrm>
            <a:off x="5693844" y="2701340"/>
            <a:ext cx="312906" cy="369332"/>
          </a:xfrm>
          <a:prstGeom prst="rect">
            <a:avLst/>
          </a:prstGeom>
          <a:noFill/>
          <a:ln>
            <a:solidFill>
              <a:schemeClr val="accent2">
                <a:lumMod val="75000"/>
              </a:schemeClr>
            </a:solidFill>
          </a:ln>
        </p:spPr>
        <p:txBody>
          <a:bodyPr wrap="none" rtlCol="0">
            <a:spAutoFit/>
          </a:bodyPr>
          <a:lstStyle/>
          <a:p>
            <a:r>
              <a:rPr lang="en-US"/>
              <a:t>1</a:t>
            </a:r>
          </a:p>
        </p:txBody>
      </p:sp>
      <p:sp>
        <p:nvSpPr>
          <p:cNvPr id="94" name="TextBox 93">
            <a:extLst>
              <a:ext uri="{FF2B5EF4-FFF2-40B4-BE49-F238E27FC236}">
                <a16:creationId xmlns:a16="http://schemas.microsoft.com/office/drawing/2014/main" id="{E1B2000C-609A-4346-9347-FD8ACCC97DBC}"/>
              </a:ext>
            </a:extLst>
          </p:cNvPr>
          <p:cNvSpPr txBox="1"/>
          <p:nvPr/>
        </p:nvSpPr>
        <p:spPr>
          <a:xfrm>
            <a:off x="3722071" y="1337367"/>
            <a:ext cx="312906" cy="369332"/>
          </a:xfrm>
          <a:prstGeom prst="rect">
            <a:avLst/>
          </a:prstGeom>
          <a:noFill/>
          <a:ln>
            <a:solidFill>
              <a:schemeClr val="accent2">
                <a:lumMod val="75000"/>
              </a:schemeClr>
            </a:solidFill>
          </a:ln>
        </p:spPr>
        <p:txBody>
          <a:bodyPr wrap="none" rtlCol="0">
            <a:spAutoFit/>
          </a:bodyPr>
          <a:lstStyle/>
          <a:p>
            <a:r>
              <a:rPr lang="en-US"/>
              <a:t>3</a:t>
            </a:r>
          </a:p>
        </p:txBody>
      </p:sp>
      <p:sp>
        <p:nvSpPr>
          <p:cNvPr id="95" name="TextBox 94">
            <a:extLst>
              <a:ext uri="{FF2B5EF4-FFF2-40B4-BE49-F238E27FC236}">
                <a16:creationId xmlns:a16="http://schemas.microsoft.com/office/drawing/2014/main" id="{3527B3B4-3BE6-5644-8A8F-8C0733CFFD64}"/>
              </a:ext>
            </a:extLst>
          </p:cNvPr>
          <p:cNvSpPr txBox="1"/>
          <p:nvPr/>
        </p:nvSpPr>
        <p:spPr>
          <a:xfrm>
            <a:off x="3547094" y="6231012"/>
            <a:ext cx="312906" cy="369332"/>
          </a:xfrm>
          <a:prstGeom prst="rect">
            <a:avLst/>
          </a:prstGeom>
          <a:noFill/>
          <a:ln>
            <a:solidFill>
              <a:schemeClr val="accent2">
                <a:lumMod val="75000"/>
              </a:schemeClr>
            </a:solidFill>
          </a:ln>
        </p:spPr>
        <p:txBody>
          <a:bodyPr wrap="none" rtlCol="0">
            <a:spAutoFit/>
          </a:bodyPr>
          <a:lstStyle/>
          <a:p>
            <a:r>
              <a:rPr lang="en-US"/>
              <a:t>5</a:t>
            </a:r>
          </a:p>
        </p:txBody>
      </p:sp>
      <p:sp>
        <p:nvSpPr>
          <p:cNvPr id="96" name="TextBox 95">
            <a:extLst>
              <a:ext uri="{FF2B5EF4-FFF2-40B4-BE49-F238E27FC236}">
                <a16:creationId xmlns:a16="http://schemas.microsoft.com/office/drawing/2014/main" id="{011BAF96-7728-894C-802E-F35ECA4F052B}"/>
              </a:ext>
            </a:extLst>
          </p:cNvPr>
          <p:cNvSpPr txBox="1"/>
          <p:nvPr/>
        </p:nvSpPr>
        <p:spPr>
          <a:xfrm>
            <a:off x="1103918" y="4081903"/>
            <a:ext cx="312906" cy="369332"/>
          </a:xfrm>
          <a:prstGeom prst="rect">
            <a:avLst/>
          </a:prstGeom>
          <a:noFill/>
          <a:ln>
            <a:solidFill>
              <a:schemeClr val="accent2">
                <a:lumMod val="75000"/>
              </a:schemeClr>
            </a:solidFill>
          </a:ln>
        </p:spPr>
        <p:txBody>
          <a:bodyPr wrap="none" rtlCol="0">
            <a:spAutoFit/>
          </a:bodyPr>
          <a:lstStyle/>
          <a:p>
            <a:r>
              <a:rPr lang="en-US"/>
              <a:t>6</a:t>
            </a:r>
          </a:p>
        </p:txBody>
      </p:sp>
    </p:spTree>
    <p:extLst>
      <p:ext uri="{BB962C8B-B14F-4D97-AF65-F5344CB8AC3E}">
        <p14:creationId xmlns:p14="http://schemas.microsoft.com/office/powerpoint/2010/main" val="107976423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4F349-AB97-7647-84B8-9E93FC875068}"/>
              </a:ext>
            </a:extLst>
          </p:cNvPr>
          <p:cNvSpPr>
            <a:spLocks noGrp="1"/>
          </p:cNvSpPr>
          <p:nvPr>
            <p:ph type="title"/>
          </p:nvPr>
        </p:nvSpPr>
        <p:spPr/>
        <p:txBody>
          <a:bodyPr/>
          <a:lstStyle/>
          <a:p>
            <a:r>
              <a:rPr lang="en-US"/>
              <a:t>Container Microservice - Python</a:t>
            </a:r>
          </a:p>
        </p:txBody>
      </p:sp>
      <p:sp>
        <p:nvSpPr>
          <p:cNvPr id="3" name="Content Placeholder 2">
            <a:extLst>
              <a:ext uri="{FF2B5EF4-FFF2-40B4-BE49-F238E27FC236}">
                <a16:creationId xmlns:a16="http://schemas.microsoft.com/office/drawing/2014/main" id="{ED39C432-8E55-AF4A-9FFB-29EDF26B4B1A}"/>
              </a:ext>
            </a:extLst>
          </p:cNvPr>
          <p:cNvSpPr>
            <a:spLocks noGrp="1"/>
          </p:cNvSpPr>
          <p:nvPr>
            <p:ph idx="1"/>
          </p:nvPr>
        </p:nvSpPr>
        <p:spPr>
          <a:xfrm>
            <a:off x="391584" y="1202270"/>
            <a:ext cx="11190816" cy="1051405"/>
          </a:xfrm>
        </p:spPr>
        <p:txBody>
          <a:bodyPr/>
          <a:lstStyle/>
          <a:p>
            <a:r>
              <a:rPr lang="en-US" dirty="0"/>
              <a:t>Manage Container Inventory, APIs to access the inventory and consumer of </a:t>
            </a:r>
            <a:r>
              <a:rPr lang="en-US" dirty="0" err="1"/>
              <a:t>ContainerEvent</a:t>
            </a:r>
            <a:r>
              <a:rPr lang="en-US" dirty="0"/>
              <a:t>.</a:t>
            </a:r>
          </a:p>
          <a:p>
            <a:r>
              <a:rPr lang="en-US" dirty="0"/>
              <a:t>Python Flask, Kafka python API</a:t>
            </a:r>
          </a:p>
        </p:txBody>
      </p:sp>
      <p:sp>
        <p:nvSpPr>
          <p:cNvPr id="4" name="Slide Number Placeholder 3">
            <a:extLst>
              <a:ext uri="{FF2B5EF4-FFF2-40B4-BE49-F238E27FC236}">
                <a16:creationId xmlns:a16="http://schemas.microsoft.com/office/drawing/2014/main" id="{61BC6294-8842-8645-9400-5752586ACF1A}"/>
              </a:ext>
            </a:extLst>
          </p:cNvPr>
          <p:cNvSpPr>
            <a:spLocks noGrp="1"/>
          </p:cNvSpPr>
          <p:nvPr>
            <p:ph type="sldNum" sz="quarter" idx="10"/>
          </p:nvPr>
        </p:nvSpPr>
        <p:spPr>
          <a:xfrm>
            <a:off x="8537575" y="4822825"/>
            <a:ext cx="400050" cy="274638"/>
          </a:xfrm>
          <a:prstGeom prst="rect">
            <a:avLst/>
          </a:prstGeom>
        </p:spPr>
        <p:txBody>
          <a:bodyPr vert="horz" wrap="square" lIns="91438" tIns="45719" rIns="91438" bIns="45719" numCol="1" anchor="ctr" anchorCtr="0" compatLnSpc="1">
            <a:prstTxWarp prst="textNoShape">
              <a:avLst/>
            </a:prstTxWarp>
          </a:bodyPr>
          <a:lstStyle>
            <a:defPPr>
              <a:defRPr lang="en-US"/>
            </a:defPPr>
            <a:lvl1pPr marL="0" algn="r" defTabSz="685800" rtl="0" eaLnBrk="1" latinLnBrk="0" hangingPunct="1">
              <a:defRPr sz="900" kern="1200">
                <a:solidFill>
                  <a:schemeClr val="accent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2F63A97E-D605-DC42-8452-C14CD1FA87FA}" type="slidenum">
              <a:rPr lang="en-US" smtClean="0">
                <a:solidFill>
                  <a:srgbClr val="5AAAFA"/>
                </a:solidFill>
              </a:rPr>
              <a:pPr/>
              <a:t>54</a:t>
            </a:fld>
            <a:endParaRPr lang="en-US">
              <a:solidFill>
                <a:srgbClr val="5AAAFA"/>
              </a:solidFill>
            </a:endParaRPr>
          </a:p>
        </p:txBody>
      </p:sp>
      <p:sp>
        <p:nvSpPr>
          <p:cNvPr id="5" name="Rounded Rectangle 4">
            <a:extLst>
              <a:ext uri="{FF2B5EF4-FFF2-40B4-BE49-F238E27FC236}">
                <a16:creationId xmlns:a16="http://schemas.microsoft.com/office/drawing/2014/main" id="{CD9C86BF-01A1-6C4F-8E66-B0F29ADCE9C2}"/>
              </a:ext>
            </a:extLst>
          </p:cNvPr>
          <p:cNvSpPr/>
          <p:nvPr/>
        </p:nvSpPr>
        <p:spPr bwMode="auto">
          <a:xfrm>
            <a:off x="3566177" y="5407717"/>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0</a:t>
            </a:r>
            <a:endParaRPr lang="en-US" sz="667" kern="0">
              <a:solidFill>
                <a:srgbClr val="FFFFFF"/>
              </a:solidFill>
              <a:latin typeface="Arial"/>
              <a:cs typeface="+mn-cs"/>
            </a:endParaRPr>
          </a:p>
        </p:txBody>
      </p:sp>
      <p:sp>
        <p:nvSpPr>
          <p:cNvPr id="6" name="Rounded Rectangle 5">
            <a:extLst>
              <a:ext uri="{FF2B5EF4-FFF2-40B4-BE49-F238E27FC236}">
                <a16:creationId xmlns:a16="http://schemas.microsoft.com/office/drawing/2014/main" id="{A8A4DEED-2E41-E54C-8F16-9C7C9C08D0DB}"/>
              </a:ext>
            </a:extLst>
          </p:cNvPr>
          <p:cNvSpPr/>
          <p:nvPr/>
        </p:nvSpPr>
        <p:spPr bwMode="auto">
          <a:xfrm>
            <a:off x="3810014" y="5407717"/>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1</a:t>
            </a:r>
            <a:endParaRPr lang="en-US" sz="667" kern="0">
              <a:solidFill>
                <a:srgbClr val="FFFFFF"/>
              </a:solidFill>
              <a:latin typeface="Arial"/>
              <a:cs typeface="+mn-cs"/>
            </a:endParaRPr>
          </a:p>
        </p:txBody>
      </p:sp>
      <p:sp>
        <p:nvSpPr>
          <p:cNvPr id="7" name="Rounded Rectangle 6">
            <a:extLst>
              <a:ext uri="{FF2B5EF4-FFF2-40B4-BE49-F238E27FC236}">
                <a16:creationId xmlns:a16="http://schemas.microsoft.com/office/drawing/2014/main" id="{E386F523-17C1-E041-96BF-8CAAFD6C8228}"/>
              </a:ext>
            </a:extLst>
          </p:cNvPr>
          <p:cNvSpPr/>
          <p:nvPr/>
        </p:nvSpPr>
        <p:spPr bwMode="auto">
          <a:xfrm>
            <a:off x="4055576" y="5407717"/>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2</a:t>
            </a:r>
            <a:endParaRPr lang="en-US" sz="667" kern="0">
              <a:solidFill>
                <a:srgbClr val="FFFFFF"/>
              </a:solidFill>
              <a:latin typeface="Arial"/>
              <a:cs typeface="+mn-cs"/>
            </a:endParaRPr>
          </a:p>
        </p:txBody>
      </p:sp>
      <p:sp>
        <p:nvSpPr>
          <p:cNvPr id="8" name="Rounded Rectangle 7">
            <a:extLst>
              <a:ext uri="{FF2B5EF4-FFF2-40B4-BE49-F238E27FC236}">
                <a16:creationId xmlns:a16="http://schemas.microsoft.com/office/drawing/2014/main" id="{7A503E60-BA42-B641-AACF-D3044DFC0A2B}"/>
              </a:ext>
            </a:extLst>
          </p:cNvPr>
          <p:cNvSpPr/>
          <p:nvPr/>
        </p:nvSpPr>
        <p:spPr bwMode="auto">
          <a:xfrm>
            <a:off x="4299413" y="5407717"/>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3</a:t>
            </a:r>
            <a:endParaRPr lang="en-US" sz="667" kern="0">
              <a:solidFill>
                <a:srgbClr val="FFFFFF"/>
              </a:solidFill>
              <a:latin typeface="Arial"/>
              <a:cs typeface="+mn-cs"/>
            </a:endParaRPr>
          </a:p>
        </p:txBody>
      </p:sp>
      <p:sp>
        <p:nvSpPr>
          <p:cNvPr id="9" name="Rounded Rectangle 8">
            <a:extLst>
              <a:ext uri="{FF2B5EF4-FFF2-40B4-BE49-F238E27FC236}">
                <a16:creationId xmlns:a16="http://schemas.microsoft.com/office/drawing/2014/main" id="{A96C2D3A-5AFC-C84C-BE33-E0F6C42CD2C2}"/>
              </a:ext>
            </a:extLst>
          </p:cNvPr>
          <p:cNvSpPr/>
          <p:nvPr/>
        </p:nvSpPr>
        <p:spPr bwMode="auto">
          <a:xfrm>
            <a:off x="4544974" y="5407717"/>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4</a:t>
            </a:r>
            <a:endParaRPr lang="en-US" sz="667" kern="0">
              <a:solidFill>
                <a:srgbClr val="FFFFFF"/>
              </a:solidFill>
              <a:latin typeface="Arial"/>
              <a:cs typeface="+mn-cs"/>
            </a:endParaRPr>
          </a:p>
        </p:txBody>
      </p:sp>
      <p:sp>
        <p:nvSpPr>
          <p:cNvPr id="10" name="Rounded Rectangle 9">
            <a:extLst>
              <a:ext uri="{FF2B5EF4-FFF2-40B4-BE49-F238E27FC236}">
                <a16:creationId xmlns:a16="http://schemas.microsoft.com/office/drawing/2014/main" id="{3E7619F8-E83C-F542-AEE9-83F997C5D193}"/>
              </a:ext>
            </a:extLst>
          </p:cNvPr>
          <p:cNvSpPr/>
          <p:nvPr/>
        </p:nvSpPr>
        <p:spPr bwMode="auto">
          <a:xfrm>
            <a:off x="4794013" y="5407717"/>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5</a:t>
            </a:r>
            <a:endParaRPr lang="en-US" sz="667" kern="0">
              <a:solidFill>
                <a:srgbClr val="FFFFFF"/>
              </a:solidFill>
              <a:latin typeface="Arial"/>
              <a:cs typeface="+mn-cs"/>
            </a:endParaRPr>
          </a:p>
        </p:txBody>
      </p:sp>
      <p:sp>
        <p:nvSpPr>
          <p:cNvPr id="11" name="Rounded Rectangle 10">
            <a:extLst>
              <a:ext uri="{FF2B5EF4-FFF2-40B4-BE49-F238E27FC236}">
                <a16:creationId xmlns:a16="http://schemas.microsoft.com/office/drawing/2014/main" id="{D9157B17-D255-474A-8E9E-A23B4CE7A873}"/>
              </a:ext>
            </a:extLst>
          </p:cNvPr>
          <p:cNvSpPr/>
          <p:nvPr/>
        </p:nvSpPr>
        <p:spPr bwMode="auto">
          <a:xfrm>
            <a:off x="5034373" y="5407717"/>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6</a:t>
            </a:r>
            <a:endParaRPr lang="en-US" sz="667" kern="0">
              <a:solidFill>
                <a:srgbClr val="FFFFFF"/>
              </a:solidFill>
              <a:latin typeface="Arial"/>
              <a:cs typeface="+mn-cs"/>
            </a:endParaRPr>
          </a:p>
        </p:txBody>
      </p:sp>
      <p:sp>
        <p:nvSpPr>
          <p:cNvPr id="12" name="Rounded Rectangle 11">
            <a:extLst>
              <a:ext uri="{FF2B5EF4-FFF2-40B4-BE49-F238E27FC236}">
                <a16:creationId xmlns:a16="http://schemas.microsoft.com/office/drawing/2014/main" id="{A14EDD06-8F02-F942-8435-417855CC9899}"/>
              </a:ext>
            </a:extLst>
          </p:cNvPr>
          <p:cNvSpPr/>
          <p:nvPr/>
        </p:nvSpPr>
        <p:spPr bwMode="auto">
          <a:xfrm>
            <a:off x="5274733" y="5407717"/>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7</a:t>
            </a:r>
            <a:endParaRPr lang="en-US" sz="667" kern="0">
              <a:solidFill>
                <a:srgbClr val="FFFFFF"/>
              </a:solidFill>
              <a:latin typeface="Arial"/>
              <a:cs typeface="+mn-cs"/>
            </a:endParaRPr>
          </a:p>
        </p:txBody>
      </p:sp>
      <p:sp>
        <p:nvSpPr>
          <p:cNvPr id="13" name="AutoShape 4">
            <a:extLst>
              <a:ext uri="{FF2B5EF4-FFF2-40B4-BE49-F238E27FC236}">
                <a16:creationId xmlns:a16="http://schemas.microsoft.com/office/drawing/2014/main" id="{B76A459B-4411-5D4D-9624-88247D3BE020}"/>
              </a:ext>
            </a:extLst>
          </p:cNvPr>
          <p:cNvSpPr>
            <a:spLocks noChangeArrowheads="1"/>
          </p:cNvSpPr>
          <p:nvPr/>
        </p:nvSpPr>
        <p:spPr bwMode="auto">
          <a:xfrm>
            <a:off x="3248985" y="5115421"/>
            <a:ext cx="3198376" cy="1199545"/>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a:solidFill>
                <a:srgbClr val="6D7777"/>
              </a:solidFill>
            </a:endParaRPr>
          </a:p>
        </p:txBody>
      </p:sp>
      <p:pic>
        <p:nvPicPr>
          <p:cNvPr id="14" name="Picture 13">
            <a:extLst>
              <a:ext uri="{FF2B5EF4-FFF2-40B4-BE49-F238E27FC236}">
                <a16:creationId xmlns:a16="http://schemas.microsoft.com/office/drawing/2014/main" id="{183DAEF3-6F89-E740-B09F-312B004FEF76}"/>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5563409" y="5926163"/>
            <a:ext cx="959343" cy="504271"/>
          </a:xfrm>
          <a:prstGeom prst="rect">
            <a:avLst/>
          </a:prstGeom>
        </p:spPr>
      </p:pic>
      <p:sp>
        <p:nvSpPr>
          <p:cNvPr id="15" name="TextBox 14">
            <a:extLst>
              <a:ext uri="{FF2B5EF4-FFF2-40B4-BE49-F238E27FC236}">
                <a16:creationId xmlns:a16="http://schemas.microsoft.com/office/drawing/2014/main" id="{E09461B8-814B-AA4A-8B51-1CC6C7606C36}"/>
              </a:ext>
            </a:extLst>
          </p:cNvPr>
          <p:cNvSpPr txBox="1"/>
          <p:nvPr/>
        </p:nvSpPr>
        <p:spPr>
          <a:xfrm>
            <a:off x="3490787" y="5092208"/>
            <a:ext cx="1021433" cy="300210"/>
          </a:xfrm>
          <a:prstGeom prst="rect">
            <a:avLst/>
          </a:prstGeom>
          <a:noFill/>
        </p:spPr>
        <p:txBody>
          <a:bodyPr wrap="none" rtlCol="0">
            <a:spAutoFit/>
          </a:bodyPr>
          <a:lstStyle/>
          <a:p>
            <a:pPr defTabSz="1219170" eaLnBrk="1" fontAlgn="auto" hangingPunct="1">
              <a:spcBef>
                <a:spcPts val="0"/>
              </a:spcBef>
              <a:spcAft>
                <a:spcPts val="0"/>
              </a:spcAft>
              <a:defRPr/>
            </a:pPr>
            <a:r>
              <a:rPr lang="en-US" sz="1351" kern="0">
                <a:solidFill>
                  <a:srgbClr val="C8D2D2">
                    <a:lumMod val="25000"/>
                  </a:srgbClr>
                </a:solidFill>
              </a:rPr>
              <a:t>Containers</a:t>
            </a:r>
          </a:p>
        </p:txBody>
      </p:sp>
      <p:grpSp>
        <p:nvGrpSpPr>
          <p:cNvPr id="16" name="Group 15">
            <a:extLst>
              <a:ext uri="{FF2B5EF4-FFF2-40B4-BE49-F238E27FC236}">
                <a16:creationId xmlns:a16="http://schemas.microsoft.com/office/drawing/2014/main" id="{64998D6B-4792-D343-9FDA-3C0C0303C15E}"/>
              </a:ext>
            </a:extLst>
          </p:cNvPr>
          <p:cNvGrpSpPr/>
          <p:nvPr/>
        </p:nvGrpSpPr>
        <p:grpSpPr>
          <a:xfrm>
            <a:off x="6848983" y="3347565"/>
            <a:ext cx="1098679" cy="325376"/>
            <a:chOff x="3383969" y="684409"/>
            <a:chExt cx="626831" cy="266407"/>
          </a:xfrm>
        </p:grpSpPr>
        <p:grpSp>
          <p:nvGrpSpPr>
            <p:cNvPr id="17" name="Group 16">
              <a:extLst>
                <a:ext uri="{FF2B5EF4-FFF2-40B4-BE49-F238E27FC236}">
                  <a16:creationId xmlns:a16="http://schemas.microsoft.com/office/drawing/2014/main" id="{1E2FD6A5-619E-9247-AB7C-7CB41B8B27F8}"/>
                </a:ext>
              </a:extLst>
            </p:cNvPr>
            <p:cNvGrpSpPr/>
            <p:nvPr/>
          </p:nvGrpSpPr>
          <p:grpSpPr>
            <a:xfrm>
              <a:off x="3383969" y="684409"/>
              <a:ext cx="189803" cy="266407"/>
              <a:chOff x="2605549" y="2282084"/>
              <a:chExt cx="253071" cy="355209"/>
            </a:xfrm>
            <a:solidFill>
              <a:schemeClr val="tx2">
                <a:lumMod val="60000"/>
                <a:lumOff val="40000"/>
              </a:schemeClr>
            </a:solidFill>
          </p:grpSpPr>
          <p:sp>
            <p:nvSpPr>
              <p:cNvPr id="24" name="Oval 23">
                <a:extLst>
                  <a:ext uri="{FF2B5EF4-FFF2-40B4-BE49-F238E27FC236}">
                    <a16:creationId xmlns:a16="http://schemas.microsoft.com/office/drawing/2014/main" id="{1736E9B8-D6EF-7947-B380-FCDBE592EE65}"/>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5" name="Straight Connector 24">
                <a:extLst>
                  <a:ext uri="{FF2B5EF4-FFF2-40B4-BE49-F238E27FC236}">
                    <a16:creationId xmlns:a16="http://schemas.microsoft.com/office/drawing/2014/main" id="{F1D5CD09-51A3-604C-964C-726E7F30B077}"/>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8" name="Group 17">
              <a:extLst>
                <a:ext uri="{FF2B5EF4-FFF2-40B4-BE49-F238E27FC236}">
                  <a16:creationId xmlns:a16="http://schemas.microsoft.com/office/drawing/2014/main" id="{46E158FE-71FE-174F-890E-ACA68F37F17B}"/>
                </a:ext>
              </a:extLst>
            </p:cNvPr>
            <p:cNvGrpSpPr/>
            <p:nvPr/>
          </p:nvGrpSpPr>
          <p:grpSpPr>
            <a:xfrm>
              <a:off x="3605844" y="684409"/>
              <a:ext cx="189803" cy="266407"/>
              <a:chOff x="2605549" y="2282084"/>
              <a:chExt cx="253071" cy="355209"/>
            </a:xfrm>
            <a:solidFill>
              <a:schemeClr val="tx2">
                <a:lumMod val="60000"/>
                <a:lumOff val="40000"/>
              </a:schemeClr>
            </a:solidFill>
          </p:grpSpPr>
          <p:sp>
            <p:nvSpPr>
              <p:cNvPr id="22" name="Oval 21">
                <a:extLst>
                  <a:ext uri="{FF2B5EF4-FFF2-40B4-BE49-F238E27FC236}">
                    <a16:creationId xmlns:a16="http://schemas.microsoft.com/office/drawing/2014/main" id="{72E56A0B-1E6C-804D-B584-B44A3D9034DD}"/>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3" name="Straight Connector 22">
                <a:extLst>
                  <a:ext uri="{FF2B5EF4-FFF2-40B4-BE49-F238E27FC236}">
                    <a16:creationId xmlns:a16="http://schemas.microsoft.com/office/drawing/2014/main" id="{04D57D08-4ED1-B34C-8691-0547AC048B6B}"/>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9" name="Group 18">
              <a:extLst>
                <a:ext uri="{FF2B5EF4-FFF2-40B4-BE49-F238E27FC236}">
                  <a16:creationId xmlns:a16="http://schemas.microsoft.com/office/drawing/2014/main" id="{AEA85E2F-8CF1-E644-B7DD-D89721761FBC}"/>
                </a:ext>
              </a:extLst>
            </p:cNvPr>
            <p:cNvGrpSpPr/>
            <p:nvPr/>
          </p:nvGrpSpPr>
          <p:grpSpPr>
            <a:xfrm>
              <a:off x="3820997" y="684409"/>
              <a:ext cx="189803" cy="266407"/>
              <a:chOff x="2605549" y="2282084"/>
              <a:chExt cx="253071" cy="355209"/>
            </a:xfrm>
            <a:solidFill>
              <a:schemeClr val="tx2">
                <a:lumMod val="60000"/>
                <a:lumOff val="40000"/>
              </a:schemeClr>
            </a:solidFill>
          </p:grpSpPr>
          <p:sp>
            <p:nvSpPr>
              <p:cNvPr id="20" name="Oval 19">
                <a:extLst>
                  <a:ext uri="{FF2B5EF4-FFF2-40B4-BE49-F238E27FC236}">
                    <a16:creationId xmlns:a16="http://schemas.microsoft.com/office/drawing/2014/main" id="{E07B5103-8A2C-854E-AB28-2ACA380B2CDF}"/>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1" name="Straight Connector 20">
                <a:extLst>
                  <a:ext uri="{FF2B5EF4-FFF2-40B4-BE49-F238E27FC236}">
                    <a16:creationId xmlns:a16="http://schemas.microsoft.com/office/drawing/2014/main" id="{91F4541B-A0C8-834D-9F48-8409C45FE8E1}"/>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26" name="Rectangle 25">
            <a:extLst>
              <a:ext uri="{FF2B5EF4-FFF2-40B4-BE49-F238E27FC236}">
                <a16:creationId xmlns:a16="http://schemas.microsoft.com/office/drawing/2014/main" id="{584E91B5-DAD6-3C4A-842C-B54B845D297F}"/>
              </a:ext>
            </a:extLst>
          </p:cNvPr>
          <p:cNvSpPr/>
          <p:nvPr/>
        </p:nvSpPr>
        <p:spPr>
          <a:xfrm>
            <a:off x="6728461" y="3672941"/>
            <a:ext cx="3431540" cy="1219200"/>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Container microservice </a:t>
            </a:r>
          </a:p>
        </p:txBody>
      </p:sp>
      <p:sp>
        <p:nvSpPr>
          <p:cNvPr id="28" name="Oval 27">
            <a:extLst>
              <a:ext uri="{FF2B5EF4-FFF2-40B4-BE49-F238E27FC236}">
                <a16:creationId xmlns:a16="http://schemas.microsoft.com/office/drawing/2014/main" id="{1B75F909-1AEE-E24C-BB83-9694F642796B}"/>
              </a:ext>
            </a:extLst>
          </p:cNvPr>
          <p:cNvSpPr/>
          <p:nvPr/>
        </p:nvSpPr>
        <p:spPr>
          <a:xfrm>
            <a:off x="7015322" y="4174493"/>
            <a:ext cx="645151" cy="59621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sp>
        <p:nvSpPr>
          <p:cNvPr id="29" name="Circular Arrow 28">
            <a:extLst>
              <a:ext uri="{FF2B5EF4-FFF2-40B4-BE49-F238E27FC236}">
                <a16:creationId xmlns:a16="http://schemas.microsoft.com/office/drawing/2014/main" id="{4EB73442-D21C-5249-879F-C2B98A6C33FE}"/>
              </a:ext>
            </a:extLst>
          </p:cNvPr>
          <p:cNvSpPr/>
          <p:nvPr/>
        </p:nvSpPr>
        <p:spPr>
          <a:xfrm rot="5852869">
            <a:off x="6877014" y="4027914"/>
            <a:ext cx="846199" cy="929364"/>
          </a:xfrm>
          <a:prstGeom prst="circularArrow">
            <a:avLst>
              <a:gd name="adj1" fmla="val 0"/>
              <a:gd name="adj2" fmla="val 645456"/>
              <a:gd name="adj3" fmla="val 20982983"/>
              <a:gd name="adj4" fmla="val 10800000"/>
              <a:gd name="adj5" fmla="val 125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sp>
        <p:nvSpPr>
          <p:cNvPr id="30" name="TextBox 29">
            <a:extLst>
              <a:ext uri="{FF2B5EF4-FFF2-40B4-BE49-F238E27FC236}">
                <a16:creationId xmlns:a16="http://schemas.microsoft.com/office/drawing/2014/main" id="{7AC933F0-2AD7-B343-8CB6-A3D3E948C49A}"/>
              </a:ext>
            </a:extLst>
          </p:cNvPr>
          <p:cNvSpPr txBox="1"/>
          <p:nvPr/>
        </p:nvSpPr>
        <p:spPr>
          <a:xfrm>
            <a:off x="6687919" y="4307801"/>
            <a:ext cx="1518364" cy="307777"/>
          </a:xfrm>
          <a:prstGeom prst="rect">
            <a:avLst/>
          </a:prstGeom>
          <a:noFill/>
        </p:spPr>
        <p:txBody>
          <a:bodyPr wrap="none" rtlCol="0">
            <a:spAutoFit/>
          </a:bodyPr>
          <a:lstStyle/>
          <a:p>
            <a:r>
              <a:rPr lang="en-US" sz="1400" dirty="0">
                <a:solidFill>
                  <a:schemeClr val="bg1"/>
                </a:solidFill>
              </a:rPr>
              <a:t>Kafka Consumer</a:t>
            </a:r>
          </a:p>
        </p:txBody>
      </p:sp>
      <p:cxnSp>
        <p:nvCxnSpPr>
          <p:cNvPr id="32" name="Elbow Connector 31">
            <a:extLst>
              <a:ext uri="{FF2B5EF4-FFF2-40B4-BE49-F238E27FC236}">
                <a16:creationId xmlns:a16="http://schemas.microsoft.com/office/drawing/2014/main" id="{DA34BA42-D008-ED4D-B945-D9C76C0E1F8F}"/>
              </a:ext>
            </a:extLst>
          </p:cNvPr>
          <p:cNvCxnSpPr>
            <a:cxnSpLocks/>
            <a:stCxn id="12" idx="0"/>
            <a:endCxn id="30" idx="1"/>
          </p:cNvCxnSpPr>
          <p:nvPr/>
        </p:nvCxnSpPr>
        <p:spPr>
          <a:xfrm rot="5400000" flipH="1" flipV="1">
            <a:off x="5569703" y="4289502"/>
            <a:ext cx="946027" cy="1290405"/>
          </a:xfrm>
          <a:prstGeom prst="bentConnector2">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1BCD2DAC-822C-EE4B-B97A-7FDAC9C7D1AD}"/>
              </a:ext>
            </a:extLst>
          </p:cNvPr>
          <p:cNvSpPr/>
          <p:nvPr/>
        </p:nvSpPr>
        <p:spPr>
          <a:xfrm>
            <a:off x="6728461" y="4911104"/>
            <a:ext cx="3431540" cy="615667"/>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Python Flask</a:t>
            </a:r>
          </a:p>
        </p:txBody>
      </p:sp>
      <p:pic>
        <p:nvPicPr>
          <p:cNvPr id="27" name="Picture 40">
            <a:extLst>
              <a:ext uri="{FF2B5EF4-FFF2-40B4-BE49-F238E27FC236}">
                <a16:creationId xmlns:a16="http://schemas.microsoft.com/office/drawing/2014/main" id="{F3F9012B-5EB6-4244-936F-5CF6AD0EA07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489159" y="5006648"/>
            <a:ext cx="1414200" cy="524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Picture 33">
            <a:extLst>
              <a:ext uri="{FF2B5EF4-FFF2-40B4-BE49-F238E27FC236}">
                <a16:creationId xmlns:a16="http://schemas.microsoft.com/office/drawing/2014/main" id="{A5D8DC54-29A8-8A41-8A01-0B972788827A}"/>
              </a:ext>
            </a:extLst>
          </p:cNvPr>
          <p:cNvPicPr>
            <a:picLocks noChangeAspect="1"/>
          </p:cNvPicPr>
          <p:nvPr/>
        </p:nvPicPr>
        <p:blipFill>
          <a:blip r:embed="rId5"/>
          <a:stretch>
            <a:fillRect/>
          </a:stretch>
        </p:blipFill>
        <p:spPr>
          <a:xfrm>
            <a:off x="8022591" y="4942031"/>
            <a:ext cx="1414200" cy="566267"/>
          </a:xfrm>
          <a:prstGeom prst="rect">
            <a:avLst/>
          </a:prstGeom>
        </p:spPr>
      </p:pic>
    </p:spTree>
    <p:extLst>
      <p:ext uri="{BB962C8B-B14F-4D97-AF65-F5344CB8AC3E}">
        <p14:creationId xmlns:p14="http://schemas.microsoft.com/office/powerpoint/2010/main" val="314811769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ounded Rectangle 39">
            <a:extLst>
              <a:ext uri="{FF2B5EF4-FFF2-40B4-BE49-F238E27FC236}">
                <a16:creationId xmlns:a16="http://schemas.microsoft.com/office/drawing/2014/main" id="{16369D00-A072-DB43-B943-B71BA51E5E95}"/>
              </a:ext>
            </a:extLst>
          </p:cNvPr>
          <p:cNvSpPr/>
          <p:nvPr/>
        </p:nvSpPr>
        <p:spPr>
          <a:xfrm>
            <a:off x="176981" y="1839142"/>
            <a:ext cx="4144296" cy="3573516"/>
          </a:xfrm>
          <a:prstGeom prst="roundRect">
            <a:avLst>
              <a:gd name="adj" fmla="val 346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FF4F349-AB97-7647-84B8-9E93FC875068}"/>
              </a:ext>
            </a:extLst>
          </p:cNvPr>
          <p:cNvSpPr>
            <a:spLocks noGrp="1"/>
          </p:cNvSpPr>
          <p:nvPr>
            <p:ph type="title"/>
          </p:nvPr>
        </p:nvSpPr>
        <p:spPr/>
        <p:txBody>
          <a:bodyPr/>
          <a:lstStyle/>
          <a:p>
            <a:r>
              <a:rPr lang="en-US"/>
              <a:t>Order Simple Producer - Python</a:t>
            </a:r>
          </a:p>
        </p:txBody>
      </p:sp>
      <p:sp>
        <p:nvSpPr>
          <p:cNvPr id="3" name="Content Placeholder 2">
            <a:extLst>
              <a:ext uri="{FF2B5EF4-FFF2-40B4-BE49-F238E27FC236}">
                <a16:creationId xmlns:a16="http://schemas.microsoft.com/office/drawing/2014/main" id="{ED39C432-8E55-AF4A-9FFB-29EDF26B4B1A}"/>
              </a:ext>
            </a:extLst>
          </p:cNvPr>
          <p:cNvSpPr>
            <a:spLocks noGrp="1"/>
          </p:cNvSpPr>
          <p:nvPr>
            <p:ph idx="1"/>
          </p:nvPr>
        </p:nvSpPr>
        <p:spPr>
          <a:xfrm>
            <a:off x="391584" y="1202270"/>
            <a:ext cx="11190816" cy="1051405"/>
          </a:xfrm>
        </p:spPr>
        <p:txBody>
          <a:bodyPr/>
          <a:lstStyle/>
          <a:p>
            <a:r>
              <a:rPr lang="en-US" dirty="0"/>
              <a:t>Python Flask, Kafka python API</a:t>
            </a:r>
          </a:p>
        </p:txBody>
      </p:sp>
      <p:sp>
        <p:nvSpPr>
          <p:cNvPr id="4" name="Slide Number Placeholder 3">
            <a:extLst>
              <a:ext uri="{FF2B5EF4-FFF2-40B4-BE49-F238E27FC236}">
                <a16:creationId xmlns:a16="http://schemas.microsoft.com/office/drawing/2014/main" id="{61BC6294-8842-8645-9400-5752586ACF1A}"/>
              </a:ext>
            </a:extLst>
          </p:cNvPr>
          <p:cNvSpPr>
            <a:spLocks noGrp="1"/>
          </p:cNvSpPr>
          <p:nvPr>
            <p:ph type="sldNum" sz="quarter" idx="10"/>
          </p:nvPr>
        </p:nvSpPr>
        <p:spPr>
          <a:xfrm>
            <a:off x="2418714" y="3600552"/>
            <a:ext cx="400050" cy="274638"/>
          </a:xfrm>
          <a:prstGeom prst="rect">
            <a:avLst/>
          </a:prstGeom>
        </p:spPr>
        <p:txBody>
          <a:bodyPr vert="horz" wrap="square" lIns="91438" tIns="45719" rIns="91438" bIns="45719" numCol="1" anchor="ctr" anchorCtr="0" compatLnSpc="1">
            <a:prstTxWarp prst="textNoShape">
              <a:avLst/>
            </a:prstTxWarp>
          </a:bodyPr>
          <a:lstStyle>
            <a:defPPr>
              <a:defRPr lang="en-US"/>
            </a:defPPr>
            <a:lvl1pPr marL="0" algn="r" defTabSz="685800" rtl="0" eaLnBrk="1" latinLnBrk="0" hangingPunct="1">
              <a:defRPr sz="900" kern="1200">
                <a:solidFill>
                  <a:schemeClr val="accent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2F63A97E-D605-DC42-8452-C14CD1FA87FA}" type="slidenum">
              <a:rPr lang="en-US" smtClean="0">
                <a:solidFill>
                  <a:srgbClr val="5AAAFA"/>
                </a:solidFill>
              </a:rPr>
              <a:pPr/>
              <a:t>55</a:t>
            </a:fld>
            <a:endParaRPr lang="en-US">
              <a:solidFill>
                <a:srgbClr val="5AAAFA"/>
              </a:solidFill>
            </a:endParaRPr>
          </a:p>
        </p:txBody>
      </p:sp>
      <p:sp>
        <p:nvSpPr>
          <p:cNvPr id="5" name="Rounded Rectangle 4">
            <a:extLst>
              <a:ext uri="{FF2B5EF4-FFF2-40B4-BE49-F238E27FC236}">
                <a16:creationId xmlns:a16="http://schemas.microsoft.com/office/drawing/2014/main" id="{CD9C86BF-01A1-6C4F-8E66-B0F29ADCE9C2}"/>
              </a:ext>
            </a:extLst>
          </p:cNvPr>
          <p:cNvSpPr/>
          <p:nvPr/>
        </p:nvSpPr>
        <p:spPr bwMode="auto">
          <a:xfrm>
            <a:off x="5269678" y="3721296"/>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0</a:t>
            </a:r>
            <a:endParaRPr lang="en-US" sz="667" kern="0">
              <a:solidFill>
                <a:srgbClr val="FFFFFF"/>
              </a:solidFill>
              <a:latin typeface="Arial"/>
              <a:cs typeface="+mn-cs"/>
            </a:endParaRPr>
          </a:p>
        </p:txBody>
      </p:sp>
      <p:sp>
        <p:nvSpPr>
          <p:cNvPr id="6" name="Rounded Rectangle 5">
            <a:extLst>
              <a:ext uri="{FF2B5EF4-FFF2-40B4-BE49-F238E27FC236}">
                <a16:creationId xmlns:a16="http://schemas.microsoft.com/office/drawing/2014/main" id="{A8A4DEED-2E41-E54C-8F16-9C7C9C08D0DB}"/>
              </a:ext>
            </a:extLst>
          </p:cNvPr>
          <p:cNvSpPr/>
          <p:nvPr/>
        </p:nvSpPr>
        <p:spPr bwMode="auto">
          <a:xfrm>
            <a:off x="5513515" y="3721296"/>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1</a:t>
            </a:r>
            <a:endParaRPr lang="en-US" sz="667" kern="0">
              <a:solidFill>
                <a:srgbClr val="FFFFFF"/>
              </a:solidFill>
              <a:latin typeface="Arial"/>
              <a:cs typeface="+mn-cs"/>
            </a:endParaRPr>
          </a:p>
        </p:txBody>
      </p:sp>
      <p:sp>
        <p:nvSpPr>
          <p:cNvPr id="7" name="Rounded Rectangle 6">
            <a:extLst>
              <a:ext uri="{FF2B5EF4-FFF2-40B4-BE49-F238E27FC236}">
                <a16:creationId xmlns:a16="http://schemas.microsoft.com/office/drawing/2014/main" id="{E386F523-17C1-E041-96BF-8CAAFD6C8228}"/>
              </a:ext>
            </a:extLst>
          </p:cNvPr>
          <p:cNvSpPr/>
          <p:nvPr/>
        </p:nvSpPr>
        <p:spPr bwMode="auto">
          <a:xfrm>
            <a:off x="5759077" y="3721296"/>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2</a:t>
            </a:r>
            <a:endParaRPr lang="en-US" sz="667" kern="0">
              <a:solidFill>
                <a:srgbClr val="FFFFFF"/>
              </a:solidFill>
              <a:latin typeface="Arial"/>
              <a:cs typeface="+mn-cs"/>
            </a:endParaRPr>
          </a:p>
        </p:txBody>
      </p:sp>
      <p:sp>
        <p:nvSpPr>
          <p:cNvPr id="8" name="Rounded Rectangle 7">
            <a:extLst>
              <a:ext uri="{FF2B5EF4-FFF2-40B4-BE49-F238E27FC236}">
                <a16:creationId xmlns:a16="http://schemas.microsoft.com/office/drawing/2014/main" id="{7A503E60-BA42-B641-AACF-D3044DFC0A2B}"/>
              </a:ext>
            </a:extLst>
          </p:cNvPr>
          <p:cNvSpPr/>
          <p:nvPr/>
        </p:nvSpPr>
        <p:spPr bwMode="auto">
          <a:xfrm>
            <a:off x="6002914" y="3721296"/>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3</a:t>
            </a:r>
            <a:endParaRPr lang="en-US" sz="667" kern="0">
              <a:solidFill>
                <a:srgbClr val="FFFFFF"/>
              </a:solidFill>
              <a:latin typeface="Arial"/>
              <a:cs typeface="+mn-cs"/>
            </a:endParaRPr>
          </a:p>
        </p:txBody>
      </p:sp>
      <p:sp>
        <p:nvSpPr>
          <p:cNvPr id="9" name="Rounded Rectangle 8">
            <a:extLst>
              <a:ext uri="{FF2B5EF4-FFF2-40B4-BE49-F238E27FC236}">
                <a16:creationId xmlns:a16="http://schemas.microsoft.com/office/drawing/2014/main" id="{A96C2D3A-5AFC-C84C-BE33-E0F6C42CD2C2}"/>
              </a:ext>
            </a:extLst>
          </p:cNvPr>
          <p:cNvSpPr/>
          <p:nvPr/>
        </p:nvSpPr>
        <p:spPr bwMode="auto">
          <a:xfrm>
            <a:off x="6248475" y="3721296"/>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4</a:t>
            </a:r>
            <a:endParaRPr lang="en-US" sz="667" kern="0">
              <a:solidFill>
                <a:srgbClr val="FFFFFF"/>
              </a:solidFill>
              <a:latin typeface="Arial"/>
              <a:cs typeface="+mn-cs"/>
            </a:endParaRPr>
          </a:p>
        </p:txBody>
      </p:sp>
      <p:sp>
        <p:nvSpPr>
          <p:cNvPr id="10" name="Rounded Rectangle 9">
            <a:extLst>
              <a:ext uri="{FF2B5EF4-FFF2-40B4-BE49-F238E27FC236}">
                <a16:creationId xmlns:a16="http://schemas.microsoft.com/office/drawing/2014/main" id="{3E7619F8-E83C-F542-AEE9-83F997C5D193}"/>
              </a:ext>
            </a:extLst>
          </p:cNvPr>
          <p:cNvSpPr/>
          <p:nvPr/>
        </p:nvSpPr>
        <p:spPr bwMode="auto">
          <a:xfrm>
            <a:off x="6497514" y="3721296"/>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5</a:t>
            </a:r>
            <a:endParaRPr lang="en-US" sz="667" kern="0">
              <a:solidFill>
                <a:srgbClr val="FFFFFF"/>
              </a:solidFill>
              <a:latin typeface="Arial"/>
              <a:cs typeface="+mn-cs"/>
            </a:endParaRPr>
          </a:p>
        </p:txBody>
      </p:sp>
      <p:sp>
        <p:nvSpPr>
          <p:cNvPr id="11" name="Rounded Rectangle 10">
            <a:extLst>
              <a:ext uri="{FF2B5EF4-FFF2-40B4-BE49-F238E27FC236}">
                <a16:creationId xmlns:a16="http://schemas.microsoft.com/office/drawing/2014/main" id="{D9157B17-D255-474A-8E9E-A23B4CE7A873}"/>
              </a:ext>
            </a:extLst>
          </p:cNvPr>
          <p:cNvSpPr/>
          <p:nvPr/>
        </p:nvSpPr>
        <p:spPr bwMode="auto">
          <a:xfrm>
            <a:off x="6737874" y="3721296"/>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6</a:t>
            </a:r>
            <a:endParaRPr lang="en-US" sz="667" kern="0">
              <a:solidFill>
                <a:srgbClr val="FFFFFF"/>
              </a:solidFill>
              <a:latin typeface="Arial"/>
              <a:cs typeface="+mn-cs"/>
            </a:endParaRPr>
          </a:p>
        </p:txBody>
      </p:sp>
      <p:sp>
        <p:nvSpPr>
          <p:cNvPr id="12" name="Rounded Rectangle 11">
            <a:extLst>
              <a:ext uri="{FF2B5EF4-FFF2-40B4-BE49-F238E27FC236}">
                <a16:creationId xmlns:a16="http://schemas.microsoft.com/office/drawing/2014/main" id="{A14EDD06-8F02-F942-8435-417855CC9899}"/>
              </a:ext>
            </a:extLst>
          </p:cNvPr>
          <p:cNvSpPr/>
          <p:nvPr/>
        </p:nvSpPr>
        <p:spPr bwMode="auto">
          <a:xfrm>
            <a:off x="6978234" y="3721296"/>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7</a:t>
            </a:r>
            <a:endParaRPr lang="en-US" sz="667" kern="0">
              <a:solidFill>
                <a:srgbClr val="FFFFFF"/>
              </a:solidFill>
              <a:latin typeface="Arial"/>
              <a:cs typeface="+mn-cs"/>
            </a:endParaRPr>
          </a:p>
        </p:txBody>
      </p:sp>
      <p:sp>
        <p:nvSpPr>
          <p:cNvPr id="13" name="AutoShape 4">
            <a:extLst>
              <a:ext uri="{FF2B5EF4-FFF2-40B4-BE49-F238E27FC236}">
                <a16:creationId xmlns:a16="http://schemas.microsoft.com/office/drawing/2014/main" id="{B76A459B-4411-5D4D-9624-88247D3BE020}"/>
              </a:ext>
            </a:extLst>
          </p:cNvPr>
          <p:cNvSpPr>
            <a:spLocks noChangeArrowheads="1"/>
          </p:cNvSpPr>
          <p:nvPr/>
        </p:nvSpPr>
        <p:spPr bwMode="auto">
          <a:xfrm>
            <a:off x="4952486" y="3429000"/>
            <a:ext cx="3198376" cy="1199545"/>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a:solidFill>
                <a:srgbClr val="6D7777"/>
              </a:solidFill>
            </a:endParaRPr>
          </a:p>
        </p:txBody>
      </p:sp>
      <p:pic>
        <p:nvPicPr>
          <p:cNvPr id="14" name="Picture 13">
            <a:extLst>
              <a:ext uri="{FF2B5EF4-FFF2-40B4-BE49-F238E27FC236}">
                <a16:creationId xmlns:a16="http://schemas.microsoft.com/office/drawing/2014/main" id="{183DAEF3-6F89-E740-B09F-312B004FEF76}"/>
              </a:ext>
            </a:extLst>
          </p:cNvPr>
          <p:cNvPicPr>
            <a:picLocks noChangeAspect="1"/>
          </p:cNvPicPr>
          <p:nvPr/>
        </p:nvPicPr>
        <p:blipFill>
          <a:blip r:embed="rId3">
            <a:biLevel thresh="75000"/>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tretch>
            <a:fillRect/>
          </a:stretch>
        </p:blipFill>
        <p:spPr>
          <a:xfrm>
            <a:off x="7266910" y="4239742"/>
            <a:ext cx="959343" cy="504271"/>
          </a:xfrm>
          <a:prstGeom prst="rect">
            <a:avLst/>
          </a:prstGeom>
        </p:spPr>
      </p:pic>
      <p:sp>
        <p:nvSpPr>
          <p:cNvPr id="15" name="TextBox 14">
            <a:extLst>
              <a:ext uri="{FF2B5EF4-FFF2-40B4-BE49-F238E27FC236}">
                <a16:creationId xmlns:a16="http://schemas.microsoft.com/office/drawing/2014/main" id="{E09461B8-814B-AA4A-8B51-1CC6C7606C36}"/>
              </a:ext>
            </a:extLst>
          </p:cNvPr>
          <p:cNvSpPr txBox="1"/>
          <p:nvPr/>
        </p:nvSpPr>
        <p:spPr>
          <a:xfrm>
            <a:off x="5194288" y="3405787"/>
            <a:ext cx="675185" cy="300210"/>
          </a:xfrm>
          <a:prstGeom prst="rect">
            <a:avLst/>
          </a:prstGeom>
          <a:noFill/>
        </p:spPr>
        <p:txBody>
          <a:bodyPr wrap="none" rtlCol="0">
            <a:spAutoFit/>
          </a:bodyPr>
          <a:lstStyle/>
          <a:p>
            <a:pPr defTabSz="1219170" eaLnBrk="1" fontAlgn="auto" hangingPunct="1">
              <a:spcBef>
                <a:spcPts val="0"/>
              </a:spcBef>
              <a:spcAft>
                <a:spcPts val="0"/>
              </a:spcAft>
              <a:defRPr/>
            </a:pPr>
            <a:r>
              <a:rPr lang="en-US" sz="1351" kern="0">
                <a:solidFill>
                  <a:srgbClr val="C8D2D2">
                    <a:lumMod val="25000"/>
                  </a:srgbClr>
                </a:solidFill>
              </a:rPr>
              <a:t>orders</a:t>
            </a:r>
          </a:p>
        </p:txBody>
      </p:sp>
      <p:grpSp>
        <p:nvGrpSpPr>
          <p:cNvPr id="16" name="Group 15">
            <a:extLst>
              <a:ext uri="{FF2B5EF4-FFF2-40B4-BE49-F238E27FC236}">
                <a16:creationId xmlns:a16="http://schemas.microsoft.com/office/drawing/2014/main" id="{64998D6B-4792-D343-9FDA-3C0C0303C15E}"/>
              </a:ext>
            </a:extLst>
          </p:cNvPr>
          <p:cNvGrpSpPr/>
          <p:nvPr/>
        </p:nvGrpSpPr>
        <p:grpSpPr>
          <a:xfrm>
            <a:off x="730122" y="2125292"/>
            <a:ext cx="1098679" cy="325376"/>
            <a:chOff x="3383969" y="684409"/>
            <a:chExt cx="626831" cy="266407"/>
          </a:xfrm>
        </p:grpSpPr>
        <p:grpSp>
          <p:nvGrpSpPr>
            <p:cNvPr id="17" name="Group 16">
              <a:extLst>
                <a:ext uri="{FF2B5EF4-FFF2-40B4-BE49-F238E27FC236}">
                  <a16:creationId xmlns:a16="http://schemas.microsoft.com/office/drawing/2014/main" id="{1E2FD6A5-619E-9247-AB7C-7CB41B8B27F8}"/>
                </a:ext>
              </a:extLst>
            </p:cNvPr>
            <p:cNvGrpSpPr/>
            <p:nvPr/>
          </p:nvGrpSpPr>
          <p:grpSpPr>
            <a:xfrm>
              <a:off x="3383969" y="684409"/>
              <a:ext cx="189803" cy="266407"/>
              <a:chOff x="2605549" y="2282084"/>
              <a:chExt cx="253071" cy="355209"/>
            </a:xfrm>
            <a:solidFill>
              <a:schemeClr val="tx2">
                <a:lumMod val="60000"/>
                <a:lumOff val="40000"/>
              </a:schemeClr>
            </a:solidFill>
          </p:grpSpPr>
          <p:sp>
            <p:nvSpPr>
              <p:cNvPr id="24" name="Oval 23">
                <a:extLst>
                  <a:ext uri="{FF2B5EF4-FFF2-40B4-BE49-F238E27FC236}">
                    <a16:creationId xmlns:a16="http://schemas.microsoft.com/office/drawing/2014/main" id="{1736E9B8-D6EF-7947-B380-FCDBE592EE65}"/>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5" name="Straight Connector 24">
                <a:extLst>
                  <a:ext uri="{FF2B5EF4-FFF2-40B4-BE49-F238E27FC236}">
                    <a16:creationId xmlns:a16="http://schemas.microsoft.com/office/drawing/2014/main" id="{F1D5CD09-51A3-604C-964C-726E7F30B077}"/>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8" name="Group 17">
              <a:extLst>
                <a:ext uri="{FF2B5EF4-FFF2-40B4-BE49-F238E27FC236}">
                  <a16:creationId xmlns:a16="http://schemas.microsoft.com/office/drawing/2014/main" id="{46E158FE-71FE-174F-890E-ACA68F37F17B}"/>
                </a:ext>
              </a:extLst>
            </p:cNvPr>
            <p:cNvGrpSpPr/>
            <p:nvPr/>
          </p:nvGrpSpPr>
          <p:grpSpPr>
            <a:xfrm>
              <a:off x="3605844" y="684409"/>
              <a:ext cx="189803" cy="266407"/>
              <a:chOff x="2605549" y="2282084"/>
              <a:chExt cx="253071" cy="355209"/>
            </a:xfrm>
            <a:solidFill>
              <a:schemeClr val="tx2">
                <a:lumMod val="60000"/>
                <a:lumOff val="40000"/>
              </a:schemeClr>
            </a:solidFill>
          </p:grpSpPr>
          <p:sp>
            <p:nvSpPr>
              <p:cNvPr id="22" name="Oval 21">
                <a:extLst>
                  <a:ext uri="{FF2B5EF4-FFF2-40B4-BE49-F238E27FC236}">
                    <a16:creationId xmlns:a16="http://schemas.microsoft.com/office/drawing/2014/main" id="{72E56A0B-1E6C-804D-B584-B44A3D9034DD}"/>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3" name="Straight Connector 22">
                <a:extLst>
                  <a:ext uri="{FF2B5EF4-FFF2-40B4-BE49-F238E27FC236}">
                    <a16:creationId xmlns:a16="http://schemas.microsoft.com/office/drawing/2014/main" id="{04D57D08-4ED1-B34C-8691-0547AC048B6B}"/>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9" name="Group 18">
              <a:extLst>
                <a:ext uri="{FF2B5EF4-FFF2-40B4-BE49-F238E27FC236}">
                  <a16:creationId xmlns:a16="http://schemas.microsoft.com/office/drawing/2014/main" id="{AEA85E2F-8CF1-E644-B7DD-D89721761FBC}"/>
                </a:ext>
              </a:extLst>
            </p:cNvPr>
            <p:cNvGrpSpPr/>
            <p:nvPr/>
          </p:nvGrpSpPr>
          <p:grpSpPr>
            <a:xfrm>
              <a:off x="3820997" y="684409"/>
              <a:ext cx="189803" cy="266407"/>
              <a:chOff x="2605549" y="2282084"/>
              <a:chExt cx="253071" cy="355209"/>
            </a:xfrm>
            <a:solidFill>
              <a:schemeClr val="tx2">
                <a:lumMod val="60000"/>
                <a:lumOff val="40000"/>
              </a:schemeClr>
            </a:solidFill>
          </p:grpSpPr>
          <p:sp>
            <p:nvSpPr>
              <p:cNvPr id="20" name="Oval 19">
                <a:extLst>
                  <a:ext uri="{FF2B5EF4-FFF2-40B4-BE49-F238E27FC236}">
                    <a16:creationId xmlns:a16="http://schemas.microsoft.com/office/drawing/2014/main" id="{E07B5103-8A2C-854E-AB28-2ACA380B2CDF}"/>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1" name="Straight Connector 20">
                <a:extLst>
                  <a:ext uri="{FF2B5EF4-FFF2-40B4-BE49-F238E27FC236}">
                    <a16:creationId xmlns:a16="http://schemas.microsoft.com/office/drawing/2014/main" id="{91F4541B-A0C8-834D-9F48-8409C45FE8E1}"/>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26" name="Rectangle 25">
            <a:extLst>
              <a:ext uri="{FF2B5EF4-FFF2-40B4-BE49-F238E27FC236}">
                <a16:creationId xmlns:a16="http://schemas.microsoft.com/office/drawing/2014/main" id="{584E91B5-DAD6-3C4A-842C-B54B845D297F}"/>
              </a:ext>
            </a:extLst>
          </p:cNvPr>
          <p:cNvSpPr/>
          <p:nvPr/>
        </p:nvSpPr>
        <p:spPr>
          <a:xfrm>
            <a:off x="609600" y="2450668"/>
            <a:ext cx="3431540" cy="121920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Order Producer</a:t>
            </a:r>
          </a:p>
        </p:txBody>
      </p:sp>
      <p:sp>
        <p:nvSpPr>
          <p:cNvPr id="28" name="Oval 27">
            <a:extLst>
              <a:ext uri="{FF2B5EF4-FFF2-40B4-BE49-F238E27FC236}">
                <a16:creationId xmlns:a16="http://schemas.microsoft.com/office/drawing/2014/main" id="{1B75F909-1AEE-E24C-BB83-9694F642796B}"/>
              </a:ext>
            </a:extLst>
          </p:cNvPr>
          <p:cNvSpPr/>
          <p:nvPr/>
        </p:nvSpPr>
        <p:spPr>
          <a:xfrm>
            <a:off x="896461" y="2952220"/>
            <a:ext cx="645151" cy="59621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sp>
        <p:nvSpPr>
          <p:cNvPr id="29" name="Circular Arrow 28">
            <a:extLst>
              <a:ext uri="{FF2B5EF4-FFF2-40B4-BE49-F238E27FC236}">
                <a16:creationId xmlns:a16="http://schemas.microsoft.com/office/drawing/2014/main" id="{4EB73442-D21C-5249-879F-C2B98A6C33FE}"/>
              </a:ext>
            </a:extLst>
          </p:cNvPr>
          <p:cNvSpPr/>
          <p:nvPr/>
        </p:nvSpPr>
        <p:spPr>
          <a:xfrm rot="5852869">
            <a:off x="758153" y="2805641"/>
            <a:ext cx="846199" cy="929364"/>
          </a:xfrm>
          <a:prstGeom prst="circularArrow">
            <a:avLst>
              <a:gd name="adj1" fmla="val 0"/>
              <a:gd name="adj2" fmla="val 645456"/>
              <a:gd name="adj3" fmla="val 20982983"/>
              <a:gd name="adj4" fmla="val 10800000"/>
              <a:gd name="adj5" fmla="val 125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sp>
        <p:nvSpPr>
          <p:cNvPr id="30" name="TextBox 29">
            <a:extLst>
              <a:ext uri="{FF2B5EF4-FFF2-40B4-BE49-F238E27FC236}">
                <a16:creationId xmlns:a16="http://schemas.microsoft.com/office/drawing/2014/main" id="{7AC933F0-2AD7-B343-8CB6-A3D3E948C49A}"/>
              </a:ext>
            </a:extLst>
          </p:cNvPr>
          <p:cNvSpPr txBox="1"/>
          <p:nvPr/>
        </p:nvSpPr>
        <p:spPr>
          <a:xfrm>
            <a:off x="569058" y="3085528"/>
            <a:ext cx="1418978" cy="307777"/>
          </a:xfrm>
          <a:prstGeom prst="rect">
            <a:avLst/>
          </a:prstGeom>
          <a:noFill/>
        </p:spPr>
        <p:txBody>
          <a:bodyPr wrap="none" rtlCol="0">
            <a:spAutoFit/>
          </a:bodyPr>
          <a:lstStyle/>
          <a:p>
            <a:r>
              <a:rPr lang="en-US" sz="1400" dirty="0">
                <a:solidFill>
                  <a:schemeClr val="bg1"/>
                </a:solidFill>
              </a:rPr>
              <a:t>Kafka Producer</a:t>
            </a:r>
          </a:p>
        </p:txBody>
      </p:sp>
      <p:cxnSp>
        <p:nvCxnSpPr>
          <p:cNvPr id="32" name="Elbow Connector 31">
            <a:extLst>
              <a:ext uri="{FF2B5EF4-FFF2-40B4-BE49-F238E27FC236}">
                <a16:creationId xmlns:a16="http://schemas.microsoft.com/office/drawing/2014/main" id="{DA34BA42-D008-ED4D-B945-D9C76C0E1F8F}"/>
              </a:ext>
            </a:extLst>
          </p:cNvPr>
          <p:cNvCxnSpPr>
            <a:cxnSpLocks/>
            <a:stCxn id="26" idx="3"/>
            <a:endCxn id="12" idx="0"/>
          </p:cNvCxnSpPr>
          <p:nvPr/>
        </p:nvCxnSpPr>
        <p:spPr>
          <a:xfrm>
            <a:off x="4041140" y="3060268"/>
            <a:ext cx="3059875" cy="661028"/>
          </a:xfrm>
          <a:prstGeom prst="bentConnector2">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1BCD2DAC-822C-EE4B-B97A-7FDAC9C7D1AD}"/>
              </a:ext>
            </a:extLst>
          </p:cNvPr>
          <p:cNvSpPr/>
          <p:nvPr/>
        </p:nvSpPr>
        <p:spPr>
          <a:xfrm>
            <a:off x="609600" y="3688831"/>
            <a:ext cx="3431540" cy="615667"/>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Python Flask</a:t>
            </a:r>
          </a:p>
        </p:txBody>
      </p:sp>
      <p:pic>
        <p:nvPicPr>
          <p:cNvPr id="27" name="Picture 40">
            <a:extLst>
              <a:ext uri="{FF2B5EF4-FFF2-40B4-BE49-F238E27FC236}">
                <a16:creationId xmlns:a16="http://schemas.microsoft.com/office/drawing/2014/main" id="{F3F9012B-5EB6-4244-936F-5CF6AD0EA076}"/>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99239" y="4067225"/>
            <a:ext cx="1414200" cy="524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Picture 33">
            <a:extLst>
              <a:ext uri="{FF2B5EF4-FFF2-40B4-BE49-F238E27FC236}">
                <a16:creationId xmlns:a16="http://schemas.microsoft.com/office/drawing/2014/main" id="{A5D8DC54-29A8-8A41-8A01-0B972788827A}"/>
              </a:ext>
            </a:extLst>
          </p:cNvPr>
          <p:cNvPicPr>
            <a:picLocks noChangeAspect="1"/>
          </p:cNvPicPr>
          <p:nvPr/>
        </p:nvPicPr>
        <p:blipFill>
          <a:blip r:embed="rId6"/>
          <a:stretch>
            <a:fillRect/>
          </a:stretch>
        </p:blipFill>
        <p:spPr>
          <a:xfrm>
            <a:off x="1903730" y="3719758"/>
            <a:ext cx="1414200" cy="566267"/>
          </a:xfrm>
          <a:prstGeom prst="rect">
            <a:avLst/>
          </a:prstGeom>
        </p:spPr>
      </p:pic>
      <p:pic>
        <p:nvPicPr>
          <p:cNvPr id="39" name="Picture 38">
            <a:extLst>
              <a:ext uri="{FF2B5EF4-FFF2-40B4-BE49-F238E27FC236}">
                <a16:creationId xmlns:a16="http://schemas.microsoft.com/office/drawing/2014/main" id="{ED211E00-92E6-0E49-9AB7-17D07D46857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952487" y="4632180"/>
            <a:ext cx="3198376" cy="493464"/>
          </a:xfrm>
          <a:prstGeom prst="rect">
            <a:avLst/>
          </a:prstGeom>
          <a:ln>
            <a:solidFill>
              <a:schemeClr val="accent5">
                <a:lumMod val="60000"/>
                <a:lumOff val="40000"/>
              </a:schemeClr>
            </a:solidFill>
          </a:ln>
        </p:spPr>
      </p:pic>
      <p:sp>
        <p:nvSpPr>
          <p:cNvPr id="41" name="Rectangle 40">
            <a:extLst>
              <a:ext uri="{FF2B5EF4-FFF2-40B4-BE49-F238E27FC236}">
                <a16:creationId xmlns:a16="http://schemas.microsoft.com/office/drawing/2014/main" id="{04D75F3D-C1EB-6C44-A9EB-BFF40044D9D3}"/>
              </a:ext>
            </a:extLst>
          </p:cNvPr>
          <p:cNvSpPr/>
          <p:nvPr/>
        </p:nvSpPr>
        <p:spPr>
          <a:xfrm>
            <a:off x="8757877" y="4329275"/>
            <a:ext cx="2519724" cy="91440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Topic Consumer</a:t>
            </a:r>
          </a:p>
        </p:txBody>
      </p:sp>
      <p:cxnSp>
        <p:nvCxnSpPr>
          <p:cNvPr id="42" name="Elbow Connector 41">
            <a:extLst>
              <a:ext uri="{FF2B5EF4-FFF2-40B4-BE49-F238E27FC236}">
                <a16:creationId xmlns:a16="http://schemas.microsoft.com/office/drawing/2014/main" id="{1F742694-E556-434E-AB76-40F0581C8CB9}"/>
              </a:ext>
            </a:extLst>
          </p:cNvPr>
          <p:cNvCxnSpPr>
            <a:cxnSpLocks/>
            <a:stCxn id="8" idx="0"/>
            <a:endCxn id="41" idx="0"/>
          </p:cNvCxnSpPr>
          <p:nvPr/>
        </p:nvCxnSpPr>
        <p:spPr>
          <a:xfrm rot="16200000" flipH="1">
            <a:off x="7767727" y="2079263"/>
            <a:ext cx="607979" cy="3892044"/>
          </a:xfrm>
          <a:prstGeom prst="bentConnector3">
            <a:avLst>
              <a:gd name="adj1" fmla="val -37600"/>
            </a:avLst>
          </a:prstGeom>
          <a:ln w="22225">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45" name="Picture 44">
            <a:extLst>
              <a:ext uri="{FF2B5EF4-FFF2-40B4-BE49-F238E27FC236}">
                <a16:creationId xmlns:a16="http://schemas.microsoft.com/office/drawing/2014/main" id="{84C29AEF-3CB4-4343-8D50-C59B663B2F81}"/>
              </a:ext>
            </a:extLst>
          </p:cNvPr>
          <p:cNvPicPr>
            <a:picLocks noChangeAspect="1"/>
          </p:cNvPicPr>
          <p:nvPr/>
        </p:nvPicPr>
        <p:blipFill>
          <a:blip r:embed="rId8"/>
          <a:stretch>
            <a:fillRect/>
          </a:stretch>
        </p:blipFill>
        <p:spPr>
          <a:xfrm>
            <a:off x="433929" y="4867471"/>
            <a:ext cx="1302236" cy="544571"/>
          </a:xfrm>
          <a:prstGeom prst="rect">
            <a:avLst/>
          </a:prstGeom>
        </p:spPr>
      </p:pic>
      <p:sp>
        <p:nvSpPr>
          <p:cNvPr id="31" name="Oval 30">
            <a:extLst>
              <a:ext uri="{FF2B5EF4-FFF2-40B4-BE49-F238E27FC236}">
                <a16:creationId xmlns:a16="http://schemas.microsoft.com/office/drawing/2014/main" id="{CA42AA68-DCC2-5541-A6F1-420B3FB5C4E0}"/>
              </a:ext>
            </a:extLst>
          </p:cNvPr>
          <p:cNvSpPr/>
          <p:nvPr/>
        </p:nvSpPr>
        <p:spPr>
          <a:xfrm>
            <a:off x="2879302" y="5259486"/>
            <a:ext cx="493464" cy="493464"/>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1</a:t>
            </a:r>
          </a:p>
        </p:txBody>
      </p:sp>
      <p:sp>
        <p:nvSpPr>
          <p:cNvPr id="43" name="Oval 42">
            <a:extLst>
              <a:ext uri="{FF2B5EF4-FFF2-40B4-BE49-F238E27FC236}">
                <a16:creationId xmlns:a16="http://schemas.microsoft.com/office/drawing/2014/main" id="{0B463E3E-E509-6845-BA10-D875995E76EC}"/>
              </a:ext>
            </a:extLst>
          </p:cNvPr>
          <p:cNvSpPr/>
          <p:nvPr/>
        </p:nvSpPr>
        <p:spPr>
          <a:xfrm>
            <a:off x="8819236" y="5319941"/>
            <a:ext cx="493464" cy="493464"/>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2</a:t>
            </a:r>
          </a:p>
        </p:txBody>
      </p:sp>
      <p:sp>
        <p:nvSpPr>
          <p:cNvPr id="44" name="Oval 43">
            <a:extLst>
              <a:ext uri="{FF2B5EF4-FFF2-40B4-BE49-F238E27FC236}">
                <a16:creationId xmlns:a16="http://schemas.microsoft.com/office/drawing/2014/main" id="{27C0D551-A11B-8943-AA74-FD26C662C073}"/>
              </a:ext>
            </a:extLst>
          </p:cNvPr>
          <p:cNvSpPr/>
          <p:nvPr/>
        </p:nvSpPr>
        <p:spPr>
          <a:xfrm>
            <a:off x="7947955" y="3797854"/>
            <a:ext cx="493464" cy="493464"/>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3</a:t>
            </a:r>
          </a:p>
        </p:txBody>
      </p:sp>
    </p:spTree>
    <p:extLst>
      <p:ext uri="{BB962C8B-B14F-4D97-AF65-F5344CB8AC3E}">
        <p14:creationId xmlns:p14="http://schemas.microsoft.com/office/powerpoint/2010/main" val="221753143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1FD0DD-4F2C-4F4A-997D-5AA8FADD25F7}"/>
              </a:ext>
            </a:extLst>
          </p:cNvPr>
          <p:cNvSpPr>
            <a:spLocks noGrp="1"/>
          </p:cNvSpPr>
          <p:nvPr>
            <p:ph type="title"/>
          </p:nvPr>
        </p:nvSpPr>
        <p:spPr/>
        <p:txBody>
          <a:bodyPr/>
          <a:lstStyle/>
          <a:p>
            <a:r>
              <a:rPr lang="en-US"/>
              <a:t>Event Sourcing Integration Test Env</a:t>
            </a:r>
          </a:p>
        </p:txBody>
      </p:sp>
      <p:sp>
        <p:nvSpPr>
          <p:cNvPr id="4" name="Slide Number Placeholder 3">
            <a:extLst>
              <a:ext uri="{FF2B5EF4-FFF2-40B4-BE49-F238E27FC236}">
                <a16:creationId xmlns:a16="http://schemas.microsoft.com/office/drawing/2014/main" id="{0333D6D7-C866-9640-AAB5-72BD0F3F3D7E}"/>
              </a:ext>
            </a:extLst>
          </p:cNvPr>
          <p:cNvSpPr>
            <a:spLocks noGrp="1"/>
          </p:cNvSpPr>
          <p:nvPr>
            <p:ph type="sldNum" sz="quarter" idx="12"/>
          </p:nvPr>
        </p:nvSpPr>
        <p:spPr/>
        <p:txBody>
          <a:bodyPr/>
          <a:lstStyle/>
          <a:p>
            <a:fld id="{E9549862-13E2-C34D-815E-8545BD36FC59}" type="slidenum">
              <a:rPr lang="en-US" smtClean="0">
                <a:solidFill>
                  <a:srgbClr val="6D7777"/>
                </a:solidFill>
              </a:rPr>
              <a:pPr/>
              <a:t>56</a:t>
            </a:fld>
            <a:endParaRPr lang="en-US">
              <a:solidFill>
                <a:srgbClr val="6D7777"/>
              </a:solidFill>
            </a:endParaRPr>
          </a:p>
        </p:txBody>
      </p:sp>
      <p:sp>
        <p:nvSpPr>
          <p:cNvPr id="5" name="Rounded Rectangle 4">
            <a:extLst>
              <a:ext uri="{FF2B5EF4-FFF2-40B4-BE49-F238E27FC236}">
                <a16:creationId xmlns:a16="http://schemas.microsoft.com/office/drawing/2014/main" id="{D2C606BC-6222-994E-894B-000A5450BC92}"/>
              </a:ext>
            </a:extLst>
          </p:cNvPr>
          <p:cNvSpPr/>
          <p:nvPr/>
        </p:nvSpPr>
        <p:spPr bwMode="auto">
          <a:xfrm>
            <a:off x="3759855" y="2024652"/>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0</a:t>
            </a:r>
            <a:endParaRPr lang="en-US" sz="667" kern="0">
              <a:solidFill>
                <a:srgbClr val="FFFFFF"/>
              </a:solidFill>
              <a:latin typeface="Arial"/>
              <a:cs typeface="+mn-cs"/>
            </a:endParaRPr>
          </a:p>
        </p:txBody>
      </p:sp>
      <p:sp>
        <p:nvSpPr>
          <p:cNvPr id="6" name="Rounded Rectangle 5">
            <a:extLst>
              <a:ext uri="{FF2B5EF4-FFF2-40B4-BE49-F238E27FC236}">
                <a16:creationId xmlns:a16="http://schemas.microsoft.com/office/drawing/2014/main" id="{FF5A39B9-E4C0-0745-B826-F714E63CC057}"/>
              </a:ext>
            </a:extLst>
          </p:cNvPr>
          <p:cNvSpPr/>
          <p:nvPr/>
        </p:nvSpPr>
        <p:spPr bwMode="auto">
          <a:xfrm>
            <a:off x="4003692" y="2024652"/>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1</a:t>
            </a:r>
            <a:endParaRPr lang="en-US" sz="667" kern="0">
              <a:solidFill>
                <a:srgbClr val="FFFFFF"/>
              </a:solidFill>
              <a:latin typeface="Arial"/>
              <a:cs typeface="+mn-cs"/>
            </a:endParaRPr>
          </a:p>
        </p:txBody>
      </p:sp>
      <p:sp>
        <p:nvSpPr>
          <p:cNvPr id="7" name="Rounded Rectangle 6">
            <a:extLst>
              <a:ext uri="{FF2B5EF4-FFF2-40B4-BE49-F238E27FC236}">
                <a16:creationId xmlns:a16="http://schemas.microsoft.com/office/drawing/2014/main" id="{1D60F49A-FF18-8643-B79F-7E55FF124EFC}"/>
              </a:ext>
            </a:extLst>
          </p:cNvPr>
          <p:cNvSpPr/>
          <p:nvPr/>
        </p:nvSpPr>
        <p:spPr bwMode="auto">
          <a:xfrm>
            <a:off x="4249254" y="2024652"/>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2</a:t>
            </a:r>
            <a:endParaRPr lang="en-US" sz="667" kern="0">
              <a:solidFill>
                <a:srgbClr val="FFFFFF"/>
              </a:solidFill>
              <a:latin typeface="Arial"/>
              <a:cs typeface="+mn-cs"/>
            </a:endParaRPr>
          </a:p>
        </p:txBody>
      </p:sp>
      <p:sp>
        <p:nvSpPr>
          <p:cNvPr id="8" name="Rounded Rectangle 7">
            <a:extLst>
              <a:ext uri="{FF2B5EF4-FFF2-40B4-BE49-F238E27FC236}">
                <a16:creationId xmlns:a16="http://schemas.microsoft.com/office/drawing/2014/main" id="{FF34314A-0F8F-2547-B678-E595977045F5}"/>
              </a:ext>
            </a:extLst>
          </p:cNvPr>
          <p:cNvSpPr/>
          <p:nvPr/>
        </p:nvSpPr>
        <p:spPr bwMode="auto">
          <a:xfrm>
            <a:off x="4493091" y="2024652"/>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3</a:t>
            </a:r>
            <a:endParaRPr lang="en-US" sz="667" kern="0">
              <a:solidFill>
                <a:srgbClr val="FFFFFF"/>
              </a:solidFill>
              <a:latin typeface="Arial"/>
              <a:cs typeface="+mn-cs"/>
            </a:endParaRPr>
          </a:p>
        </p:txBody>
      </p:sp>
      <p:sp>
        <p:nvSpPr>
          <p:cNvPr id="9" name="Rounded Rectangle 8">
            <a:extLst>
              <a:ext uri="{FF2B5EF4-FFF2-40B4-BE49-F238E27FC236}">
                <a16:creationId xmlns:a16="http://schemas.microsoft.com/office/drawing/2014/main" id="{8704D97B-8709-E647-9A74-BC4263C54DE7}"/>
              </a:ext>
            </a:extLst>
          </p:cNvPr>
          <p:cNvSpPr/>
          <p:nvPr/>
        </p:nvSpPr>
        <p:spPr bwMode="auto">
          <a:xfrm>
            <a:off x="4738652" y="2024652"/>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4</a:t>
            </a:r>
            <a:endParaRPr lang="en-US" sz="667" kern="0">
              <a:solidFill>
                <a:srgbClr val="FFFFFF"/>
              </a:solidFill>
              <a:latin typeface="Arial"/>
              <a:cs typeface="+mn-cs"/>
            </a:endParaRPr>
          </a:p>
        </p:txBody>
      </p:sp>
      <p:sp>
        <p:nvSpPr>
          <p:cNvPr id="10" name="Rounded Rectangle 9">
            <a:extLst>
              <a:ext uri="{FF2B5EF4-FFF2-40B4-BE49-F238E27FC236}">
                <a16:creationId xmlns:a16="http://schemas.microsoft.com/office/drawing/2014/main" id="{9C92719B-E542-C24D-AB8B-D7178C57AE41}"/>
              </a:ext>
            </a:extLst>
          </p:cNvPr>
          <p:cNvSpPr/>
          <p:nvPr/>
        </p:nvSpPr>
        <p:spPr bwMode="auto">
          <a:xfrm>
            <a:off x="4987691" y="2024652"/>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5</a:t>
            </a:r>
            <a:endParaRPr lang="en-US" sz="667" kern="0">
              <a:solidFill>
                <a:srgbClr val="FFFFFF"/>
              </a:solidFill>
              <a:latin typeface="Arial"/>
              <a:cs typeface="+mn-cs"/>
            </a:endParaRPr>
          </a:p>
        </p:txBody>
      </p:sp>
      <p:sp>
        <p:nvSpPr>
          <p:cNvPr id="11" name="Rounded Rectangle 10">
            <a:extLst>
              <a:ext uri="{FF2B5EF4-FFF2-40B4-BE49-F238E27FC236}">
                <a16:creationId xmlns:a16="http://schemas.microsoft.com/office/drawing/2014/main" id="{7360B7DA-FE58-F94B-A1BE-0ADFA5935D52}"/>
              </a:ext>
            </a:extLst>
          </p:cNvPr>
          <p:cNvSpPr/>
          <p:nvPr/>
        </p:nvSpPr>
        <p:spPr bwMode="auto">
          <a:xfrm>
            <a:off x="5228051" y="2024652"/>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6</a:t>
            </a:r>
            <a:endParaRPr lang="en-US" sz="667" kern="0">
              <a:solidFill>
                <a:srgbClr val="FFFFFF"/>
              </a:solidFill>
              <a:latin typeface="Arial"/>
              <a:cs typeface="+mn-cs"/>
            </a:endParaRPr>
          </a:p>
        </p:txBody>
      </p:sp>
      <p:sp>
        <p:nvSpPr>
          <p:cNvPr id="12" name="Rounded Rectangle 11">
            <a:extLst>
              <a:ext uri="{FF2B5EF4-FFF2-40B4-BE49-F238E27FC236}">
                <a16:creationId xmlns:a16="http://schemas.microsoft.com/office/drawing/2014/main" id="{0789EFA5-E3C7-5E44-A0BB-1FD894EBF4B1}"/>
              </a:ext>
            </a:extLst>
          </p:cNvPr>
          <p:cNvSpPr/>
          <p:nvPr/>
        </p:nvSpPr>
        <p:spPr bwMode="auto">
          <a:xfrm>
            <a:off x="5468411" y="2024652"/>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7</a:t>
            </a:r>
            <a:endParaRPr lang="en-US" sz="667" kern="0">
              <a:solidFill>
                <a:srgbClr val="FFFFFF"/>
              </a:solidFill>
              <a:latin typeface="Arial"/>
              <a:cs typeface="+mn-cs"/>
            </a:endParaRPr>
          </a:p>
        </p:txBody>
      </p:sp>
      <p:sp>
        <p:nvSpPr>
          <p:cNvPr id="13" name="AutoShape 4">
            <a:extLst>
              <a:ext uri="{FF2B5EF4-FFF2-40B4-BE49-F238E27FC236}">
                <a16:creationId xmlns:a16="http://schemas.microsoft.com/office/drawing/2014/main" id="{BE4FF948-CE71-A440-9831-ACC4BB48E665}"/>
              </a:ext>
            </a:extLst>
          </p:cNvPr>
          <p:cNvSpPr>
            <a:spLocks noChangeArrowheads="1"/>
          </p:cNvSpPr>
          <p:nvPr/>
        </p:nvSpPr>
        <p:spPr bwMode="auto">
          <a:xfrm>
            <a:off x="3442663" y="1732356"/>
            <a:ext cx="3198376" cy="1199545"/>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a:solidFill>
                <a:srgbClr val="6D7777"/>
              </a:solidFill>
            </a:endParaRPr>
          </a:p>
        </p:txBody>
      </p:sp>
      <p:pic>
        <p:nvPicPr>
          <p:cNvPr id="14" name="Picture 13">
            <a:extLst>
              <a:ext uri="{FF2B5EF4-FFF2-40B4-BE49-F238E27FC236}">
                <a16:creationId xmlns:a16="http://schemas.microsoft.com/office/drawing/2014/main" id="{5C871E63-2B92-FC4B-96EE-AC813CA41EB7}"/>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5757087" y="2543098"/>
            <a:ext cx="959343" cy="504271"/>
          </a:xfrm>
          <a:prstGeom prst="rect">
            <a:avLst/>
          </a:prstGeom>
        </p:spPr>
      </p:pic>
      <p:sp>
        <p:nvSpPr>
          <p:cNvPr id="15" name="TextBox 14">
            <a:extLst>
              <a:ext uri="{FF2B5EF4-FFF2-40B4-BE49-F238E27FC236}">
                <a16:creationId xmlns:a16="http://schemas.microsoft.com/office/drawing/2014/main" id="{AFC1BCA3-779F-594A-BB3B-F565953C8E0E}"/>
              </a:ext>
            </a:extLst>
          </p:cNvPr>
          <p:cNvSpPr txBox="1"/>
          <p:nvPr/>
        </p:nvSpPr>
        <p:spPr>
          <a:xfrm>
            <a:off x="3684465" y="1709143"/>
            <a:ext cx="675185" cy="300210"/>
          </a:xfrm>
          <a:prstGeom prst="rect">
            <a:avLst/>
          </a:prstGeom>
          <a:noFill/>
        </p:spPr>
        <p:txBody>
          <a:bodyPr wrap="none" rtlCol="0">
            <a:spAutoFit/>
          </a:bodyPr>
          <a:lstStyle/>
          <a:p>
            <a:pPr defTabSz="1219170" eaLnBrk="1" fontAlgn="auto" hangingPunct="1">
              <a:spcBef>
                <a:spcPts val="0"/>
              </a:spcBef>
              <a:spcAft>
                <a:spcPts val="0"/>
              </a:spcAft>
              <a:defRPr/>
            </a:pPr>
            <a:r>
              <a:rPr lang="en-US" sz="1351" kern="0">
                <a:solidFill>
                  <a:srgbClr val="C8D2D2">
                    <a:lumMod val="25000"/>
                  </a:srgbClr>
                </a:solidFill>
              </a:rPr>
              <a:t>orders</a:t>
            </a:r>
          </a:p>
        </p:txBody>
      </p:sp>
      <p:sp>
        <p:nvSpPr>
          <p:cNvPr id="16" name="Rectangle 15">
            <a:extLst>
              <a:ext uri="{FF2B5EF4-FFF2-40B4-BE49-F238E27FC236}">
                <a16:creationId xmlns:a16="http://schemas.microsoft.com/office/drawing/2014/main" id="{22B01213-7A75-7442-AF75-761D035311EC}"/>
              </a:ext>
            </a:extLst>
          </p:cNvPr>
          <p:cNvSpPr/>
          <p:nvPr/>
        </p:nvSpPr>
        <p:spPr>
          <a:xfrm>
            <a:off x="390788" y="1415100"/>
            <a:ext cx="2097231" cy="1219200"/>
          </a:xfrm>
          <a:prstGeom prst="rect">
            <a:avLst/>
          </a:prstGeom>
          <a:solidFill>
            <a:schemeClr val="bg1"/>
          </a:solidFill>
          <a:ln>
            <a:solidFill>
              <a:srgbClr val="1B44A7"/>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srgbClr val="1B44A7"/>
                </a:solidFill>
                <a:latin typeface="Arial"/>
              </a:rPr>
              <a:t>Order Events Producer</a:t>
            </a:r>
          </a:p>
        </p:txBody>
      </p:sp>
      <p:pic>
        <p:nvPicPr>
          <p:cNvPr id="17" name="Picture 16">
            <a:extLst>
              <a:ext uri="{FF2B5EF4-FFF2-40B4-BE49-F238E27FC236}">
                <a16:creationId xmlns:a16="http://schemas.microsoft.com/office/drawing/2014/main" id="{0A2956B9-6613-7D43-9C76-53C2B8E0C78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42664" y="2935536"/>
            <a:ext cx="3198376" cy="493464"/>
          </a:xfrm>
          <a:prstGeom prst="rect">
            <a:avLst/>
          </a:prstGeom>
          <a:ln>
            <a:solidFill>
              <a:schemeClr val="accent5">
                <a:lumMod val="60000"/>
                <a:lumOff val="40000"/>
              </a:schemeClr>
            </a:solidFill>
          </a:ln>
        </p:spPr>
      </p:pic>
      <p:sp>
        <p:nvSpPr>
          <p:cNvPr id="18" name="Rectangle 17">
            <a:extLst>
              <a:ext uri="{FF2B5EF4-FFF2-40B4-BE49-F238E27FC236}">
                <a16:creationId xmlns:a16="http://schemas.microsoft.com/office/drawing/2014/main" id="{D0776D6A-D04A-6249-9563-CB98DDB2CF1E}"/>
              </a:ext>
            </a:extLst>
          </p:cNvPr>
          <p:cNvSpPr/>
          <p:nvPr/>
        </p:nvSpPr>
        <p:spPr>
          <a:xfrm>
            <a:off x="8757877" y="4329275"/>
            <a:ext cx="2519724" cy="91440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Topic Consumer</a:t>
            </a:r>
          </a:p>
        </p:txBody>
      </p:sp>
      <p:cxnSp>
        <p:nvCxnSpPr>
          <p:cNvPr id="19" name="Elbow Connector 18">
            <a:extLst>
              <a:ext uri="{FF2B5EF4-FFF2-40B4-BE49-F238E27FC236}">
                <a16:creationId xmlns:a16="http://schemas.microsoft.com/office/drawing/2014/main" id="{6CAAAA33-9FCF-1C4A-8D35-DDE56C36FC44}"/>
              </a:ext>
            </a:extLst>
          </p:cNvPr>
          <p:cNvCxnSpPr>
            <a:cxnSpLocks/>
            <a:stCxn id="8" idx="0"/>
            <a:endCxn id="18" idx="0"/>
          </p:cNvCxnSpPr>
          <p:nvPr/>
        </p:nvCxnSpPr>
        <p:spPr>
          <a:xfrm rot="16200000" flipH="1">
            <a:off x="6164493" y="476030"/>
            <a:ext cx="2304623" cy="5401867"/>
          </a:xfrm>
          <a:prstGeom prst="bentConnector3">
            <a:avLst>
              <a:gd name="adj1" fmla="val -9919"/>
            </a:avLst>
          </a:prstGeom>
          <a:ln w="22225">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20" name="Picture 19">
            <a:extLst>
              <a:ext uri="{FF2B5EF4-FFF2-40B4-BE49-F238E27FC236}">
                <a16:creationId xmlns:a16="http://schemas.microsoft.com/office/drawing/2014/main" id="{3393F2B7-F7DE-674F-86E8-ACBB779B7594}"/>
              </a:ext>
            </a:extLst>
          </p:cNvPr>
          <p:cNvPicPr>
            <a:picLocks noChangeAspect="1"/>
          </p:cNvPicPr>
          <p:nvPr/>
        </p:nvPicPr>
        <p:blipFill>
          <a:blip r:embed="rId5"/>
          <a:stretch>
            <a:fillRect/>
          </a:stretch>
        </p:blipFill>
        <p:spPr>
          <a:xfrm>
            <a:off x="1726019" y="1843748"/>
            <a:ext cx="762000" cy="762000"/>
          </a:xfrm>
          <a:prstGeom prst="rect">
            <a:avLst/>
          </a:prstGeom>
        </p:spPr>
      </p:pic>
      <p:pic>
        <p:nvPicPr>
          <p:cNvPr id="21" name="Picture 40">
            <a:extLst>
              <a:ext uri="{FF2B5EF4-FFF2-40B4-BE49-F238E27FC236}">
                <a16:creationId xmlns:a16="http://schemas.microsoft.com/office/drawing/2014/main" id="{3B221362-899F-3040-8B6A-A3B9A727F41B}"/>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93808" y="2472363"/>
            <a:ext cx="1414200" cy="524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3" name="Elbow Connector 22">
            <a:extLst>
              <a:ext uri="{FF2B5EF4-FFF2-40B4-BE49-F238E27FC236}">
                <a16:creationId xmlns:a16="http://schemas.microsoft.com/office/drawing/2014/main" id="{E2C6A0A5-1FB6-4349-9093-B0AF55EE524A}"/>
              </a:ext>
            </a:extLst>
          </p:cNvPr>
          <p:cNvCxnSpPr>
            <a:cxnSpLocks/>
            <a:stCxn id="16" idx="3"/>
            <a:endCxn id="7" idx="0"/>
          </p:cNvCxnSpPr>
          <p:nvPr/>
        </p:nvCxnSpPr>
        <p:spPr>
          <a:xfrm flipV="1">
            <a:off x="2488019" y="2024652"/>
            <a:ext cx="1884016" cy="48"/>
          </a:xfrm>
          <a:prstGeom prst="bentConnector4">
            <a:avLst>
              <a:gd name="adj1" fmla="val 46741"/>
              <a:gd name="adj2" fmla="val 1746250000"/>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165702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4F349-AB97-7647-84B8-9E93FC875068}"/>
              </a:ext>
            </a:extLst>
          </p:cNvPr>
          <p:cNvSpPr>
            <a:spLocks noGrp="1"/>
          </p:cNvSpPr>
          <p:nvPr>
            <p:ph type="title"/>
          </p:nvPr>
        </p:nvSpPr>
        <p:spPr/>
        <p:txBody>
          <a:bodyPr/>
          <a:lstStyle/>
          <a:p>
            <a:r>
              <a:rPr lang="en-US"/>
              <a:t>Local Environment – docker compose</a:t>
            </a:r>
          </a:p>
        </p:txBody>
      </p:sp>
      <p:sp>
        <p:nvSpPr>
          <p:cNvPr id="4" name="Slide Number Placeholder 3">
            <a:extLst>
              <a:ext uri="{FF2B5EF4-FFF2-40B4-BE49-F238E27FC236}">
                <a16:creationId xmlns:a16="http://schemas.microsoft.com/office/drawing/2014/main" id="{61BC6294-8842-8645-9400-5752586ACF1A}"/>
              </a:ext>
            </a:extLst>
          </p:cNvPr>
          <p:cNvSpPr>
            <a:spLocks noGrp="1"/>
          </p:cNvSpPr>
          <p:nvPr>
            <p:ph type="sldNum" sz="quarter" idx="10"/>
          </p:nvPr>
        </p:nvSpPr>
        <p:spPr>
          <a:xfrm>
            <a:off x="8537575" y="4822825"/>
            <a:ext cx="400050" cy="274638"/>
          </a:xfrm>
          <a:prstGeom prst="rect">
            <a:avLst/>
          </a:prstGeom>
        </p:spPr>
        <p:txBody>
          <a:bodyPr vert="horz" wrap="square" lIns="91438" tIns="45719" rIns="91438" bIns="45719" numCol="1" anchor="ctr" anchorCtr="0" compatLnSpc="1">
            <a:prstTxWarp prst="textNoShape">
              <a:avLst/>
            </a:prstTxWarp>
          </a:bodyPr>
          <a:lstStyle>
            <a:defPPr>
              <a:defRPr lang="en-US"/>
            </a:defPPr>
            <a:lvl1pPr marL="0" algn="r" defTabSz="685800" rtl="0" eaLnBrk="1" latinLnBrk="0" hangingPunct="1">
              <a:defRPr sz="900" kern="1200">
                <a:solidFill>
                  <a:schemeClr val="accent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2F63A97E-D605-DC42-8452-C14CD1FA87FA}" type="slidenum">
              <a:rPr lang="en-US" smtClean="0">
                <a:solidFill>
                  <a:srgbClr val="5AAAFA"/>
                </a:solidFill>
              </a:rPr>
              <a:pPr/>
              <a:t>57</a:t>
            </a:fld>
            <a:endParaRPr lang="en-US">
              <a:solidFill>
                <a:srgbClr val="5AAAFA"/>
              </a:solidFill>
            </a:endParaRPr>
          </a:p>
        </p:txBody>
      </p:sp>
      <p:pic>
        <p:nvPicPr>
          <p:cNvPr id="14" name="Picture 13">
            <a:extLst>
              <a:ext uri="{FF2B5EF4-FFF2-40B4-BE49-F238E27FC236}">
                <a16:creationId xmlns:a16="http://schemas.microsoft.com/office/drawing/2014/main" id="{183DAEF3-6F89-E740-B09F-312B004FEF76}"/>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6883062" y="1594102"/>
            <a:ext cx="959343" cy="504271"/>
          </a:xfrm>
          <a:prstGeom prst="rect">
            <a:avLst/>
          </a:prstGeom>
        </p:spPr>
      </p:pic>
      <p:sp>
        <p:nvSpPr>
          <p:cNvPr id="31" name="Can 30">
            <a:extLst>
              <a:ext uri="{FF2B5EF4-FFF2-40B4-BE49-F238E27FC236}">
                <a16:creationId xmlns:a16="http://schemas.microsoft.com/office/drawing/2014/main" id="{8B1E4107-0CD2-DD49-A391-3B19AE765927}"/>
              </a:ext>
            </a:extLst>
          </p:cNvPr>
          <p:cNvSpPr/>
          <p:nvPr/>
        </p:nvSpPr>
        <p:spPr>
          <a:xfrm>
            <a:off x="9401698" y="4370331"/>
            <a:ext cx="1083733" cy="477408"/>
          </a:xfrm>
          <a:prstGeom prst="can">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schemeClr val="tx1"/>
                </a:solidFill>
                <a:latin typeface="Arial"/>
              </a:rPr>
              <a:t>containers</a:t>
            </a:r>
          </a:p>
        </p:txBody>
      </p:sp>
      <p:sp>
        <p:nvSpPr>
          <p:cNvPr id="42" name="Rounded Rectangle 41">
            <a:extLst>
              <a:ext uri="{FF2B5EF4-FFF2-40B4-BE49-F238E27FC236}">
                <a16:creationId xmlns:a16="http://schemas.microsoft.com/office/drawing/2014/main" id="{B54BE7AB-1685-FA4F-B978-C013E0983B47}"/>
              </a:ext>
            </a:extLst>
          </p:cNvPr>
          <p:cNvSpPr/>
          <p:nvPr/>
        </p:nvSpPr>
        <p:spPr>
          <a:xfrm>
            <a:off x="6614511" y="1118310"/>
            <a:ext cx="3940444" cy="3073513"/>
          </a:xfrm>
          <a:prstGeom prst="roundRect">
            <a:avLst>
              <a:gd name="adj" fmla="val 5001"/>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schemeClr val="tx1"/>
                </a:solidFill>
                <a:latin typeface="Arial"/>
              </a:rPr>
              <a:t>Docker compose backbone</a:t>
            </a:r>
          </a:p>
        </p:txBody>
      </p:sp>
      <p:grpSp>
        <p:nvGrpSpPr>
          <p:cNvPr id="62" name="Group 61">
            <a:extLst>
              <a:ext uri="{FF2B5EF4-FFF2-40B4-BE49-F238E27FC236}">
                <a16:creationId xmlns:a16="http://schemas.microsoft.com/office/drawing/2014/main" id="{E2EF7CB5-B344-3949-87D4-9E668EEF6BB5}"/>
              </a:ext>
            </a:extLst>
          </p:cNvPr>
          <p:cNvGrpSpPr/>
          <p:nvPr/>
        </p:nvGrpSpPr>
        <p:grpSpPr>
          <a:xfrm>
            <a:off x="8307671" y="1543292"/>
            <a:ext cx="1488641" cy="661656"/>
            <a:chOff x="6230755" y="1157469"/>
            <a:chExt cx="1116481" cy="496242"/>
          </a:xfrm>
        </p:grpSpPr>
        <p:pic>
          <p:nvPicPr>
            <p:cNvPr id="59" name="Picture 58">
              <a:extLst>
                <a:ext uri="{FF2B5EF4-FFF2-40B4-BE49-F238E27FC236}">
                  <a16:creationId xmlns:a16="http://schemas.microsoft.com/office/drawing/2014/main" id="{3F75677F-BF59-F248-AA84-5371A5C0BCAE}"/>
                </a:ext>
              </a:extLst>
            </p:cNvPr>
            <p:cNvPicPr>
              <a:picLocks noChangeAspect="1"/>
            </p:cNvPicPr>
            <p:nvPr/>
          </p:nvPicPr>
          <p:blipFill>
            <a:blip r:embed="rId4"/>
            <a:stretch>
              <a:fillRect/>
            </a:stretch>
          </p:blipFill>
          <p:spPr>
            <a:xfrm>
              <a:off x="6230755" y="1157469"/>
              <a:ext cx="345597" cy="496242"/>
            </a:xfrm>
            <a:prstGeom prst="rect">
              <a:avLst/>
            </a:prstGeom>
          </p:spPr>
        </p:pic>
        <p:sp>
          <p:nvSpPr>
            <p:cNvPr id="61" name="TextBox 60">
              <a:extLst>
                <a:ext uri="{FF2B5EF4-FFF2-40B4-BE49-F238E27FC236}">
                  <a16:creationId xmlns:a16="http://schemas.microsoft.com/office/drawing/2014/main" id="{A74EF6E0-8AC6-2F4D-9AF0-B954D9CE8F3F}"/>
                </a:ext>
              </a:extLst>
            </p:cNvPr>
            <p:cNvSpPr txBox="1"/>
            <p:nvPr/>
          </p:nvSpPr>
          <p:spPr>
            <a:xfrm>
              <a:off x="6576352" y="1282479"/>
              <a:ext cx="770884" cy="223091"/>
            </a:xfrm>
            <a:prstGeom prst="rect">
              <a:avLst/>
            </a:prstGeom>
            <a:noFill/>
          </p:spPr>
          <p:txBody>
            <a:bodyPr wrap="none" rtlCol="0">
              <a:spAutoFit/>
            </a:bodyPr>
            <a:lstStyle/>
            <a:p>
              <a:r>
                <a:rPr lang="en-US" sz="1333" err="1"/>
                <a:t>ZooKeeper</a:t>
              </a:r>
              <a:endParaRPr lang="en-US" sz="1333"/>
            </a:p>
          </p:txBody>
        </p:sp>
      </p:grpSp>
      <p:sp>
        <p:nvSpPr>
          <p:cNvPr id="63" name="Rounded Rectangle 62">
            <a:extLst>
              <a:ext uri="{FF2B5EF4-FFF2-40B4-BE49-F238E27FC236}">
                <a16:creationId xmlns:a16="http://schemas.microsoft.com/office/drawing/2014/main" id="{98C4B28F-FACD-A14F-8C3D-5E1A7E6CA5C9}"/>
              </a:ext>
            </a:extLst>
          </p:cNvPr>
          <p:cNvSpPr/>
          <p:nvPr/>
        </p:nvSpPr>
        <p:spPr>
          <a:xfrm>
            <a:off x="515542" y="1196798"/>
            <a:ext cx="5032565" cy="3073513"/>
          </a:xfrm>
          <a:prstGeom prst="roundRect">
            <a:avLst>
              <a:gd name="adj" fmla="val 5001"/>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schemeClr val="tx1"/>
                </a:solidFill>
                <a:latin typeface="Arial"/>
              </a:rPr>
              <a:t>Docker compose kc-solution</a:t>
            </a:r>
          </a:p>
        </p:txBody>
      </p:sp>
      <p:pic>
        <p:nvPicPr>
          <p:cNvPr id="64" name="Picture 40">
            <a:extLst>
              <a:ext uri="{FF2B5EF4-FFF2-40B4-BE49-F238E27FC236}">
                <a16:creationId xmlns:a16="http://schemas.microsoft.com/office/drawing/2014/main" id="{692675E6-A8D4-0E43-8034-55139DEF5102}"/>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7292388" y="1965870"/>
            <a:ext cx="999920" cy="370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 name="Picture 40">
            <a:extLst>
              <a:ext uri="{FF2B5EF4-FFF2-40B4-BE49-F238E27FC236}">
                <a16:creationId xmlns:a16="http://schemas.microsoft.com/office/drawing/2014/main" id="{232B00E9-A802-0A49-95FA-B1B289EA907D}"/>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9485511" y="1938954"/>
            <a:ext cx="999920" cy="370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8" name="Group 67">
            <a:extLst>
              <a:ext uri="{FF2B5EF4-FFF2-40B4-BE49-F238E27FC236}">
                <a16:creationId xmlns:a16="http://schemas.microsoft.com/office/drawing/2014/main" id="{C1E04546-4351-224E-B819-1884067115EE}"/>
              </a:ext>
            </a:extLst>
          </p:cNvPr>
          <p:cNvGrpSpPr/>
          <p:nvPr/>
        </p:nvGrpSpPr>
        <p:grpSpPr>
          <a:xfrm>
            <a:off x="6750818" y="2733555"/>
            <a:ext cx="2038725" cy="982133"/>
            <a:chOff x="5063114" y="2050166"/>
            <a:chExt cx="1529044" cy="736600"/>
          </a:xfrm>
        </p:grpSpPr>
        <p:pic>
          <p:nvPicPr>
            <p:cNvPr id="34" name="Picture 33">
              <a:extLst>
                <a:ext uri="{FF2B5EF4-FFF2-40B4-BE49-F238E27FC236}">
                  <a16:creationId xmlns:a16="http://schemas.microsoft.com/office/drawing/2014/main" id="{F2ECD60C-ADA1-B342-875D-0B8BBAFC2439}"/>
                </a:ext>
              </a:extLst>
            </p:cNvPr>
            <p:cNvPicPr>
              <a:picLocks noChangeAspect="1"/>
            </p:cNvPicPr>
            <p:nvPr/>
          </p:nvPicPr>
          <p:blipFill>
            <a:blip r:embed="rId6"/>
            <a:stretch>
              <a:fillRect/>
            </a:stretch>
          </p:blipFill>
          <p:spPr>
            <a:xfrm>
              <a:off x="5063114" y="2050166"/>
              <a:ext cx="812800" cy="736600"/>
            </a:xfrm>
            <a:prstGeom prst="rect">
              <a:avLst/>
            </a:prstGeom>
          </p:spPr>
        </p:pic>
        <p:sp>
          <p:nvSpPr>
            <p:cNvPr id="67" name="TextBox 66">
              <a:extLst>
                <a:ext uri="{FF2B5EF4-FFF2-40B4-BE49-F238E27FC236}">
                  <a16:creationId xmlns:a16="http://schemas.microsoft.com/office/drawing/2014/main" id="{35CED8FA-0018-794A-82C0-F1BB5B22258C}"/>
                </a:ext>
              </a:extLst>
            </p:cNvPr>
            <p:cNvSpPr txBox="1"/>
            <p:nvPr/>
          </p:nvSpPr>
          <p:spPr>
            <a:xfrm>
              <a:off x="5636127" y="2219835"/>
              <a:ext cx="956031" cy="276999"/>
            </a:xfrm>
            <a:prstGeom prst="rect">
              <a:avLst/>
            </a:prstGeom>
            <a:noFill/>
          </p:spPr>
          <p:txBody>
            <a:bodyPr wrap="none" rtlCol="0">
              <a:spAutoFit/>
            </a:bodyPr>
            <a:lstStyle/>
            <a:p>
              <a:r>
                <a:rPr lang="en-US" err="1"/>
                <a:t>Postgresql</a:t>
              </a:r>
              <a:endParaRPr lang="en-US"/>
            </a:p>
          </p:txBody>
        </p:sp>
      </p:grpSp>
      <p:pic>
        <p:nvPicPr>
          <p:cNvPr id="66" name="Picture 40">
            <a:extLst>
              <a:ext uri="{FF2B5EF4-FFF2-40B4-BE49-F238E27FC236}">
                <a16:creationId xmlns:a16="http://schemas.microsoft.com/office/drawing/2014/main" id="{17D742FB-BB3B-694E-9C35-1F708CE12F78}"/>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7334592" y="3397902"/>
            <a:ext cx="999920" cy="370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 name="Rounded Rectangle 68">
            <a:extLst>
              <a:ext uri="{FF2B5EF4-FFF2-40B4-BE49-F238E27FC236}">
                <a16:creationId xmlns:a16="http://schemas.microsoft.com/office/drawing/2014/main" id="{27CE69E9-1BE8-2A4E-8595-84699E5E01C0}"/>
              </a:ext>
            </a:extLst>
          </p:cNvPr>
          <p:cNvSpPr/>
          <p:nvPr/>
        </p:nvSpPr>
        <p:spPr>
          <a:xfrm>
            <a:off x="646337" y="1739953"/>
            <a:ext cx="1219200" cy="477408"/>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a:solidFill>
                  <a:schemeClr val="tx1"/>
                </a:solidFill>
                <a:latin typeface="Arial"/>
              </a:rPr>
              <a:t>UI</a:t>
            </a:r>
          </a:p>
        </p:txBody>
      </p:sp>
      <p:sp>
        <p:nvSpPr>
          <p:cNvPr id="70" name="Rounded Rectangle 69">
            <a:extLst>
              <a:ext uri="{FF2B5EF4-FFF2-40B4-BE49-F238E27FC236}">
                <a16:creationId xmlns:a16="http://schemas.microsoft.com/office/drawing/2014/main" id="{7ACF79C4-DA2C-4F4F-8FD2-FFD9E89D7440}"/>
              </a:ext>
            </a:extLst>
          </p:cNvPr>
          <p:cNvSpPr/>
          <p:nvPr/>
        </p:nvSpPr>
        <p:spPr>
          <a:xfrm>
            <a:off x="3197021" y="1799563"/>
            <a:ext cx="1219200" cy="477408"/>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err="1">
                <a:solidFill>
                  <a:schemeClr val="tx1"/>
                </a:solidFill>
                <a:latin typeface="Arial"/>
              </a:rPr>
              <a:t>FleetMS</a:t>
            </a:r>
            <a:endParaRPr lang="en-US" sz="1333" b="1">
              <a:solidFill>
                <a:schemeClr val="tx1"/>
              </a:solidFill>
              <a:latin typeface="Arial"/>
            </a:endParaRPr>
          </a:p>
        </p:txBody>
      </p:sp>
      <p:sp>
        <p:nvSpPr>
          <p:cNvPr id="71" name="Rounded Rectangle 70">
            <a:extLst>
              <a:ext uri="{FF2B5EF4-FFF2-40B4-BE49-F238E27FC236}">
                <a16:creationId xmlns:a16="http://schemas.microsoft.com/office/drawing/2014/main" id="{A1692A20-4F8E-2243-9D7D-22EB7F127AE5}"/>
              </a:ext>
            </a:extLst>
          </p:cNvPr>
          <p:cNvSpPr/>
          <p:nvPr/>
        </p:nvSpPr>
        <p:spPr>
          <a:xfrm>
            <a:off x="1825371" y="2655932"/>
            <a:ext cx="1916287" cy="277353"/>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a:solidFill>
                  <a:schemeClr val="tx1"/>
                </a:solidFill>
                <a:latin typeface="Arial"/>
              </a:rPr>
              <a:t>Order Command MS</a:t>
            </a:r>
          </a:p>
        </p:txBody>
      </p:sp>
      <p:sp>
        <p:nvSpPr>
          <p:cNvPr id="72" name="Rounded Rectangle 71">
            <a:extLst>
              <a:ext uri="{FF2B5EF4-FFF2-40B4-BE49-F238E27FC236}">
                <a16:creationId xmlns:a16="http://schemas.microsoft.com/office/drawing/2014/main" id="{2FD9B7A8-831D-4E4D-AAE0-25B6C552A5F6}"/>
              </a:ext>
            </a:extLst>
          </p:cNvPr>
          <p:cNvSpPr/>
          <p:nvPr/>
        </p:nvSpPr>
        <p:spPr>
          <a:xfrm>
            <a:off x="1818362" y="3153426"/>
            <a:ext cx="1916287" cy="277353"/>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a:solidFill>
                  <a:schemeClr val="tx1"/>
                </a:solidFill>
                <a:latin typeface="Arial"/>
              </a:rPr>
              <a:t>Order Query MS</a:t>
            </a:r>
          </a:p>
        </p:txBody>
      </p:sp>
      <p:sp>
        <p:nvSpPr>
          <p:cNvPr id="73" name="Rounded Rectangle 72">
            <a:extLst>
              <a:ext uri="{FF2B5EF4-FFF2-40B4-BE49-F238E27FC236}">
                <a16:creationId xmlns:a16="http://schemas.microsoft.com/office/drawing/2014/main" id="{C8D36ABE-8620-ED44-B750-B313E064EF19}"/>
              </a:ext>
            </a:extLst>
          </p:cNvPr>
          <p:cNvSpPr/>
          <p:nvPr/>
        </p:nvSpPr>
        <p:spPr>
          <a:xfrm>
            <a:off x="646339" y="3768472"/>
            <a:ext cx="1476752" cy="277353"/>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a:solidFill>
                  <a:schemeClr val="tx1"/>
                </a:solidFill>
                <a:latin typeface="Arial"/>
              </a:rPr>
              <a:t>Voyage  MS</a:t>
            </a:r>
          </a:p>
        </p:txBody>
      </p:sp>
      <p:sp>
        <p:nvSpPr>
          <p:cNvPr id="74" name="Rounded Rectangle 73">
            <a:extLst>
              <a:ext uri="{FF2B5EF4-FFF2-40B4-BE49-F238E27FC236}">
                <a16:creationId xmlns:a16="http://schemas.microsoft.com/office/drawing/2014/main" id="{3EECC03F-A003-EF4B-A206-A2275BB181BF}"/>
              </a:ext>
            </a:extLst>
          </p:cNvPr>
          <p:cNvSpPr/>
          <p:nvPr/>
        </p:nvSpPr>
        <p:spPr>
          <a:xfrm>
            <a:off x="3866181" y="3768472"/>
            <a:ext cx="1476752" cy="277353"/>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a:solidFill>
                  <a:schemeClr val="tx1"/>
                </a:solidFill>
                <a:latin typeface="Arial"/>
              </a:rPr>
              <a:t>Container  MS</a:t>
            </a:r>
          </a:p>
        </p:txBody>
      </p:sp>
      <p:pic>
        <p:nvPicPr>
          <p:cNvPr id="75" name="Picture 40">
            <a:extLst>
              <a:ext uri="{FF2B5EF4-FFF2-40B4-BE49-F238E27FC236}">
                <a16:creationId xmlns:a16="http://schemas.microsoft.com/office/drawing/2014/main" id="{5B877D7E-35B5-8C44-A130-CBFE60CCA9FB}"/>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587905" y="1906402"/>
            <a:ext cx="999920" cy="370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 name="Picture 40">
            <a:extLst>
              <a:ext uri="{FF2B5EF4-FFF2-40B4-BE49-F238E27FC236}">
                <a16:creationId xmlns:a16="http://schemas.microsoft.com/office/drawing/2014/main" id="{1A2EE941-1069-0448-8260-EED683B60F91}"/>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060697" y="1981801"/>
            <a:ext cx="999920" cy="370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 name="Picture 40">
            <a:extLst>
              <a:ext uri="{FF2B5EF4-FFF2-40B4-BE49-F238E27FC236}">
                <a16:creationId xmlns:a16="http://schemas.microsoft.com/office/drawing/2014/main" id="{FDACE313-EDFE-3344-A937-E08205564CA5}"/>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416301" y="2743654"/>
            <a:ext cx="999920" cy="370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8" name="Picture 40">
            <a:extLst>
              <a:ext uri="{FF2B5EF4-FFF2-40B4-BE49-F238E27FC236}">
                <a16:creationId xmlns:a16="http://schemas.microsoft.com/office/drawing/2014/main" id="{4F7990C1-E920-7840-93FC-497AD2C7A241}"/>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476453" y="3266608"/>
            <a:ext cx="999920" cy="370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9" name="Picture 40">
            <a:extLst>
              <a:ext uri="{FF2B5EF4-FFF2-40B4-BE49-F238E27FC236}">
                <a16:creationId xmlns:a16="http://schemas.microsoft.com/office/drawing/2014/main" id="{3DAFA451-1448-4F4B-B1BE-64925CF0F57B}"/>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865537" y="3860540"/>
            <a:ext cx="999920" cy="370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0" name="Picture 40">
            <a:extLst>
              <a:ext uri="{FF2B5EF4-FFF2-40B4-BE49-F238E27FC236}">
                <a16:creationId xmlns:a16="http://schemas.microsoft.com/office/drawing/2014/main" id="{E5E911A2-F587-6745-BB60-136EA357ED46}"/>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987072" y="4043744"/>
            <a:ext cx="999920" cy="370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 name="Rectangle 80">
            <a:extLst>
              <a:ext uri="{FF2B5EF4-FFF2-40B4-BE49-F238E27FC236}">
                <a16:creationId xmlns:a16="http://schemas.microsoft.com/office/drawing/2014/main" id="{62D6411A-086B-154C-9361-EB8316F521D9}"/>
              </a:ext>
            </a:extLst>
          </p:cNvPr>
          <p:cNvSpPr/>
          <p:nvPr/>
        </p:nvSpPr>
        <p:spPr>
          <a:xfrm>
            <a:off x="5927232" y="1215074"/>
            <a:ext cx="273269" cy="29950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Docker network</a:t>
            </a:r>
          </a:p>
        </p:txBody>
      </p:sp>
    </p:spTree>
    <p:extLst>
      <p:ext uri="{BB962C8B-B14F-4D97-AF65-F5344CB8AC3E}">
        <p14:creationId xmlns:p14="http://schemas.microsoft.com/office/powerpoint/2010/main" val="377107314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D72B5A-D2BF-0F41-AB02-0E3504265F76}"/>
              </a:ext>
            </a:extLst>
          </p:cNvPr>
          <p:cNvSpPr>
            <a:spLocks noGrp="1"/>
          </p:cNvSpPr>
          <p:nvPr>
            <p:ph type="title"/>
          </p:nvPr>
        </p:nvSpPr>
        <p:spPr>
          <a:xfrm>
            <a:off x="288633" y="208582"/>
            <a:ext cx="10515600" cy="521140"/>
          </a:xfrm>
        </p:spPr>
        <p:txBody>
          <a:bodyPr>
            <a:normAutofit/>
          </a:bodyPr>
          <a:lstStyle/>
          <a:p>
            <a:r>
              <a:rPr lang="en-US" sz="2400"/>
              <a:t>Event Stream As Event Store for ML</a:t>
            </a:r>
          </a:p>
        </p:txBody>
      </p:sp>
      <p:sp>
        <p:nvSpPr>
          <p:cNvPr id="4" name="Slide Number Placeholder 3">
            <a:extLst>
              <a:ext uri="{FF2B5EF4-FFF2-40B4-BE49-F238E27FC236}">
                <a16:creationId xmlns:a16="http://schemas.microsoft.com/office/drawing/2014/main" id="{B1D66A27-027F-EA4A-B9BD-D02849496229}"/>
              </a:ext>
            </a:extLst>
          </p:cNvPr>
          <p:cNvSpPr>
            <a:spLocks noGrp="1"/>
          </p:cNvSpPr>
          <p:nvPr>
            <p:ph type="sldNum" sz="quarter" idx="12"/>
          </p:nvPr>
        </p:nvSpPr>
        <p:spPr/>
        <p:txBody>
          <a:bodyPr/>
          <a:lstStyle/>
          <a:p>
            <a:fld id="{C565C23E-6D76-459C-BC14-A9049E4EE889}" type="slidenum">
              <a:rPr lang="en-US" smtClean="0"/>
              <a:t>58</a:t>
            </a:fld>
            <a:endParaRPr lang="en-US"/>
          </a:p>
        </p:txBody>
      </p:sp>
      <p:sp>
        <p:nvSpPr>
          <p:cNvPr id="6" name="Rectangle 5">
            <a:extLst>
              <a:ext uri="{FF2B5EF4-FFF2-40B4-BE49-F238E27FC236}">
                <a16:creationId xmlns:a16="http://schemas.microsoft.com/office/drawing/2014/main" id="{B53C0033-8D9E-604C-9B28-5FDD36C6C800}"/>
              </a:ext>
            </a:extLst>
          </p:cNvPr>
          <p:cNvSpPr/>
          <p:nvPr/>
        </p:nvSpPr>
        <p:spPr>
          <a:xfrm>
            <a:off x="6118016" y="1168380"/>
            <a:ext cx="3190876" cy="2757182"/>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a:solidFill>
                  <a:schemeClr val="tx1"/>
                </a:solidFill>
              </a:rPr>
              <a:t>ML Environment</a:t>
            </a:r>
          </a:p>
        </p:txBody>
      </p:sp>
      <p:sp>
        <p:nvSpPr>
          <p:cNvPr id="8" name="Rectangle 7">
            <a:extLst>
              <a:ext uri="{FF2B5EF4-FFF2-40B4-BE49-F238E27FC236}">
                <a16:creationId xmlns:a16="http://schemas.microsoft.com/office/drawing/2014/main" id="{FB63688E-FF28-D746-AC3D-3D2EFBDE0655}"/>
              </a:ext>
            </a:extLst>
          </p:cNvPr>
          <p:cNvSpPr/>
          <p:nvPr/>
        </p:nvSpPr>
        <p:spPr>
          <a:xfrm>
            <a:off x="642258" y="1282632"/>
            <a:ext cx="2008413" cy="1655634"/>
          </a:xfrm>
          <a:prstGeom prst="rect">
            <a:avLst/>
          </a:prstGeom>
          <a:noFill/>
          <a:ln>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a:solidFill>
                  <a:schemeClr val="tx1"/>
                </a:solidFill>
              </a:rPr>
              <a:t>Python</a:t>
            </a:r>
          </a:p>
        </p:txBody>
      </p:sp>
      <p:sp>
        <p:nvSpPr>
          <p:cNvPr id="9" name="Rectangle 8">
            <a:extLst>
              <a:ext uri="{FF2B5EF4-FFF2-40B4-BE49-F238E27FC236}">
                <a16:creationId xmlns:a16="http://schemas.microsoft.com/office/drawing/2014/main" id="{F1EEF6CD-0322-394A-87BF-5379FE8EE999}"/>
              </a:ext>
            </a:extLst>
          </p:cNvPr>
          <p:cNvSpPr/>
          <p:nvPr/>
        </p:nvSpPr>
        <p:spPr>
          <a:xfrm>
            <a:off x="762000" y="1616527"/>
            <a:ext cx="1703614" cy="914400"/>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Simulator</a:t>
            </a:r>
          </a:p>
        </p:txBody>
      </p:sp>
      <p:pic>
        <p:nvPicPr>
          <p:cNvPr id="25" name="Picture 40">
            <a:extLst>
              <a:ext uri="{FF2B5EF4-FFF2-40B4-BE49-F238E27FC236}">
                <a16:creationId xmlns:a16="http://schemas.microsoft.com/office/drawing/2014/main" id="{6CF0C2DA-CD62-0F4A-B6D7-15B98EF785F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6601" y="2734597"/>
            <a:ext cx="1099134" cy="40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6" name="Elbow Connector 45">
            <a:extLst>
              <a:ext uri="{FF2B5EF4-FFF2-40B4-BE49-F238E27FC236}">
                <a16:creationId xmlns:a16="http://schemas.microsoft.com/office/drawing/2014/main" id="{B815F1F6-8EC9-A547-951A-6A6BA26A1B3E}"/>
              </a:ext>
            </a:extLst>
          </p:cNvPr>
          <p:cNvCxnSpPr>
            <a:cxnSpLocks/>
            <a:stCxn id="9" idx="3"/>
            <a:endCxn id="59" idx="1"/>
          </p:cNvCxnSpPr>
          <p:nvPr/>
        </p:nvCxnSpPr>
        <p:spPr>
          <a:xfrm>
            <a:off x="2465614" y="2073727"/>
            <a:ext cx="1645256" cy="1983112"/>
          </a:xfrm>
          <a:prstGeom prst="bentConnector2">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59" name="Can 58">
            <a:extLst>
              <a:ext uri="{FF2B5EF4-FFF2-40B4-BE49-F238E27FC236}">
                <a16:creationId xmlns:a16="http://schemas.microsoft.com/office/drawing/2014/main" id="{BF8D5F17-7886-6A49-A326-AB3283F367DA}"/>
              </a:ext>
            </a:extLst>
          </p:cNvPr>
          <p:cNvSpPr/>
          <p:nvPr/>
        </p:nvSpPr>
        <p:spPr>
          <a:xfrm>
            <a:off x="3662932" y="4056839"/>
            <a:ext cx="895875" cy="695584"/>
          </a:xfrm>
          <a:prstGeom prst="can">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t>Container metrics</a:t>
            </a:r>
          </a:p>
        </p:txBody>
      </p:sp>
      <p:cxnSp>
        <p:nvCxnSpPr>
          <p:cNvPr id="71" name="Elbow Connector 70">
            <a:extLst>
              <a:ext uri="{FF2B5EF4-FFF2-40B4-BE49-F238E27FC236}">
                <a16:creationId xmlns:a16="http://schemas.microsoft.com/office/drawing/2014/main" id="{9B3950A4-1025-DB48-B886-5945ADD35206}"/>
              </a:ext>
            </a:extLst>
          </p:cNvPr>
          <p:cNvCxnSpPr>
            <a:cxnSpLocks/>
            <a:stCxn id="45" idx="1"/>
            <a:endCxn id="59" idx="4"/>
          </p:cNvCxnSpPr>
          <p:nvPr/>
        </p:nvCxnSpPr>
        <p:spPr>
          <a:xfrm rot="10800000" flipV="1">
            <a:off x="4558807" y="2100403"/>
            <a:ext cx="1919392" cy="2304227"/>
          </a:xfrm>
          <a:prstGeom prst="bentConnector3">
            <a:avLst>
              <a:gd name="adj1" fmla="val 50000"/>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45" name="Rounded Rectangle 44">
            <a:extLst>
              <a:ext uri="{FF2B5EF4-FFF2-40B4-BE49-F238E27FC236}">
                <a16:creationId xmlns:a16="http://schemas.microsoft.com/office/drawing/2014/main" id="{F495E1A9-5EC6-5446-ACF5-3911A287BB83}"/>
              </a:ext>
            </a:extLst>
          </p:cNvPr>
          <p:cNvSpPr/>
          <p:nvPr/>
        </p:nvSpPr>
        <p:spPr>
          <a:xfrm>
            <a:off x="6478199" y="1913633"/>
            <a:ext cx="1749097" cy="373542"/>
          </a:xfrm>
          <a:prstGeom prst="roundRect">
            <a:avLst>
              <a:gd name="adj" fmla="val 9717"/>
            </a:avLst>
          </a:prstGeom>
          <a:noFill/>
          <a:ln w="12700">
            <a:solidFill>
              <a:schemeClr val="tx2">
                <a:lumMod val="50000"/>
              </a:schemeClr>
            </a:solidFill>
          </a:ln>
          <a:effectLst/>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r>
              <a:rPr lang="en-US" sz="1200" baseline="0">
                <a:solidFill>
                  <a:schemeClr val="tx1"/>
                </a:solidFill>
                <a:latin typeface="IBM Plex Sans" panose="020B0503050203000203" pitchFamily="34" charset="77"/>
                <a:cs typeface="Arial"/>
              </a:rPr>
              <a:t>Pandas DF</a:t>
            </a:r>
          </a:p>
        </p:txBody>
      </p:sp>
    </p:spTree>
    <p:extLst>
      <p:ext uri="{BB962C8B-B14F-4D97-AF65-F5344CB8AC3E}">
        <p14:creationId xmlns:p14="http://schemas.microsoft.com/office/powerpoint/2010/main" val="369604497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D72B5A-D2BF-0F41-AB02-0E3504265F76}"/>
              </a:ext>
            </a:extLst>
          </p:cNvPr>
          <p:cNvSpPr>
            <a:spLocks noGrp="1"/>
          </p:cNvSpPr>
          <p:nvPr>
            <p:ph type="title"/>
          </p:nvPr>
        </p:nvSpPr>
        <p:spPr>
          <a:xfrm>
            <a:off x="288633" y="208582"/>
            <a:ext cx="10515600" cy="521140"/>
          </a:xfrm>
        </p:spPr>
        <p:txBody>
          <a:bodyPr>
            <a:normAutofit/>
          </a:bodyPr>
          <a:lstStyle/>
          <a:p>
            <a:r>
              <a:rPr lang="en-US" sz="2400"/>
              <a:t>Event Stream As Event Store for ML</a:t>
            </a:r>
          </a:p>
        </p:txBody>
      </p:sp>
      <p:sp>
        <p:nvSpPr>
          <p:cNvPr id="4" name="Slide Number Placeholder 3">
            <a:extLst>
              <a:ext uri="{FF2B5EF4-FFF2-40B4-BE49-F238E27FC236}">
                <a16:creationId xmlns:a16="http://schemas.microsoft.com/office/drawing/2014/main" id="{B1D66A27-027F-EA4A-B9BD-D02849496229}"/>
              </a:ext>
            </a:extLst>
          </p:cNvPr>
          <p:cNvSpPr>
            <a:spLocks noGrp="1"/>
          </p:cNvSpPr>
          <p:nvPr>
            <p:ph type="sldNum" sz="quarter" idx="12"/>
          </p:nvPr>
        </p:nvSpPr>
        <p:spPr/>
        <p:txBody>
          <a:bodyPr/>
          <a:lstStyle/>
          <a:p>
            <a:fld id="{C565C23E-6D76-459C-BC14-A9049E4EE889}" type="slidenum">
              <a:rPr lang="en-US" smtClean="0"/>
              <a:t>59</a:t>
            </a:fld>
            <a:endParaRPr lang="en-US"/>
          </a:p>
        </p:txBody>
      </p:sp>
      <p:sp>
        <p:nvSpPr>
          <p:cNvPr id="6" name="Rectangle 5">
            <a:extLst>
              <a:ext uri="{FF2B5EF4-FFF2-40B4-BE49-F238E27FC236}">
                <a16:creationId xmlns:a16="http://schemas.microsoft.com/office/drawing/2014/main" id="{B53C0033-8D9E-604C-9B28-5FDD36C6C800}"/>
              </a:ext>
            </a:extLst>
          </p:cNvPr>
          <p:cNvSpPr/>
          <p:nvPr/>
        </p:nvSpPr>
        <p:spPr>
          <a:xfrm>
            <a:off x="6118016" y="1168380"/>
            <a:ext cx="4172556" cy="2757182"/>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a:solidFill>
                  <a:schemeClr val="tx1"/>
                </a:solidFill>
              </a:rPr>
              <a:t>ML Environment</a:t>
            </a:r>
          </a:p>
        </p:txBody>
      </p:sp>
      <p:sp>
        <p:nvSpPr>
          <p:cNvPr id="8" name="Rectangle 7">
            <a:extLst>
              <a:ext uri="{FF2B5EF4-FFF2-40B4-BE49-F238E27FC236}">
                <a16:creationId xmlns:a16="http://schemas.microsoft.com/office/drawing/2014/main" id="{FB63688E-FF28-D746-AC3D-3D2EFBDE0655}"/>
              </a:ext>
            </a:extLst>
          </p:cNvPr>
          <p:cNvSpPr/>
          <p:nvPr/>
        </p:nvSpPr>
        <p:spPr>
          <a:xfrm>
            <a:off x="642258" y="1282632"/>
            <a:ext cx="2008413" cy="1655634"/>
          </a:xfrm>
          <a:prstGeom prst="rect">
            <a:avLst/>
          </a:prstGeom>
          <a:noFill/>
          <a:ln>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a:solidFill>
                  <a:schemeClr val="tx1"/>
                </a:solidFill>
              </a:rPr>
              <a:t>Python</a:t>
            </a:r>
          </a:p>
        </p:txBody>
      </p:sp>
      <p:sp>
        <p:nvSpPr>
          <p:cNvPr id="9" name="Rectangle 8">
            <a:extLst>
              <a:ext uri="{FF2B5EF4-FFF2-40B4-BE49-F238E27FC236}">
                <a16:creationId xmlns:a16="http://schemas.microsoft.com/office/drawing/2014/main" id="{F1EEF6CD-0322-394A-87BF-5379FE8EE999}"/>
              </a:ext>
            </a:extLst>
          </p:cNvPr>
          <p:cNvSpPr/>
          <p:nvPr/>
        </p:nvSpPr>
        <p:spPr>
          <a:xfrm>
            <a:off x="762000" y="1616527"/>
            <a:ext cx="1703614" cy="914400"/>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Simulator</a:t>
            </a:r>
          </a:p>
        </p:txBody>
      </p:sp>
      <p:sp>
        <p:nvSpPr>
          <p:cNvPr id="10" name="Rounded Rectangle 9">
            <a:extLst>
              <a:ext uri="{FF2B5EF4-FFF2-40B4-BE49-F238E27FC236}">
                <a16:creationId xmlns:a16="http://schemas.microsoft.com/office/drawing/2014/main" id="{0BA597E7-00D6-7F44-9C30-03D1F5A01FB4}"/>
              </a:ext>
            </a:extLst>
          </p:cNvPr>
          <p:cNvSpPr/>
          <p:nvPr/>
        </p:nvSpPr>
        <p:spPr bwMode="auto">
          <a:xfrm>
            <a:off x="2766994" y="421785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0</a:t>
            </a:r>
            <a:endParaRPr lang="en-US" sz="667">
              <a:solidFill>
                <a:schemeClr val="bg1"/>
              </a:solidFill>
            </a:endParaRPr>
          </a:p>
        </p:txBody>
      </p:sp>
      <p:sp>
        <p:nvSpPr>
          <p:cNvPr id="11" name="Rounded Rectangle 10">
            <a:extLst>
              <a:ext uri="{FF2B5EF4-FFF2-40B4-BE49-F238E27FC236}">
                <a16:creationId xmlns:a16="http://schemas.microsoft.com/office/drawing/2014/main" id="{3F8CBAEE-0098-D148-A196-E5AD2B6787B8}"/>
              </a:ext>
            </a:extLst>
          </p:cNvPr>
          <p:cNvSpPr/>
          <p:nvPr/>
        </p:nvSpPr>
        <p:spPr bwMode="auto">
          <a:xfrm>
            <a:off x="3010831" y="421785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1</a:t>
            </a:r>
            <a:endParaRPr lang="en-US" sz="667">
              <a:solidFill>
                <a:schemeClr val="bg1"/>
              </a:solidFill>
            </a:endParaRPr>
          </a:p>
        </p:txBody>
      </p:sp>
      <p:sp>
        <p:nvSpPr>
          <p:cNvPr id="12" name="Rounded Rectangle 11">
            <a:extLst>
              <a:ext uri="{FF2B5EF4-FFF2-40B4-BE49-F238E27FC236}">
                <a16:creationId xmlns:a16="http://schemas.microsoft.com/office/drawing/2014/main" id="{F2989703-2F49-5647-B6D8-F7993E04EAE4}"/>
              </a:ext>
            </a:extLst>
          </p:cNvPr>
          <p:cNvSpPr/>
          <p:nvPr/>
        </p:nvSpPr>
        <p:spPr bwMode="auto">
          <a:xfrm>
            <a:off x="3256393" y="421785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2</a:t>
            </a:r>
            <a:endParaRPr lang="en-US" sz="667">
              <a:solidFill>
                <a:schemeClr val="bg1"/>
              </a:solidFill>
            </a:endParaRPr>
          </a:p>
        </p:txBody>
      </p:sp>
      <p:sp>
        <p:nvSpPr>
          <p:cNvPr id="13" name="Rounded Rectangle 12">
            <a:extLst>
              <a:ext uri="{FF2B5EF4-FFF2-40B4-BE49-F238E27FC236}">
                <a16:creationId xmlns:a16="http://schemas.microsoft.com/office/drawing/2014/main" id="{54F04F52-1698-E54E-8D5D-3991A0424611}"/>
              </a:ext>
            </a:extLst>
          </p:cNvPr>
          <p:cNvSpPr/>
          <p:nvPr/>
        </p:nvSpPr>
        <p:spPr bwMode="auto">
          <a:xfrm>
            <a:off x="3500230" y="421785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3</a:t>
            </a:r>
            <a:endParaRPr lang="en-US" sz="667">
              <a:solidFill>
                <a:schemeClr val="bg1"/>
              </a:solidFill>
            </a:endParaRPr>
          </a:p>
        </p:txBody>
      </p:sp>
      <p:sp>
        <p:nvSpPr>
          <p:cNvPr id="14" name="Rounded Rectangle 13">
            <a:extLst>
              <a:ext uri="{FF2B5EF4-FFF2-40B4-BE49-F238E27FC236}">
                <a16:creationId xmlns:a16="http://schemas.microsoft.com/office/drawing/2014/main" id="{3890F22B-7831-CC45-9E84-2F465C403BBE}"/>
              </a:ext>
            </a:extLst>
          </p:cNvPr>
          <p:cNvSpPr/>
          <p:nvPr/>
        </p:nvSpPr>
        <p:spPr bwMode="auto">
          <a:xfrm>
            <a:off x="3745791" y="421785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4</a:t>
            </a:r>
            <a:endParaRPr lang="en-US" sz="667">
              <a:solidFill>
                <a:schemeClr val="bg1"/>
              </a:solidFill>
            </a:endParaRPr>
          </a:p>
        </p:txBody>
      </p:sp>
      <p:sp>
        <p:nvSpPr>
          <p:cNvPr id="15" name="Rounded Rectangle 14">
            <a:extLst>
              <a:ext uri="{FF2B5EF4-FFF2-40B4-BE49-F238E27FC236}">
                <a16:creationId xmlns:a16="http://schemas.microsoft.com/office/drawing/2014/main" id="{EED12008-2192-5048-99A3-CAFBD4DFB3A8}"/>
              </a:ext>
            </a:extLst>
          </p:cNvPr>
          <p:cNvSpPr/>
          <p:nvPr/>
        </p:nvSpPr>
        <p:spPr bwMode="auto">
          <a:xfrm>
            <a:off x="3976587" y="421785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5</a:t>
            </a:r>
            <a:endParaRPr lang="en-US" sz="667">
              <a:solidFill>
                <a:schemeClr val="bg1"/>
              </a:solidFill>
            </a:endParaRPr>
          </a:p>
        </p:txBody>
      </p:sp>
      <p:sp>
        <p:nvSpPr>
          <p:cNvPr id="18" name="AutoShape 4">
            <a:extLst>
              <a:ext uri="{FF2B5EF4-FFF2-40B4-BE49-F238E27FC236}">
                <a16:creationId xmlns:a16="http://schemas.microsoft.com/office/drawing/2014/main" id="{CDC99AA8-3A32-6E4A-99DE-489E3056BAE3}"/>
              </a:ext>
            </a:extLst>
          </p:cNvPr>
          <p:cNvSpPr>
            <a:spLocks noChangeArrowheads="1"/>
          </p:cNvSpPr>
          <p:nvPr/>
        </p:nvSpPr>
        <p:spPr bwMode="auto">
          <a:xfrm>
            <a:off x="1899331" y="3925562"/>
            <a:ext cx="3513917" cy="1348479"/>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a:endParaRPr lang="en-US" sz="1333"/>
          </a:p>
        </p:txBody>
      </p:sp>
      <p:sp>
        <p:nvSpPr>
          <p:cNvPr id="20" name="TextBox 19">
            <a:extLst>
              <a:ext uri="{FF2B5EF4-FFF2-40B4-BE49-F238E27FC236}">
                <a16:creationId xmlns:a16="http://schemas.microsoft.com/office/drawing/2014/main" id="{DBB9557F-8237-544F-8483-B618ED14A2EB}"/>
              </a:ext>
            </a:extLst>
          </p:cNvPr>
          <p:cNvSpPr txBox="1"/>
          <p:nvPr/>
        </p:nvSpPr>
        <p:spPr>
          <a:xfrm>
            <a:off x="2700397" y="4904710"/>
            <a:ext cx="1877437" cy="369332"/>
          </a:xfrm>
          <a:prstGeom prst="rect">
            <a:avLst/>
          </a:prstGeom>
          <a:noFill/>
        </p:spPr>
        <p:txBody>
          <a:bodyPr wrap="none" rtlCol="0">
            <a:spAutoFit/>
          </a:bodyPr>
          <a:lstStyle/>
          <a:p>
            <a:r>
              <a:rPr lang="en-US" err="1">
                <a:solidFill>
                  <a:schemeClr val="accent1">
                    <a:lumMod val="25000"/>
                  </a:schemeClr>
                </a:solidFill>
              </a:rPr>
              <a:t>containerMetrics</a:t>
            </a:r>
            <a:endParaRPr lang="en-US">
              <a:solidFill>
                <a:schemeClr val="accent1">
                  <a:lumMod val="25000"/>
                </a:schemeClr>
              </a:solidFill>
            </a:endParaRPr>
          </a:p>
        </p:txBody>
      </p:sp>
      <p:pic>
        <p:nvPicPr>
          <p:cNvPr id="22" name="Picture 21">
            <a:extLst>
              <a:ext uri="{FF2B5EF4-FFF2-40B4-BE49-F238E27FC236}">
                <a16:creationId xmlns:a16="http://schemas.microsoft.com/office/drawing/2014/main" id="{1B16228E-748D-5644-91F6-79288C7462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4609" y="3930860"/>
            <a:ext cx="523018" cy="690721"/>
          </a:xfrm>
          <a:prstGeom prst="rect">
            <a:avLst/>
          </a:prstGeom>
        </p:spPr>
      </p:pic>
      <p:pic>
        <p:nvPicPr>
          <p:cNvPr id="24" name="Picture 40">
            <a:extLst>
              <a:ext uri="{FF2B5EF4-FFF2-40B4-BE49-F238E27FC236}">
                <a16:creationId xmlns:a16="http://schemas.microsoft.com/office/drawing/2014/main" id="{E8EEB410-07EC-D848-92F0-6380D4A64C5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366480" y="5093585"/>
            <a:ext cx="1099134" cy="40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Picture 40">
            <a:extLst>
              <a:ext uri="{FF2B5EF4-FFF2-40B4-BE49-F238E27FC236}">
                <a16:creationId xmlns:a16="http://schemas.microsoft.com/office/drawing/2014/main" id="{6CF0C2DA-CD62-0F4A-B6D7-15B98EF785F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6601" y="2734597"/>
            <a:ext cx="1099134" cy="40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Rounded Rectangle 26">
            <a:extLst>
              <a:ext uri="{FF2B5EF4-FFF2-40B4-BE49-F238E27FC236}">
                <a16:creationId xmlns:a16="http://schemas.microsoft.com/office/drawing/2014/main" id="{E472D71D-D4D6-9743-8082-F5CD0C08D2B8}"/>
              </a:ext>
            </a:extLst>
          </p:cNvPr>
          <p:cNvSpPr/>
          <p:nvPr/>
        </p:nvSpPr>
        <p:spPr>
          <a:xfrm>
            <a:off x="6455197" y="1357868"/>
            <a:ext cx="1749097" cy="373542"/>
          </a:xfrm>
          <a:prstGeom prst="roundRect">
            <a:avLst>
              <a:gd name="adj" fmla="val 9717"/>
            </a:avLst>
          </a:prstGeom>
          <a:noFill/>
          <a:ln w="12700">
            <a:solidFill>
              <a:schemeClr val="tx2">
                <a:lumMod val="50000"/>
              </a:schemeClr>
            </a:solidFill>
          </a:ln>
          <a:effectLst/>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r>
              <a:rPr lang="en-US" sz="1200" baseline="0" dirty="0">
                <a:solidFill>
                  <a:schemeClr val="tx1"/>
                </a:solidFill>
                <a:latin typeface="IBM Plex Sans" panose="020B0503050203000203" pitchFamily="34" charset="77"/>
                <a:cs typeface="Arial"/>
              </a:rPr>
              <a:t>Kafka Consumer</a:t>
            </a:r>
          </a:p>
        </p:txBody>
      </p:sp>
      <p:cxnSp>
        <p:nvCxnSpPr>
          <p:cNvPr id="46" name="Elbow Connector 45">
            <a:extLst>
              <a:ext uri="{FF2B5EF4-FFF2-40B4-BE49-F238E27FC236}">
                <a16:creationId xmlns:a16="http://schemas.microsoft.com/office/drawing/2014/main" id="{B815F1F6-8EC9-A547-951A-6A6BA26A1B3E}"/>
              </a:ext>
            </a:extLst>
          </p:cNvPr>
          <p:cNvCxnSpPr>
            <a:stCxn id="9" idx="3"/>
            <a:endCxn id="15" idx="0"/>
          </p:cNvCxnSpPr>
          <p:nvPr/>
        </p:nvCxnSpPr>
        <p:spPr>
          <a:xfrm>
            <a:off x="2465614" y="2073727"/>
            <a:ext cx="1633754" cy="2144132"/>
          </a:xfrm>
          <a:prstGeom prst="bentConnector2">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59" name="Can 58">
            <a:extLst>
              <a:ext uri="{FF2B5EF4-FFF2-40B4-BE49-F238E27FC236}">
                <a16:creationId xmlns:a16="http://schemas.microsoft.com/office/drawing/2014/main" id="{BF8D5F17-7886-6A49-A326-AB3283F367DA}"/>
              </a:ext>
            </a:extLst>
          </p:cNvPr>
          <p:cNvSpPr/>
          <p:nvPr/>
        </p:nvSpPr>
        <p:spPr>
          <a:xfrm>
            <a:off x="9228164" y="4329784"/>
            <a:ext cx="895875" cy="695584"/>
          </a:xfrm>
          <a:prstGeom prst="can">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t>Container Inventory</a:t>
            </a:r>
          </a:p>
        </p:txBody>
      </p:sp>
      <p:cxnSp>
        <p:nvCxnSpPr>
          <p:cNvPr id="71" name="Elbow Connector 70">
            <a:extLst>
              <a:ext uri="{FF2B5EF4-FFF2-40B4-BE49-F238E27FC236}">
                <a16:creationId xmlns:a16="http://schemas.microsoft.com/office/drawing/2014/main" id="{9B3950A4-1025-DB48-B886-5945ADD35206}"/>
              </a:ext>
            </a:extLst>
          </p:cNvPr>
          <p:cNvCxnSpPr>
            <a:cxnSpLocks/>
            <a:stCxn id="27" idx="1"/>
            <a:endCxn id="10" idx="0"/>
          </p:cNvCxnSpPr>
          <p:nvPr/>
        </p:nvCxnSpPr>
        <p:spPr>
          <a:xfrm rot="10800000" flipV="1">
            <a:off x="2889775" y="1544639"/>
            <a:ext cx="3565422" cy="2673220"/>
          </a:xfrm>
          <a:prstGeom prst="bentConnector2">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45" name="Rounded Rectangle 44">
            <a:extLst>
              <a:ext uri="{FF2B5EF4-FFF2-40B4-BE49-F238E27FC236}">
                <a16:creationId xmlns:a16="http://schemas.microsoft.com/office/drawing/2014/main" id="{F495E1A9-5EC6-5446-ACF5-3911A287BB83}"/>
              </a:ext>
            </a:extLst>
          </p:cNvPr>
          <p:cNvSpPr/>
          <p:nvPr/>
        </p:nvSpPr>
        <p:spPr>
          <a:xfrm>
            <a:off x="6478199" y="1913633"/>
            <a:ext cx="1749097" cy="373542"/>
          </a:xfrm>
          <a:prstGeom prst="roundRect">
            <a:avLst>
              <a:gd name="adj" fmla="val 9717"/>
            </a:avLst>
          </a:prstGeom>
          <a:noFill/>
          <a:ln w="12700">
            <a:solidFill>
              <a:schemeClr val="tx2">
                <a:lumMod val="50000"/>
              </a:schemeClr>
            </a:solidFill>
          </a:ln>
          <a:effectLst/>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r>
              <a:rPr lang="en-US" sz="1200" baseline="0">
                <a:solidFill>
                  <a:schemeClr val="tx1"/>
                </a:solidFill>
                <a:latin typeface="IBM Plex Sans" panose="020B0503050203000203" pitchFamily="34" charset="77"/>
                <a:cs typeface="Arial"/>
              </a:rPr>
              <a:t>Pandas DF</a:t>
            </a:r>
          </a:p>
        </p:txBody>
      </p:sp>
    </p:spTree>
    <p:extLst>
      <p:ext uri="{BB962C8B-B14F-4D97-AF65-F5344CB8AC3E}">
        <p14:creationId xmlns:p14="http://schemas.microsoft.com/office/powerpoint/2010/main" val="1875122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Rectangle 60"/>
          <p:cNvSpPr/>
          <p:nvPr/>
        </p:nvSpPr>
        <p:spPr>
          <a:xfrm>
            <a:off x="610751" y="4655495"/>
            <a:ext cx="8092039"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Messaging</a:t>
            </a:r>
          </a:p>
        </p:txBody>
      </p:sp>
      <p:sp>
        <p:nvSpPr>
          <p:cNvPr id="2" name="Title 1"/>
          <p:cNvSpPr>
            <a:spLocks noGrp="1"/>
          </p:cNvSpPr>
          <p:nvPr>
            <p:ph type="title"/>
          </p:nvPr>
        </p:nvSpPr>
        <p:spPr>
          <a:xfrm>
            <a:off x="390788" y="60120"/>
            <a:ext cx="10869879" cy="533590"/>
          </a:xfrm>
        </p:spPr>
        <p:txBody>
          <a:bodyPr/>
          <a:lstStyle/>
          <a:p>
            <a:pPr algn="l"/>
            <a:r>
              <a:rPr lang="en-US" dirty="0"/>
              <a:t>Why Event Driven Architecture: Eventual Data Consistency</a:t>
            </a:r>
          </a:p>
        </p:txBody>
      </p:sp>
      <p:sp>
        <p:nvSpPr>
          <p:cNvPr id="4" name="Slide Number Placeholder 3"/>
          <p:cNvSpPr>
            <a:spLocks noGrp="1"/>
          </p:cNvSpPr>
          <p:nvPr>
            <p:ph type="sldNum" sz="quarter" idx="4294967295"/>
          </p:nvPr>
        </p:nvSpPr>
        <p:spPr/>
        <p:txBody>
          <a:bodyPr/>
          <a:lstStyle/>
          <a:p>
            <a:pPr defTabSz="911231" eaLnBrk="1" fontAlgn="auto" hangingPunct="1">
              <a:spcBef>
                <a:spcPts val="0"/>
              </a:spcBef>
              <a:spcAft>
                <a:spcPts val="0"/>
              </a:spcAft>
              <a:defRPr/>
            </a:pPr>
            <a:r>
              <a:rPr lang="en-US" altLang="en-US" dirty="0">
                <a:solidFill>
                  <a:srgbClr val="FFFFFF"/>
                </a:solidFill>
                <a:latin typeface="Arial"/>
                <a:ea typeface="ＭＳ Ｐゴシック" charset="0"/>
                <a:cs typeface="Arial"/>
                <a:sym typeface="Helvetica" charset="0"/>
              </a:rPr>
              <a:t>IBM Confidential – Page </a:t>
            </a:r>
            <a:fld id="{3AD35F64-7BFE-4AA6-B41F-771B1133FB22}"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6</a:t>
            </a:fld>
            <a:endParaRPr lang="en-US" altLang="en-US" dirty="0">
              <a:solidFill>
                <a:srgbClr val="FFFFFF"/>
              </a:solidFill>
              <a:latin typeface="Arial"/>
              <a:ea typeface="ＭＳ Ｐゴシック" charset="0"/>
              <a:cs typeface="Arial"/>
              <a:sym typeface="Helvetica" charset="0"/>
            </a:endParaRPr>
          </a:p>
        </p:txBody>
      </p:sp>
      <p:sp>
        <p:nvSpPr>
          <p:cNvPr id="7" name="Rectangle 6"/>
          <p:cNvSpPr/>
          <p:nvPr/>
        </p:nvSpPr>
        <p:spPr>
          <a:xfrm>
            <a:off x="3677070" y="2608926"/>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Authentication MS</a:t>
            </a:r>
          </a:p>
        </p:txBody>
      </p:sp>
      <p:cxnSp>
        <p:nvCxnSpPr>
          <p:cNvPr id="35" name="Elbow Connector 34"/>
          <p:cNvCxnSpPr>
            <a:stCxn id="32" idx="2"/>
            <a:endCxn id="66" idx="0"/>
          </p:cNvCxnSpPr>
          <p:nvPr/>
        </p:nvCxnSpPr>
        <p:spPr>
          <a:xfrm rot="16200000" flipH="1">
            <a:off x="3460228" y="1671835"/>
            <a:ext cx="1078501" cy="485960"/>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52" name="Elbow Connector 51"/>
          <p:cNvCxnSpPr>
            <a:stCxn id="31" idx="2"/>
            <a:endCxn id="62" idx="0"/>
          </p:cNvCxnSpPr>
          <p:nvPr/>
        </p:nvCxnSpPr>
        <p:spPr>
          <a:xfrm rot="5400000">
            <a:off x="838600" y="1675429"/>
            <a:ext cx="1098629" cy="473229"/>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23" name="Can 22"/>
          <p:cNvSpPr/>
          <p:nvPr/>
        </p:nvSpPr>
        <p:spPr>
          <a:xfrm>
            <a:off x="4378339" y="5708984"/>
            <a:ext cx="347218" cy="395204"/>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Rectangle 44"/>
          <p:cNvSpPr/>
          <p:nvPr/>
        </p:nvSpPr>
        <p:spPr>
          <a:xfrm>
            <a:off x="7162690" y="2674089"/>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Asset management MS</a:t>
            </a:r>
          </a:p>
        </p:txBody>
      </p:sp>
      <p:sp>
        <p:nvSpPr>
          <p:cNvPr id="46" name="Can 45"/>
          <p:cNvSpPr/>
          <p:nvPr/>
        </p:nvSpPr>
        <p:spPr>
          <a:xfrm>
            <a:off x="7810861" y="3051258"/>
            <a:ext cx="269960" cy="35897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46"/>
          <p:cNvSpPr/>
          <p:nvPr/>
        </p:nvSpPr>
        <p:spPr>
          <a:xfrm>
            <a:off x="5219564" y="2621113"/>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User management MS</a:t>
            </a:r>
          </a:p>
        </p:txBody>
      </p:sp>
      <p:sp>
        <p:nvSpPr>
          <p:cNvPr id="50" name="Rectangle 49"/>
          <p:cNvSpPr/>
          <p:nvPr/>
        </p:nvSpPr>
        <p:spPr>
          <a:xfrm>
            <a:off x="2481778" y="2608926"/>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App Authorization MS</a:t>
            </a:r>
          </a:p>
        </p:txBody>
      </p:sp>
      <p:sp>
        <p:nvSpPr>
          <p:cNvPr id="51" name="Can 50"/>
          <p:cNvSpPr/>
          <p:nvPr/>
        </p:nvSpPr>
        <p:spPr>
          <a:xfrm>
            <a:off x="2765300" y="5574469"/>
            <a:ext cx="405411" cy="429400"/>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Rectangle 52"/>
          <p:cNvSpPr/>
          <p:nvPr/>
        </p:nvSpPr>
        <p:spPr>
          <a:xfrm>
            <a:off x="606697" y="2621113"/>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Config management MS</a:t>
            </a:r>
          </a:p>
        </p:txBody>
      </p:sp>
      <p:cxnSp>
        <p:nvCxnSpPr>
          <p:cNvPr id="57" name="Elbow Connector 56"/>
          <p:cNvCxnSpPr>
            <a:stCxn id="33" idx="2"/>
            <a:endCxn id="67" idx="0"/>
          </p:cNvCxnSpPr>
          <p:nvPr/>
        </p:nvCxnSpPr>
        <p:spPr>
          <a:xfrm rot="16200000" flipH="1">
            <a:off x="5224775" y="1889607"/>
            <a:ext cx="1061828" cy="46871"/>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60" name="Elbow Connector 59"/>
          <p:cNvCxnSpPr>
            <a:stCxn id="34" idx="2"/>
            <a:endCxn id="68" idx="0"/>
          </p:cNvCxnSpPr>
          <p:nvPr/>
        </p:nvCxnSpPr>
        <p:spPr>
          <a:xfrm rot="16200000" flipH="1">
            <a:off x="7102378" y="1895169"/>
            <a:ext cx="1117788" cy="91707"/>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31" name="Rectangle 30"/>
          <p:cNvSpPr/>
          <p:nvPr/>
        </p:nvSpPr>
        <p:spPr>
          <a:xfrm>
            <a:off x="767278" y="810453"/>
            <a:ext cx="171450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App Config Web</a:t>
            </a:r>
          </a:p>
        </p:txBody>
      </p:sp>
      <p:sp>
        <p:nvSpPr>
          <p:cNvPr id="32" name="Rectangle 31"/>
          <p:cNvSpPr/>
          <p:nvPr/>
        </p:nvSpPr>
        <p:spPr>
          <a:xfrm>
            <a:off x="2899248" y="823289"/>
            <a:ext cx="171450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User Identity Web</a:t>
            </a:r>
          </a:p>
        </p:txBody>
      </p:sp>
      <p:sp>
        <p:nvSpPr>
          <p:cNvPr id="33" name="Rectangle 32"/>
          <p:cNvSpPr/>
          <p:nvPr/>
        </p:nvSpPr>
        <p:spPr>
          <a:xfrm>
            <a:off x="4875004" y="829853"/>
            <a:ext cx="171450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User Management Web</a:t>
            </a:r>
          </a:p>
        </p:txBody>
      </p:sp>
      <p:sp>
        <p:nvSpPr>
          <p:cNvPr id="34" name="Rectangle 33"/>
          <p:cNvSpPr/>
          <p:nvPr/>
        </p:nvSpPr>
        <p:spPr>
          <a:xfrm>
            <a:off x="6758169" y="829853"/>
            <a:ext cx="171450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Asset Dashboard Web</a:t>
            </a:r>
          </a:p>
        </p:txBody>
      </p:sp>
      <p:sp>
        <p:nvSpPr>
          <p:cNvPr id="10" name="TextBox 9"/>
          <p:cNvSpPr txBox="1"/>
          <p:nvPr/>
        </p:nvSpPr>
        <p:spPr>
          <a:xfrm>
            <a:off x="7663724" y="1821106"/>
            <a:ext cx="1039067" cy="415498"/>
          </a:xfrm>
          <a:prstGeom prst="rect">
            <a:avLst/>
          </a:prstGeom>
          <a:noFill/>
        </p:spPr>
        <p:txBody>
          <a:bodyPr wrap="none" rtlCol="0">
            <a:spAutoFit/>
          </a:bodyPr>
          <a:lstStyle/>
          <a:p>
            <a:r>
              <a:rPr lang="en-US" sz="1050" dirty="0"/>
              <a:t>Add, delete, </a:t>
            </a:r>
          </a:p>
          <a:p>
            <a:r>
              <a:rPr lang="en-US" sz="1050" dirty="0"/>
              <a:t>update Assets</a:t>
            </a:r>
          </a:p>
        </p:txBody>
      </p:sp>
      <p:cxnSp>
        <p:nvCxnSpPr>
          <p:cNvPr id="42" name="Elbow Connector 41"/>
          <p:cNvCxnSpPr>
            <a:stCxn id="32" idx="2"/>
            <a:endCxn id="64" idx="0"/>
          </p:cNvCxnSpPr>
          <p:nvPr/>
        </p:nvCxnSpPr>
        <p:spPr>
          <a:xfrm rot="5400000">
            <a:off x="2861042" y="1550379"/>
            <a:ext cx="1070271" cy="720643"/>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5762060" y="1760692"/>
            <a:ext cx="987771" cy="415498"/>
          </a:xfrm>
          <a:prstGeom prst="rect">
            <a:avLst/>
          </a:prstGeom>
          <a:noFill/>
        </p:spPr>
        <p:txBody>
          <a:bodyPr wrap="none" rtlCol="0">
            <a:spAutoFit/>
          </a:bodyPr>
          <a:lstStyle/>
          <a:p>
            <a:r>
              <a:rPr lang="en-US" sz="1050" dirty="0"/>
              <a:t>Add, delete, </a:t>
            </a:r>
          </a:p>
          <a:p>
            <a:r>
              <a:rPr lang="en-US" sz="1050" dirty="0"/>
              <a:t>update Users</a:t>
            </a:r>
          </a:p>
        </p:txBody>
      </p:sp>
      <p:sp>
        <p:nvSpPr>
          <p:cNvPr id="55" name="TextBox 54"/>
          <p:cNvSpPr txBox="1"/>
          <p:nvPr/>
        </p:nvSpPr>
        <p:spPr>
          <a:xfrm>
            <a:off x="417541" y="1552943"/>
            <a:ext cx="1303562" cy="415498"/>
          </a:xfrm>
          <a:prstGeom prst="rect">
            <a:avLst/>
          </a:prstGeom>
          <a:noFill/>
        </p:spPr>
        <p:txBody>
          <a:bodyPr wrap="none" rtlCol="0">
            <a:spAutoFit/>
          </a:bodyPr>
          <a:lstStyle/>
          <a:p>
            <a:r>
              <a:rPr lang="en-US" sz="1050" dirty="0"/>
              <a:t>Add, delete, </a:t>
            </a:r>
          </a:p>
          <a:p>
            <a:r>
              <a:rPr lang="en-US" sz="1050" dirty="0"/>
              <a:t>update App Config</a:t>
            </a:r>
          </a:p>
        </p:txBody>
      </p:sp>
      <p:cxnSp>
        <p:nvCxnSpPr>
          <p:cNvPr id="56" name="Elbow Connector 55"/>
          <p:cNvCxnSpPr>
            <a:stCxn id="53" idx="2"/>
            <a:endCxn id="3" idx="0"/>
          </p:cNvCxnSpPr>
          <p:nvPr/>
        </p:nvCxnSpPr>
        <p:spPr>
          <a:xfrm rot="16200000" flipH="1">
            <a:off x="1103322" y="3589465"/>
            <a:ext cx="377169" cy="271739"/>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62" name="Rectangle 61"/>
          <p:cNvSpPr/>
          <p:nvPr/>
        </p:nvSpPr>
        <p:spPr>
          <a:xfrm>
            <a:off x="597221" y="2461358"/>
            <a:ext cx="1108156" cy="159754"/>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APIS</a:t>
            </a:r>
          </a:p>
        </p:txBody>
      </p:sp>
      <p:sp>
        <p:nvSpPr>
          <p:cNvPr id="64" name="Rectangle 63"/>
          <p:cNvSpPr/>
          <p:nvPr/>
        </p:nvSpPr>
        <p:spPr>
          <a:xfrm>
            <a:off x="2481777" y="2445836"/>
            <a:ext cx="1108156" cy="159754"/>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APIS</a:t>
            </a:r>
          </a:p>
        </p:txBody>
      </p:sp>
      <p:sp>
        <p:nvSpPr>
          <p:cNvPr id="66" name="Rectangle 65"/>
          <p:cNvSpPr/>
          <p:nvPr/>
        </p:nvSpPr>
        <p:spPr>
          <a:xfrm>
            <a:off x="3688380" y="2454066"/>
            <a:ext cx="1108156" cy="159754"/>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APIS</a:t>
            </a:r>
          </a:p>
        </p:txBody>
      </p:sp>
      <p:sp>
        <p:nvSpPr>
          <p:cNvPr id="67" name="Rectangle 66"/>
          <p:cNvSpPr/>
          <p:nvPr/>
        </p:nvSpPr>
        <p:spPr>
          <a:xfrm>
            <a:off x="5225047" y="2443957"/>
            <a:ext cx="1108156" cy="159754"/>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APIS</a:t>
            </a:r>
          </a:p>
        </p:txBody>
      </p:sp>
      <p:sp>
        <p:nvSpPr>
          <p:cNvPr id="68" name="Rectangle 67"/>
          <p:cNvSpPr/>
          <p:nvPr/>
        </p:nvSpPr>
        <p:spPr>
          <a:xfrm>
            <a:off x="7153048" y="2499917"/>
            <a:ext cx="1108156" cy="159754"/>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APIS</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1300" y="3913920"/>
            <a:ext cx="552951" cy="386793"/>
          </a:xfrm>
          <a:prstGeom prst="rect">
            <a:avLst/>
          </a:prstGeom>
        </p:spPr>
      </p:pic>
      <p:cxnSp>
        <p:nvCxnSpPr>
          <p:cNvPr id="38" name="Elbow Connector 37"/>
          <p:cNvCxnSpPr>
            <a:endCxn id="39" idx="0"/>
          </p:cNvCxnSpPr>
          <p:nvPr/>
        </p:nvCxnSpPr>
        <p:spPr>
          <a:xfrm rot="16200000" flipH="1">
            <a:off x="7709091" y="3615953"/>
            <a:ext cx="324194" cy="271739"/>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39" name="Picture 3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30582" y="3913920"/>
            <a:ext cx="552951" cy="386793"/>
          </a:xfrm>
          <a:prstGeom prst="rect">
            <a:avLst/>
          </a:prstGeom>
        </p:spPr>
      </p:pic>
      <p:cxnSp>
        <p:nvCxnSpPr>
          <p:cNvPr id="40" name="Elbow Connector 39"/>
          <p:cNvCxnSpPr>
            <a:endCxn id="41" idx="0"/>
          </p:cNvCxnSpPr>
          <p:nvPr/>
        </p:nvCxnSpPr>
        <p:spPr>
          <a:xfrm rot="16200000" flipH="1">
            <a:off x="5853023" y="3597336"/>
            <a:ext cx="361427" cy="271739"/>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41" name="Picture 4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93130" y="3913920"/>
            <a:ext cx="552951" cy="386793"/>
          </a:xfrm>
          <a:prstGeom prst="rect">
            <a:avLst/>
          </a:prstGeom>
        </p:spPr>
      </p:pic>
      <p:sp>
        <p:nvSpPr>
          <p:cNvPr id="9" name="Direct Access Storage 8"/>
          <p:cNvSpPr/>
          <p:nvPr/>
        </p:nvSpPr>
        <p:spPr>
          <a:xfrm>
            <a:off x="1067628" y="4773880"/>
            <a:ext cx="1081806" cy="391886"/>
          </a:xfrm>
          <a:prstGeom prst="flowChartMagneticDru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7030A0"/>
                </a:solidFill>
              </a:rPr>
              <a:t>Topic</a:t>
            </a:r>
          </a:p>
        </p:txBody>
      </p:sp>
      <p:sp>
        <p:nvSpPr>
          <p:cNvPr id="65" name="Direct Access Storage 64"/>
          <p:cNvSpPr/>
          <p:nvPr/>
        </p:nvSpPr>
        <p:spPr>
          <a:xfrm>
            <a:off x="5665636" y="4739125"/>
            <a:ext cx="1081806" cy="391886"/>
          </a:xfrm>
          <a:prstGeom prst="flowChartMagneticDru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7030A0"/>
                </a:solidFill>
              </a:rPr>
              <a:t>Topic</a:t>
            </a:r>
          </a:p>
        </p:txBody>
      </p:sp>
      <p:sp>
        <p:nvSpPr>
          <p:cNvPr id="69" name="Direct Access Storage 68"/>
          <p:cNvSpPr/>
          <p:nvPr/>
        </p:nvSpPr>
        <p:spPr>
          <a:xfrm>
            <a:off x="7466154" y="4735690"/>
            <a:ext cx="1081806" cy="391886"/>
          </a:xfrm>
          <a:prstGeom prst="flowChartMagneticDru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7030A0"/>
                </a:solidFill>
              </a:rPr>
              <a:t>Topic</a:t>
            </a:r>
          </a:p>
        </p:txBody>
      </p:sp>
      <p:cxnSp>
        <p:nvCxnSpPr>
          <p:cNvPr id="70" name="Elbow Connector 69"/>
          <p:cNvCxnSpPr>
            <a:stCxn id="39" idx="2"/>
            <a:endCxn id="69" idx="0"/>
          </p:cNvCxnSpPr>
          <p:nvPr/>
        </p:nvCxnSpPr>
        <p:spPr>
          <a:xfrm rot="5400000">
            <a:off x="7789570" y="4518201"/>
            <a:ext cx="434977" cy="1"/>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71" name="Elbow Connector 70"/>
          <p:cNvCxnSpPr>
            <a:stCxn id="41" idx="2"/>
            <a:endCxn id="65" idx="0"/>
          </p:cNvCxnSpPr>
          <p:nvPr/>
        </p:nvCxnSpPr>
        <p:spPr>
          <a:xfrm rot="16200000" flipH="1">
            <a:off x="5968866" y="4501452"/>
            <a:ext cx="438412" cy="36933"/>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72" name="Elbow Connector 71"/>
          <p:cNvCxnSpPr>
            <a:stCxn id="3" idx="2"/>
            <a:endCxn id="9" idx="0"/>
          </p:cNvCxnSpPr>
          <p:nvPr/>
        </p:nvCxnSpPr>
        <p:spPr>
          <a:xfrm rot="16200000" flipH="1">
            <a:off x="1281570" y="4446918"/>
            <a:ext cx="473167" cy="180755"/>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74" name="Elbow Connector 73"/>
          <p:cNvCxnSpPr>
            <a:stCxn id="65" idx="4"/>
            <a:endCxn id="82" idx="0"/>
          </p:cNvCxnSpPr>
          <p:nvPr/>
        </p:nvCxnSpPr>
        <p:spPr>
          <a:xfrm flipH="1">
            <a:off x="5448576" y="4935068"/>
            <a:ext cx="1298866" cy="613740"/>
          </a:xfrm>
          <a:prstGeom prst="bentConnector4">
            <a:avLst>
              <a:gd name="adj1" fmla="val -17600"/>
              <a:gd name="adj2" fmla="val 65963"/>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75" name="Elbow Connector 74"/>
          <p:cNvCxnSpPr>
            <a:stCxn id="65" idx="4"/>
          </p:cNvCxnSpPr>
          <p:nvPr/>
        </p:nvCxnSpPr>
        <p:spPr>
          <a:xfrm flipV="1">
            <a:off x="6747442" y="3624269"/>
            <a:ext cx="563882" cy="1310799"/>
          </a:xfrm>
          <a:prstGeom prst="bentConnector2">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5" name="Rounded Rectangle 24"/>
          <p:cNvSpPr/>
          <p:nvPr/>
        </p:nvSpPr>
        <p:spPr>
          <a:xfrm>
            <a:off x="1704251" y="5575348"/>
            <a:ext cx="914400" cy="407254"/>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Config Consumer</a:t>
            </a:r>
          </a:p>
        </p:txBody>
      </p:sp>
      <p:sp>
        <p:nvSpPr>
          <p:cNvPr id="29" name="TextBox 28"/>
          <p:cNvSpPr txBox="1"/>
          <p:nvPr/>
        </p:nvSpPr>
        <p:spPr>
          <a:xfrm>
            <a:off x="2668804" y="5996190"/>
            <a:ext cx="593432" cy="261610"/>
          </a:xfrm>
          <a:prstGeom prst="rect">
            <a:avLst/>
          </a:prstGeom>
          <a:noFill/>
        </p:spPr>
        <p:txBody>
          <a:bodyPr wrap="none" rtlCol="0">
            <a:spAutoFit/>
          </a:bodyPr>
          <a:lstStyle/>
          <a:p>
            <a:r>
              <a:rPr lang="en-US" sz="1100" dirty="0"/>
              <a:t>Config</a:t>
            </a:r>
          </a:p>
        </p:txBody>
      </p:sp>
      <p:cxnSp>
        <p:nvCxnSpPr>
          <p:cNvPr id="76" name="Elbow Connector 75"/>
          <p:cNvCxnSpPr>
            <a:stCxn id="9" idx="4"/>
            <a:endCxn id="25" idx="0"/>
          </p:cNvCxnSpPr>
          <p:nvPr/>
        </p:nvCxnSpPr>
        <p:spPr>
          <a:xfrm>
            <a:off x="2149434" y="4969823"/>
            <a:ext cx="12017" cy="605525"/>
          </a:xfrm>
          <a:prstGeom prst="bentConnector2">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77" name="Elbow Connector 76"/>
          <p:cNvCxnSpPr>
            <a:stCxn id="25" idx="3"/>
            <a:endCxn id="51" idx="2"/>
          </p:cNvCxnSpPr>
          <p:nvPr/>
        </p:nvCxnSpPr>
        <p:spPr>
          <a:xfrm>
            <a:off x="2618651" y="5778975"/>
            <a:ext cx="146649" cy="10194"/>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79" name="Elbow Connector 78"/>
          <p:cNvCxnSpPr>
            <a:stCxn id="51" idx="1"/>
            <a:endCxn id="50" idx="2"/>
          </p:cNvCxnSpPr>
          <p:nvPr/>
        </p:nvCxnSpPr>
        <p:spPr>
          <a:xfrm rot="5400000" flipH="1" flipV="1">
            <a:off x="1974610" y="4517961"/>
            <a:ext cx="2049905" cy="63112"/>
          </a:xfrm>
          <a:prstGeom prst="bentConnector3">
            <a:avLst>
              <a:gd name="adj1" fmla="val 7549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82" name="Rounded Rectangle 81"/>
          <p:cNvSpPr/>
          <p:nvPr/>
        </p:nvSpPr>
        <p:spPr>
          <a:xfrm>
            <a:off x="4991376" y="5548808"/>
            <a:ext cx="914400" cy="407254"/>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User Consumer</a:t>
            </a:r>
          </a:p>
        </p:txBody>
      </p:sp>
      <p:cxnSp>
        <p:nvCxnSpPr>
          <p:cNvPr id="83" name="Elbow Connector 82"/>
          <p:cNvCxnSpPr>
            <a:stCxn id="82" idx="1"/>
            <a:endCxn id="23" idx="4"/>
          </p:cNvCxnSpPr>
          <p:nvPr/>
        </p:nvCxnSpPr>
        <p:spPr>
          <a:xfrm rot="10800000" flipV="1">
            <a:off x="4725558" y="5752434"/>
            <a:ext cx="265819" cy="154151"/>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93" name="Elbow Connector 92"/>
          <p:cNvCxnSpPr>
            <a:stCxn id="23" idx="1"/>
            <a:endCxn id="7" idx="2"/>
          </p:cNvCxnSpPr>
          <p:nvPr/>
        </p:nvCxnSpPr>
        <p:spPr>
          <a:xfrm rot="16200000" flipV="1">
            <a:off x="3296969" y="4454005"/>
            <a:ext cx="2184420" cy="325538"/>
          </a:xfrm>
          <a:prstGeom prst="bentConnector3">
            <a:avLst>
              <a:gd name="adj1" fmla="val 79356"/>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9068282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D72B5A-D2BF-0F41-AB02-0E3504265F76}"/>
              </a:ext>
            </a:extLst>
          </p:cNvPr>
          <p:cNvSpPr>
            <a:spLocks noGrp="1"/>
          </p:cNvSpPr>
          <p:nvPr>
            <p:ph type="title"/>
          </p:nvPr>
        </p:nvSpPr>
        <p:spPr>
          <a:xfrm>
            <a:off x="288633" y="208582"/>
            <a:ext cx="10515600" cy="521140"/>
          </a:xfrm>
        </p:spPr>
        <p:txBody>
          <a:bodyPr>
            <a:normAutofit/>
          </a:bodyPr>
          <a:lstStyle/>
          <a:p>
            <a:r>
              <a:rPr lang="en-US" sz="2400"/>
              <a:t>MQ- Event Stream</a:t>
            </a:r>
          </a:p>
        </p:txBody>
      </p:sp>
      <p:sp>
        <p:nvSpPr>
          <p:cNvPr id="4" name="Slide Number Placeholder 3">
            <a:extLst>
              <a:ext uri="{FF2B5EF4-FFF2-40B4-BE49-F238E27FC236}">
                <a16:creationId xmlns:a16="http://schemas.microsoft.com/office/drawing/2014/main" id="{B1D66A27-027F-EA4A-B9BD-D02849496229}"/>
              </a:ext>
            </a:extLst>
          </p:cNvPr>
          <p:cNvSpPr>
            <a:spLocks noGrp="1"/>
          </p:cNvSpPr>
          <p:nvPr>
            <p:ph type="sldNum" sz="quarter" idx="12"/>
          </p:nvPr>
        </p:nvSpPr>
        <p:spPr/>
        <p:txBody>
          <a:bodyPr/>
          <a:lstStyle/>
          <a:p>
            <a:fld id="{C565C23E-6D76-459C-BC14-A9049E4EE889}" type="slidenum">
              <a:rPr lang="en-US" smtClean="0"/>
              <a:t>60</a:t>
            </a:fld>
            <a:endParaRPr lang="en-US"/>
          </a:p>
        </p:txBody>
      </p:sp>
      <p:sp>
        <p:nvSpPr>
          <p:cNvPr id="6" name="Rectangle 5">
            <a:extLst>
              <a:ext uri="{FF2B5EF4-FFF2-40B4-BE49-F238E27FC236}">
                <a16:creationId xmlns:a16="http://schemas.microsoft.com/office/drawing/2014/main" id="{B53C0033-8D9E-604C-9B28-5FDD36C6C800}"/>
              </a:ext>
            </a:extLst>
          </p:cNvPr>
          <p:cNvSpPr/>
          <p:nvPr/>
        </p:nvSpPr>
        <p:spPr>
          <a:xfrm>
            <a:off x="8846383" y="773966"/>
            <a:ext cx="2716715" cy="2654821"/>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sz="1200">
              <a:solidFill>
                <a:schemeClr val="tx1"/>
              </a:solidFill>
            </a:endParaRPr>
          </a:p>
        </p:txBody>
      </p:sp>
      <p:sp>
        <p:nvSpPr>
          <p:cNvPr id="7" name="Rectangle 6">
            <a:extLst>
              <a:ext uri="{FF2B5EF4-FFF2-40B4-BE49-F238E27FC236}">
                <a16:creationId xmlns:a16="http://schemas.microsoft.com/office/drawing/2014/main" id="{3544A235-B4DC-0446-A2FD-C7DAEC5F0F98}"/>
              </a:ext>
            </a:extLst>
          </p:cNvPr>
          <p:cNvSpPr/>
          <p:nvPr/>
        </p:nvSpPr>
        <p:spPr>
          <a:xfrm>
            <a:off x="6452424" y="1168380"/>
            <a:ext cx="2008413" cy="2216163"/>
          </a:xfrm>
          <a:prstGeom prst="rect">
            <a:avLst/>
          </a:prstGeom>
          <a:noFill/>
          <a:ln>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a:solidFill>
                  <a:schemeClr val="tx1"/>
                </a:solidFill>
              </a:rPr>
              <a:t>MQ Broker</a:t>
            </a:r>
          </a:p>
        </p:txBody>
      </p:sp>
      <p:sp>
        <p:nvSpPr>
          <p:cNvPr id="8" name="Rectangle 7">
            <a:extLst>
              <a:ext uri="{FF2B5EF4-FFF2-40B4-BE49-F238E27FC236}">
                <a16:creationId xmlns:a16="http://schemas.microsoft.com/office/drawing/2014/main" id="{FB63688E-FF28-D746-AC3D-3D2EFBDE0655}"/>
              </a:ext>
            </a:extLst>
          </p:cNvPr>
          <p:cNvSpPr/>
          <p:nvPr/>
        </p:nvSpPr>
        <p:spPr>
          <a:xfrm>
            <a:off x="642258" y="1282632"/>
            <a:ext cx="2008413" cy="1655634"/>
          </a:xfrm>
          <a:prstGeom prst="rect">
            <a:avLst/>
          </a:prstGeom>
          <a:noFill/>
          <a:ln>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a:solidFill>
                  <a:schemeClr val="tx1"/>
                </a:solidFill>
              </a:rPr>
              <a:t>Liberty</a:t>
            </a:r>
          </a:p>
        </p:txBody>
      </p:sp>
      <p:sp>
        <p:nvSpPr>
          <p:cNvPr id="9" name="Rectangle 8">
            <a:extLst>
              <a:ext uri="{FF2B5EF4-FFF2-40B4-BE49-F238E27FC236}">
                <a16:creationId xmlns:a16="http://schemas.microsoft.com/office/drawing/2014/main" id="{F1EEF6CD-0322-394A-87BF-5379FE8EE999}"/>
              </a:ext>
            </a:extLst>
          </p:cNvPr>
          <p:cNvSpPr/>
          <p:nvPr/>
        </p:nvSpPr>
        <p:spPr>
          <a:xfrm>
            <a:off x="762000" y="1616527"/>
            <a:ext cx="1703614" cy="914400"/>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Reefer</a:t>
            </a:r>
          </a:p>
          <a:p>
            <a:pPr algn="ctr"/>
            <a:r>
              <a:rPr lang="en-US"/>
              <a:t>Container MS</a:t>
            </a:r>
          </a:p>
        </p:txBody>
      </p:sp>
      <p:sp>
        <p:nvSpPr>
          <p:cNvPr id="10" name="Rounded Rectangle 9">
            <a:extLst>
              <a:ext uri="{FF2B5EF4-FFF2-40B4-BE49-F238E27FC236}">
                <a16:creationId xmlns:a16="http://schemas.microsoft.com/office/drawing/2014/main" id="{0BA597E7-00D6-7F44-9C30-03D1F5A01FB4}"/>
              </a:ext>
            </a:extLst>
          </p:cNvPr>
          <p:cNvSpPr/>
          <p:nvPr/>
        </p:nvSpPr>
        <p:spPr bwMode="auto">
          <a:xfrm>
            <a:off x="2766994" y="421785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0</a:t>
            </a:r>
            <a:endParaRPr lang="en-US" sz="667">
              <a:solidFill>
                <a:schemeClr val="bg1"/>
              </a:solidFill>
            </a:endParaRPr>
          </a:p>
        </p:txBody>
      </p:sp>
      <p:sp>
        <p:nvSpPr>
          <p:cNvPr id="11" name="Rounded Rectangle 10">
            <a:extLst>
              <a:ext uri="{FF2B5EF4-FFF2-40B4-BE49-F238E27FC236}">
                <a16:creationId xmlns:a16="http://schemas.microsoft.com/office/drawing/2014/main" id="{3F8CBAEE-0098-D148-A196-E5AD2B6787B8}"/>
              </a:ext>
            </a:extLst>
          </p:cNvPr>
          <p:cNvSpPr/>
          <p:nvPr/>
        </p:nvSpPr>
        <p:spPr bwMode="auto">
          <a:xfrm>
            <a:off x="3010831" y="421785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1</a:t>
            </a:r>
            <a:endParaRPr lang="en-US" sz="667">
              <a:solidFill>
                <a:schemeClr val="bg1"/>
              </a:solidFill>
            </a:endParaRPr>
          </a:p>
        </p:txBody>
      </p:sp>
      <p:sp>
        <p:nvSpPr>
          <p:cNvPr id="12" name="Rounded Rectangle 11">
            <a:extLst>
              <a:ext uri="{FF2B5EF4-FFF2-40B4-BE49-F238E27FC236}">
                <a16:creationId xmlns:a16="http://schemas.microsoft.com/office/drawing/2014/main" id="{F2989703-2F49-5647-B6D8-F7993E04EAE4}"/>
              </a:ext>
            </a:extLst>
          </p:cNvPr>
          <p:cNvSpPr/>
          <p:nvPr/>
        </p:nvSpPr>
        <p:spPr bwMode="auto">
          <a:xfrm>
            <a:off x="3256393" y="421785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2</a:t>
            </a:r>
            <a:endParaRPr lang="en-US" sz="667">
              <a:solidFill>
                <a:schemeClr val="bg1"/>
              </a:solidFill>
            </a:endParaRPr>
          </a:p>
        </p:txBody>
      </p:sp>
      <p:sp>
        <p:nvSpPr>
          <p:cNvPr id="13" name="Rounded Rectangle 12">
            <a:extLst>
              <a:ext uri="{FF2B5EF4-FFF2-40B4-BE49-F238E27FC236}">
                <a16:creationId xmlns:a16="http://schemas.microsoft.com/office/drawing/2014/main" id="{54F04F52-1698-E54E-8D5D-3991A0424611}"/>
              </a:ext>
            </a:extLst>
          </p:cNvPr>
          <p:cNvSpPr/>
          <p:nvPr/>
        </p:nvSpPr>
        <p:spPr bwMode="auto">
          <a:xfrm>
            <a:off x="3500230" y="421785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3</a:t>
            </a:r>
            <a:endParaRPr lang="en-US" sz="667">
              <a:solidFill>
                <a:schemeClr val="bg1"/>
              </a:solidFill>
            </a:endParaRPr>
          </a:p>
        </p:txBody>
      </p:sp>
      <p:sp>
        <p:nvSpPr>
          <p:cNvPr id="14" name="Rounded Rectangle 13">
            <a:extLst>
              <a:ext uri="{FF2B5EF4-FFF2-40B4-BE49-F238E27FC236}">
                <a16:creationId xmlns:a16="http://schemas.microsoft.com/office/drawing/2014/main" id="{3890F22B-7831-CC45-9E84-2F465C403BBE}"/>
              </a:ext>
            </a:extLst>
          </p:cNvPr>
          <p:cNvSpPr/>
          <p:nvPr/>
        </p:nvSpPr>
        <p:spPr bwMode="auto">
          <a:xfrm>
            <a:off x="3745791" y="421785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4</a:t>
            </a:r>
            <a:endParaRPr lang="en-US" sz="667">
              <a:solidFill>
                <a:schemeClr val="bg1"/>
              </a:solidFill>
            </a:endParaRPr>
          </a:p>
        </p:txBody>
      </p:sp>
      <p:sp>
        <p:nvSpPr>
          <p:cNvPr id="15" name="Rounded Rectangle 14">
            <a:extLst>
              <a:ext uri="{FF2B5EF4-FFF2-40B4-BE49-F238E27FC236}">
                <a16:creationId xmlns:a16="http://schemas.microsoft.com/office/drawing/2014/main" id="{EED12008-2192-5048-99A3-CAFBD4DFB3A8}"/>
              </a:ext>
            </a:extLst>
          </p:cNvPr>
          <p:cNvSpPr/>
          <p:nvPr/>
        </p:nvSpPr>
        <p:spPr bwMode="auto">
          <a:xfrm>
            <a:off x="3976587" y="421785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5</a:t>
            </a:r>
            <a:endParaRPr lang="en-US" sz="667">
              <a:solidFill>
                <a:schemeClr val="bg1"/>
              </a:solidFill>
            </a:endParaRPr>
          </a:p>
        </p:txBody>
      </p:sp>
      <p:sp>
        <p:nvSpPr>
          <p:cNvPr id="18" name="AutoShape 4">
            <a:extLst>
              <a:ext uri="{FF2B5EF4-FFF2-40B4-BE49-F238E27FC236}">
                <a16:creationId xmlns:a16="http://schemas.microsoft.com/office/drawing/2014/main" id="{CDC99AA8-3A32-6E4A-99DE-489E3056BAE3}"/>
              </a:ext>
            </a:extLst>
          </p:cNvPr>
          <p:cNvSpPr>
            <a:spLocks noChangeArrowheads="1"/>
          </p:cNvSpPr>
          <p:nvPr/>
        </p:nvSpPr>
        <p:spPr bwMode="auto">
          <a:xfrm>
            <a:off x="1899331" y="3925562"/>
            <a:ext cx="5029794" cy="1348479"/>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a:endParaRPr lang="en-US" sz="1333"/>
          </a:p>
        </p:txBody>
      </p:sp>
      <p:sp>
        <p:nvSpPr>
          <p:cNvPr id="20" name="TextBox 19">
            <a:extLst>
              <a:ext uri="{FF2B5EF4-FFF2-40B4-BE49-F238E27FC236}">
                <a16:creationId xmlns:a16="http://schemas.microsoft.com/office/drawing/2014/main" id="{DBB9557F-8237-544F-8483-B618ED14A2EB}"/>
              </a:ext>
            </a:extLst>
          </p:cNvPr>
          <p:cNvSpPr txBox="1"/>
          <p:nvPr/>
        </p:nvSpPr>
        <p:spPr>
          <a:xfrm>
            <a:off x="2700397" y="4904710"/>
            <a:ext cx="1249060" cy="369332"/>
          </a:xfrm>
          <a:prstGeom prst="rect">
            <a:avLst/>
          </a:prstGeom>
          <a:noFill/>
        </p:spPr>
        <p:txBody>
          <a:bodyPr wrap="none" rtlCol="0">
            <a:spAutoFit/>
          </a:bodyPr>
          <a:lstStyle/>
          <a:p>
            <a:r>
              <a:rPr lang="en-US">
                <a:solidFill>
                  <a:schemeClr val="accent1">
                    <a:lumMod val="25000"/>
                  </a:schemeClr>
                </a:solidFill>
              </a:rPr>
              <a:t>containers</a:t>
            </a:r>
          </a:p>
        </p:txBody>
      </p:sp>
      <p:pic>
        <p:nvPicPr>
          <p:cNvPr id="21" name="Picture 20">
            <a:extLst>
              <a:ext uri="{FF2B5EF4-FFF2-40B4-BE49-F238E27FC236}">
                <a16:creationId xmlns:a16="http://schemas.microsoft.com/office/drawing/2014/main" id="{C761479B-26FE-F344-9F83-99B0AEB69FB5}"/>
              </a:ext>
            </a:extLst>
          </p:cNvPr>
          <p:cNvPicPr>
            <a:picLocks noChangeAspect="1"/>
          </p:cNvPicPr>
          <p:nvPr/>
        </p:nvPicPr>
        <p:blipFill>
          <a:blip r:embed="rId2"/>
          <a:stretch>
            <a:fillRect/>
          </a:stretch>
        </p:blipFill>
        <p:spPr>
          <a:xfrm>
            <a:off x="7955885" y="2897850"/>
            <a:ext cx="504952" cy="511556"/>
          </a:xfrm>
          <a:prstGeom prst="rect">
            <a:avLst/>
          </a:prstGeom>
        </p:spPr>
      </p:pic>
      <p:pic>
        <p:nvPicPr>
          <p:cNvPr id="22" name="Picture 21">
            <a:extLst>
              <a:ext uri="{FF2B5EF4-FFF2-40B4-BE49-F238E27FC236}">
                <a16:creationId xmlns:a16="http://schemas.microsoft.com/office/drawing/2014/main" id="{1B16228E-748D-5644-91F6-79288C7462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4609" y="3930860"/>
            <a:ext cx="523018" cy="690721"/>
          </a:xfrm>
          <a:prstGeom prst="rect">
            <a:avLst/>
          </a:prstGeom>
        </p:spPr>
      </p:pic>
      <p:pic>
        <p:nvPicPr>
          <p:cNvPr id="23" name="Picture 40">
            <a:extLst>
              <a:ext uri="{FF2B5EF4-FFF2-40B4-BE49-F238E27FC236}">
                <a16:creationId xmlns:a16="http://schemas.microsoft.com/office/drawing/2014/main" id="{19DBC0DA-784D-2844-83EC-68ED99B4F9E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002994" y="3153628"/>
            <a:ext cx="1099134" cy="40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Picture 40">
            <a:extLst>
              <a:ext uri="{FF2B5EF4-FFF2-40B4-BE49-F238E27FC236}">
                <a16:creationId xmlns:a16="http://schemas.microsoft.com/office/drawing/2014/main" id="{E8EEB410-07EC-D848-92F0-6380D4A64C59}"/>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366480" y="5093585"/>
            <a:ext cx="1099134" cy="40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Picture 40">
            <a:extLst>
              <a:ext uri="{FF2B5EF4-FFF2-40B4-BE49-F238E27FC236}">
                <a16:creationId xmlns:a16="http://schemas.microsoft.com/office/drawing/2014/main" id="{6CF0C2DA-CD62-0F4A-B6D7-15B98EF785F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16601" y="2734597"/>
            <a:ext cx="1099134" cy="40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Rounded Rectangle 26">
            <a:extLst>
              <a:ext uri="{FF2B5EF4-FFF2-40B4-BE49-F238E27FC236}">
                <a16:creationId xmlns:a16="http://schemas.microsoft.com/office/drawing/2014/main" id="{E472D71D-D4D6-9743-8082-F5CD0C08D2B8}"/>
              </a:ext>
            </a:extLst>
          </p:cNvPr>
          <p:cNvSpPr/>
          <p:nvPr/>
        </p:nvSpPr>
        <p:spPr>
          <a:xfrm>
            <a:off x="4357133" y="1131640"/>
            <a:ext cx="1749097" cy="969774"/>
          </a:xfrm>
          <a:prstGeom prst="roundRect">
            <a:avLst>
              <a:gd name="adj" fmla="val 9717"/>
            </a:avLst>
          </a:prstGeom>
          <a:noFill/>
          <a:ln w="12700">
            <a:solidFill>
              <a:schemeClr val="tx2">
                <a:lumMod val="50000"/>
              </a:schemeClr>
            </a:solidFill>
          </a:ln>
          <a:effectLst/>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r>
              <a:rPr lang="en-US" sz="1200" baseline="0" dirty="0">
                <a:solidFill>
                  <a:schemeClr val="tx1"/>
                </a:solidFill>
                <a:latin typeface="IBM Plex Sans" panose="020B0503050203000203" pitchFamily="34" charset="77"/>
                <a:cs typeface="Arial"/>
              </a:rPr>
              <a:t>Kafka Connect worker</a:t>
            </a:r>
          </a:p>
        </p:txBody>
      </p:sp>
      <p:sp>
        <p:nvSpPr>
          <p:cNvPr id="28" name="Rectangle 27">
            <a:extLst>
              <a:ext uri="{FF2B5EF4-FFF2-40B4-BE49-F238E27FC236}">
                <a16:creationId xmlns:a16="http://schemas.microsoft.com/office/drawing/2014/main" id="{B7D30072-B50F-AF4E-B0DD-65AD5EFDBA86}"/>
              </a:ext>
            </a:extLst>
          </p:cNvPr>
          <p:cNvSpPr/>
          <p:nvPr/>
        </p:nvSpPr>
        <p:spPr>
          <a:xfrm>
            <a:off x="4741074" y="1500578"/>
            <a:ext cx="1269122" cy="461665"/>
          </a:xfrm>
          <a:prstGeom prst="rect">
            <a:avLst/>
          </a:prstGeom>
          <a:solidFill>
            <a:schemeClr val="bg2"/>
          </a:solidFill>
          <a:ln>
            <a:solidFill>
              <a:schemeClr val="dk1"/>
            </a:solidFill>
          </a:ln>
        </p:spPr>
        <p:txBody>
          <a:bodyPr wrap="square" rtlCol="0" anchor="ctr">
            <a:spAutoFit/>
          </a:bodyPr>
          <a:lstStyle/>
          <a:p>
            <a:pPr algn="ctr" eaLnBrk="1" fontAlgn="auto" hangingPunct="1">
              <a:spcBef>
                <a:spcPts val="0"/>
              </a:spcBef>
              <a:spcAft>
                <a:spcPts val="0"/>
              </a:spcAft>
            </a:pPr>
            <a:r>
              <a:rPr lang="en-US" sz="1200" baseline="0">
                <a:solidFill>
                  <a:srgbClr val="1D3548"/>
                </a:solidFill>
                <a:latin typeface="IBM Plex Sans" charset="0"/>
                <a:ea typeface="IBM Plex Sans" charset="0"/>
                <a:cs typeface="IBM Plex Sans" charset="0"/>
              </a:rPr>
              <a:t>MQ Source Connector</a:t>
            </a:r>
          </a:p>
        </p:txBody>
      </p:sp>
      <p:sp>
        <p:nvSpPr>
          <p:cNvPr id="29" name="Rounded Rectangle 28">
            <a:extLst>
              <a:ext uri="{FF2B5EF4-FFF2-40B4-BE49-F238E27FC236}">
                <a16:creationId xmlns:a16="http://schemas.microsoft.com/office/drawing/2014/main" id="{AD04A4E9-A5AD-BC49-8D33-93419BE0FBFB}"/>
              </a:ext>
            </a:extLst>
          </p:cNvPr>
          <p:cNvSpPr/>
          <p:nvPr/>
        </p:nvSpPr>
        <p:spPr>
          <a:xfrm>
            <a:off x="4357133" y="2142634"/>
            <a:ext cx="1749097" cy="969774"/>
          </a:xfrm>
          <a:prstGeom prst="roundRect">
            <a:avLst>
              <a:gd name="adj" fmla="val 9717"/>
            </a:avLst>
          </a:prstGeom>
          <a:noFill/>
          <a:ln w="12700">
            <a:solidFill>
              <a:schemeClr val="tx2">
                <a:lumMod val="50000"/>
              </a:schemeClr>
            </a:solidFill>
          </a:ln>
          <a:effectLst/>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r>
              <a:rPr lang="en-US" sz="1200" baseline="0" dirty="0">
                <a:solidFill>
                  <a:schemeClr val="tx1"/>
                </a:solidFill>
                <a:latin typeface="IBM Plex Sans" panose="020B0503050203000203" pitchFamily="34" charset="77"/>
                <a:cs typeface="Arial"/>
              </a:rPr>
              <a:t>Kafka Connect worker</a:t>
            </a:r>
          </a:p>
        </p:txBody>
      </p:sp>
      <p:sp>
        <p:nvSpPr>
          <p:cNvPr id="30" name="Rectangle 29">
            <a:extLst>
              <a:ext uri="{FF2B5EF4-FFF2-40B4-BE49-F238E27FC236}">
                <a16:creationId xmlns:a16="http://schemas.microsoft.com/office/drawing/2014/main" id="{65BA027F-4C2A-A045-BA71-A6C5E2A3E5FE}"/>
              </a:ext>
            </a:extLst>
          </p:cNvPr>
          <p:cNvSpPr/>
          <p:nvPr/>
        </p:nvSpPr>
        <p:spPr>
          <a:xfrm>
            <a:off x="4710042" y="2408434"/>
            <a:ext cx="1269122" cy="461665"/>
          </a:xfrm>
          <a:prstGeom prst="rect">
            <a:avLst/>
          </a:prstGeom>
          <a:solidFill>
            <a:schemeClr val="bg2"/>
          </a:solidFill>
          <a:ln>
            <a:solidFill>
              <a:schemeClr val="dk1"/>
            </a:solidFill>
          </a:ln>
        </p:spPr>
        <p:txBody>
          <a:bodyPr wrap="square" rtlCol="0" anchor="ctr">
            <a:spAutoFit/>
          </a:bodyPr>
          <a:lstStyle/>
          <a:p>
            <a:pPr algn="ctr" eaLnBrk="1" fontAlgn="auto" hangingPunct="1">
              <a:spcBef>
                <a:spcPts val="0"/>
              </a:spcBef>
              <a:spcAft>
                <a:spcPts val="0"/>
              </a:spcAft>
            </a:pPr>
            <a:r>
              <a:rPr lang="en-US" sz="1200" baseline="0">
                <a:solidFill>
                  <a:srgbClr val="1D3548"/>
                </a:solidFill>
                <a:latin typeface="IBM Plex Sans" charset="0"/>
                <a:ea typeface="IBM Plex Sans" charset="0"/>
                <a:cs typeface="IBM Plex Sans" charset="0"/>
              </a:rPr>
              <a:t>MQ Sink Connector</a:t>
            </a:r>
          </a:p>
        </p:txBody>
      </p:sp>
      <p:grpSp>
        <p:nvGrpSpPr>
          <p:cNvPr id="38" name="Group 37">
            <a:extLst>
              <a:ext uri="{FF2B5EF4-FFF2-40B4-BE49-F238E27FC236}">
                <a16:creationId xmlns:a16="http://schemas.microsoft.com/office/drawing/2014/main" id="{22828461-3849-A74E-AC29-5E2039072796}"/>
              </a:ext>
            </a:extLst>
          </p:cNvPr>
          <p:cNvGrpSpPr/>
          <p:nvPr/>
        </p:nvGrpSpPr>
        <p:grpSpPr>
          <a:xfrm>
            <a:off x="6967281" y="1521592"/>
            <a:ext cx="458450" cy="472799"/>
            <a:chOff x="6952532" y="1521593"/>
            <a:chExt cx="326572" cy="210566"/>
          </a:xfrm>
        </p:grpSpPr>
        <p:sp>
          <p:nvSpPr>
            <p:cNvPr id="31" name="Round Same Side Corner Rectangle 30">
              <a:extLst>
                <a:ext uri="{FF2B5EF4-FFF2-40B4-BE49-F238E27FC236}">
                  <a16:creationId xmlns:a16="http://schemas.microsoft.com/office/drawing/2014/main" id="{961F4523-5785-7B44-832D-F57C025C15AA}"/>
                </a:ext>
              </a:extLst>
            </p:cNvPr>
            <p:cNvSpPr/>
            <p:nvPr/>
          </p:nvSpPr>
          <p:spPr>
            <a:xfrm rot="10800000">
              <a:off x="7007996" y="1521593"/>
              <a:ext cx="228382" cy="210566"/>
            </a:xfrm>
            <a:prstGeom prst="round2Same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Connector 32">
              <a:extLst>
                <a:ext uri="{FF2B5EF4-FFF2-40B4-BE49-F238E27FC236}">
                  <a16:creationId xmlns:a16="http://schemas.microsoft.com/office/drawing/2014/main" id="{CF693F8F-EF4C-B441-B1DB-D6E2077696B6}"/>
                </a:ext>
              </a:extLst>
            </p:cNvPr>
            <p:cNvCxnSpPr>
              <a:cxnSpLocks/>
            </p:cNvCxnSpPr>
            <p:nvPr/>
          </p:nvCxnSpPr>
          <p:spPr>
            <a:xfrm>
              <a:off x="6952532" y="1521593"/>
              <a:ext cx="326572" cy="0"/>
            </a:xfrm>
            <a:prstGeom prst="line">
              <a:avLst/>
            </a:prstGeom>
            <a:ln>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9ADE4BEA-463B-944B-BF1F-2EAAA9CCE0B5}"/>
                </a:ext>
              </a:extLst>
            </p:cNvPr>
            <p:cNvCxnSpPr/>
            <p:nvPr/>
          </p:nvCxnSpPr>
          <p:spPr>
            <a:xfrm>
              <a:off x="7007996" y="1521593"/>
              <a:ext cx="228382" cy="0"/>
            </a:xfrm>
            <a:prstGeom prst="line">
              <a:avLst/>
            </a:prstGeom>
            <a:ln>
              <a:solidFill>
                <a:schemeClr val="bg1"/>
              </a:solidFill>
            </a:ln>
            <a:effectLst/>
          </p:spPr>
          <p:style>
            <a:lnRef idx="2">
              <a:schemeClr val="accent1"/>
            </a:lnRef>
            <a:fillRef idx="0">
              <a:schemeClr val="accent1"/>
            </a:fillRef>
            <a:effectRef idx="1">
              <a:schemeClr val="accent1"/>
            </a:effectRef>
            <a:fontRef idx="minor">
              <a:schemeClr val="tx1"/>
            </a:fontRef>
          </p:style>
        </p:cxnSp>
      </p:grpSp>
      <p:grpSp>
        <p:nvGrpSpPr>
          <p:cNvPr id="39" name="Group 38">
            <a:extLst>
              <a:ext uri="{FF2B5EF4-FFF2-40B4-BE49-F238E27FC236}">
                <a16:creationId xmlns:a16="http://schemas.microsoft.com/office/drawing/2014/main" id="{C68EACBB-6BB5-E94C-9493-0B3EDD0E29E6}"/>
              </a:ext>
            </a:extLst>
          </p:cNvPr>
          <p:cNvGrpSpPr/>
          <p:nvPr/>
        </p:nvGrpSpPr>
        <p:grpSpPr>
          <a:xfrm>
            <a:off x="6988121" y="2170817"/>
            <a:ext cx="458451" cy="458082"/>
            <a:chOff x="6952532" y="1521593"/>
            <a:chExt cx="326572" cy="210566"/>
          </a:xfrm>
        </p:grpSpPr>
        <p:sp>
          <p:nvSpPr>
            <p:cNvPr id="40" name="Round Same Side Corner Rectangle 39">
              <a:extLst>
                <a:ext uri="{FF2B5EF4-FFF2-40B4-BE49-F238E27FC236}">
                  <a16:creationId xmlns:a16="http://schemas.microsoft.com/office/drawing/2014/main" id="{E19EA03D-00F9-814F-94EA-F21EE42973CE}"/>
                </a:ext>
              </a:extLst>
            </p:cNvPr>
            <p:cNvSpPr/>
            <p:nvPr/>
          </p:nvSpPr>
          <p:spPr>
            <a:xfrm rot="10800000">
              <a:off x="7007996" y="1521593"/>
              <a:ext cx="228382" cy="210566"/>
            </a:xfrm>
            <a:prstGeom prst="round2Same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Straight Connector 40">
              <a:extLst>
                <a:ext uri="{FF2B5EF4-FFF2-40B4-BE49-F238E27FC236}">
                  <a16:creationId xmlns:a16="http://schemas.microsoft.com/office/drawing/2014/main" id="{F4858A92-3414-DC4E-9F7C-A18F8EAE2FB0}"/>
                </a:ext>
              </a:extLst>
            </p:cNvPr>
            <p:cNvCxnSpPr>
              <a:cxnSpLocks/>
            </p:cNvCxnSpPr>
            <p:nvPr/>
          </p:nvCxnSpPr>
          <p:spPr>
            <a:xfrm>
              <a:off x="6952532" y="1521593"/>
              <a:ext cx="326572" cy="0"/>
            </a:xfrm>
            <a:prstGeom prst="line">
              <a:avLst/>
            </a:prstGeom>
            <a:ln>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C5FE55F6-D24F-604B-8058-D031713F7D77}"/>
                </a:ext>
              </a:extLst>
            </p:cNvPr>
            <p:cNvCxnSpPr/>
            <p:nvPr/>
          </p:nvCxnSpPr>
          <p:spPr>
            <a:xfrm>
              <a:off x="7007996" y="1521593"/>
              <a:ext cx="228382" cy="0"/>
            </a:xfrm>
            <a:prstGeom prst="line">
              <a:avLst/>
            </a:prstGeom>
            <a:ln>
              <a:solidFill>
                <a:schemeClr val="bg1"/>
              </a:solidFill>
            </a:ln>
            <a:effectLst/>
          </p:spPr>
          <p:style>
            <a:lnRef idx="2">
              <a:schemeClr val="accent1"/>
            </a:lnRef>
            <a:fillRef idx="0">
              <a:schemeClr val="accent1"/>
            </a:fillRef>
            <a:effectRef idx="1">
              <a:schemeClr val="accent1"/>
            </a:effectRef>
            <a:fontRef idx="minor">
              <a:schemeClr val="tx1"/>
            </a:fontRef>
          </p:style>
        </p:cxnSp>
      </p:grpSp>
      <p:sp>
        <p:nvSpPr>
          <p:cNvPr id="43" name="TextBox 42">
            <a:extLst>
              <a:ext uri="{FF2B5EF4-FFF2-40B4-BE49-F238E27FC236}">
                <a16:creationId xmlns:a16="http://schemas.microsoft.com/office/drawing/2014/main" id="{E2DEC63F-B3AC-CA4D-A387-A67D12D1425E}"/>
              </a:ext>
            </a:extLst>
          </p:cNvPr>
          <p:cNvSpPr txBox="1"/>
          <p:nvPr/>
        </p:nvSpPr>
        <p:spPr>
          <a:xfrm>
            <a:off x="6791370" y="1279215"/>
            <a:ext cx="976549" cy="261610"/>
          </a:xfrm>
          <a:prstGeom prst="rect">
            <a:avLst/>
          </a:prstGeom>
          <a:noFill/>
        </p:spPr>
        <p:txBody>
          <a:bodyPr wrap="none" rtlCol="0">
            <a:spAutoFit/>
          </a:bodyPr>
          <a:lstStyle/>
          <a:p>
            <a:r>
              <a:rPr lang="en-US" sz="1100"/>
              <a:t>To-container</a:t>
            </a:r>
          </a:p>
        </p:txBody>
      </p:sp>
      <p:sp>
        <p:nvSpPr>
          <p:cNvPr id="44" name="TextBox 43">
            <a:extLst>
              <a:ext uri="{FF2B5EF4-FFF2-40B4-BE49-F238E27FC236}">
                <a16:creationId xmlns:a16="http://schemas.microsoft.com/office/drawing/2014/main" id="{5F992BCB-62AF-E54A-B632-039851179C3B}"/>
              </a:ext>
            </a:extLst>
          </p:cNvPr>
          <p:cNvSpPr txBox="1"/>
          <p:nvPr/>
        </p:nvSpPr>
        <p:spPr>
          <a:xfrm>
            <a:off x="6766323" y="2603792"/>
            <a:ext cx="1140056" cy="261610"/>
          </a:xfrm>
          <a:prstGeom prst="rect">
            <a:avLst/>
          </a:prstGeom>
          <a:noFill/>
        </p:spPr>
        <p:txBody>
          <a:bodyPr wrap="none" rtlCol="0">
            <a:spAutoFit/>
          </a:bodyPr>
          <a:lstStyle/>
          <a:p>
            <a:r>
              <a:rPr lang="en-US" sz="1100"/>
              <a:t>From-container</a:t>
            </a:r>
          </a:p>
        </p:txBody>
      </p:sp>
      <p:cxnSp>
        <p:nvCxnSpPr>
          <p:cNvPr id="46" name="Elbow Connector 45">
            <a:extLst>
              <a:ext uri="{FF2B5EF4-FFF2-40B4-BE49-F238E27FC236}">
                <a16:creationId xmlns:a16="http://schemas.microsoft.com/office/drawing/2014/main" id="{B815F1F6-8EC9-A547-951A-6A6BA26A1B3E}"/>
              </a:ext>
            </a:extLst>
          </p:cNvPr>
          <p:cNvCxnSpPr>
            <a:stCxn id="9" idx="3"/>
            <a:endCxn id="15" idx="0"/>
          </p:cNvCxnSpPr>
          <p:nvPr/>
        </p:nvCxnSpPr>
        <p:spPr>
          <a:xfrm>
            <a:off x="2465614" y="2073727"/>
            <a:ext cx="1633754" cy="2144132"/>
          </a:xfrm>
          <a:prstGeom prst="bentConnector2">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7" name="Elbow Connector 46">
            <a:extLst>
              <a:ext uri="{FF2B5EF4-FFF2-40B4-BE49-F238E27FC236}">
                <a16:creationId xmlns:a16="http://schemas.microsoft.com/office/drawing/2014/main" id="{0AD14157-2FF1-7C4E-92B9-F7730D4020C0}"/>
              </a:ext>
            </a:extLst>
          </p:cNvPr>
          <p:cNvCxnSpPr>
            <a:cxnSpLocks/>
            <a:stCxn id="13" idx="0"/>
            <a:endCxn id="30" idx="1"/>
          </p:cNvCxnSpPr>
          <p:nvPr/>
        </p:nvCxnSpPr>
        <p:spPr>
          <a:xfrm rot="5400000" flipH="1" flipV="1">
            <a:off x="3377230" y="2885048"/>
            <a:ext cx="1578592" cy="1087031"/>
          </a:xfrm>
          <a:prstGeom prst="bentConnector2">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2" name="Elbow Connector 51">
            <a:extLst>
              <a:ext uri="{FF2B5EF4-FFF2-40B4-BE49-F238E27FC236}">
                <a16:creationId xmlns:a16="http://schemas.microsoft.com/office/drawing/2014/main" id="{81998F33-D077-D448-8A4C-E5253A99FA0F}"/>
              </a:ext>
            </a:extLst>
          </p:cNvPr>
          <p:cNvCxnSpPr>
            <a:cxnSpLocks/>
            <a:stCxn id="30" idx="3"/>
            <a:endCxn id="40" idx="0"/>
          </p:cNvCxnSpPr>
          <p:nvPr/>
        </p:nvCxnSpPr>
        <p:spPr>
          <a:xfrm flipV="1">
            <a:off x="5979164" y="2399858"/>
            <a:ext cx="1086819" cy="239409"/>
          </a:xfrm>
          <a:prstGeom prst="bentConnector3">
            <a:avLst>
              <a:gd name="adj1" fmla="val 50000"/>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5" name="Elbow Connector 54">
            <a:extLst>
              <a:ext uri="{FF2B5EF4-FFF2-40B4-BE49-F238E27FC236}">
                <a16:creationId xmlns:a16="http://schemas.microsoft.com/office/drawing/2014/main" id="{03D363AB-ED34-EC45-B463-ACAF62C86863}"/>
              </a:ext>
            </a:extLst>
          </p:cNvPr>
          <p:cNvCxnSpPr>
            <a:cxnSpLocks/>
            <a:stCxn id="40" idx="2"/>
            <a:endCxn id="6" idx="1"/>
          </p:cNvCxnSpPr>
          <p:nvPr/>
        </p:nvCxnSpPr>
        <p:spPr>
          <a:xfrm flipV="1">
            <a:off x="7386592" y="2101377"/>
            <a:ext cx="1459791" cy="298481"/>
          </a:xfrm>
          <a:prstGeom prst="bentConnector3">
            <a:avLst>
              <a:gd name="adj1" fmla="val 50000"/>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59" name="Can 58">
            <a:extLst>
              <a:ext uri="{FF2B5EF4-FFF2-40B4-BE49-F238E27FC236}">
                <a16:creationId xmlns:a16="http://schemas.microsoft.com/office/drawing/2014/main" id="{BF8D5F17-7886-6A49-A326-AB3283F367DA}"/>
              </a:ext>
            </a:extLst>
          </p:cNvPr>
          <p:cNvSpPr/>
          <p:nvPr/>
        </p:nvSpPr>
        <p:spPr>
          <a:xfrm>
            <a:off x="10450276" y="3637836"/>
            <a:ext cx="895875" cy="695584"/>
          </a:xfrm>
          <a:prstGeom prst="can">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t>DB2 Container Inventory</a:t>
            </a:r>
          </a:p>
        </p:txBody>
      </p:sp>
      <p:cxnSp>
        <p:nvCxnSpPr>
          <p:cNvPr id="60" name="Elbow Connector 59">
            <a:extLst>
              <a:ext uri="{FF2B5EF4-FFF2-40B4-BE49-F238E27FC236}">
                <a16:creationId xmlns:a16="http://schemas.microsoft.com/office/drawing/2014/main" id="{1EAAAA8D-12D9-7343-A62E-E24D7E53ADF0}"/>
              </a:ext>
            </a:extLst>
          </p:cNvPr>
          <p:cNvCxnSpPr>
            <a:cxnSpLocks/>
            <a:stCxn id="64" idx="1"/>
            <a:endCxn id="31" idx="2"/>
          </p:cNvCxnSpPr>
          <p:nvPr/>
        </p:nvCxnSpPr>
        <p:spPr>
          <a:xfrm rot="10800000">
            <a:off x="7365752" y="1757992"/>
            <a:ext cx="1531325" cy="153491"/>
          </a:xfrm>
          <a:prstGeom prst="bentConnector3">
            <a:avLst>
              <a:gd name="adj1" fmla="val 50000"/>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8" name="Elbow Connector 67">
            <a:extLst>
              <a:ext uri="{FF2B5EF4-FFF2-40B4-BE49-F238E27FC236}">
                <a16:creationId xmlns:a16="http://schemas.microsoft.com/office/drawing/2014/main" id="{71B543ED-6689-9E48-B785-5453F1C17C39}"/>
              </a:ext>
            </a:extLst>
          </p:cNvPr>
          <p:cNvCxnSpPr>
            <a:cxnSpLocks/>
            <a:stCxn id="31" idx="0"/>
            <a:endCxn id="28" idx="3"/>
          </p:cNvCxnSpPr>
          <p:nvPr/>
        </p:nvCxnSpPr>
        <p:spPr>
          <a:xfrm rot="10800000">
            <a:off x="6010197" y="1731411"/>
            <a:ext cx="1034947" cy="26580"/>
          </a:xfrm>
          <a:prstGeom prst="bentConnector3">
            <a:avLst>
              <a:gd name="adj1" fmla="val 50000"/>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1" name="Elbow Connector 70">
            <a:extLst>
              <a:ext uri="{FF2B5EF4-FFF2-40B4-BE49-F238E27FC236}">
                <a16:creationId xmlns:a16="http://schemas.microsoft.com/office/drawing/2014/main" id="{9B3950A4-1025-DB48-B886-5945ADD35206}"/>
              </a:ext>
            </a:extLst>
          </p:cNvPr>
          <p:cNvCxnSpPr>
            <a:cxnSpLocks/>
            <a:stCxn id="28" idx="1"/>
            <a:endCxn id="12" idx="0"/>
          </p:cNvCxnSpPr>
          <p:nvPr/>
        </p:nvCxnSpPr>
        <p:spPr>
          <a:xfrm rot="10800000" flipV="1">
            <a:off x="3379174" y="1731411"/>
            <a:ext cx="1361900" cy="2486448"/>
          </a:xfrm>
          <a:prstGeom prst="bentConnector2">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45" name="Group 44">
            <a:extLst>
              <a:ext uri="{FF2B5EF4-FFF2-40B4-BE49-F238E27FC236}">
                <a16:creationId xmlns:a16="http://schemas.microsoft.com/office/drawing/2014/main" id="{83E4204F-8882-0241-80A6-E4E11E3B4783}"/>
              </a:ext>
            </a:extLst>
          </p:cNvPr>
          <p:cNvGrpSpPr/>
          <p:nvPr/>
        </p:nvGrpSpPr>
        <p:grpSpPr>
          <a:xfrm>
            <a:off x="9522443" y="828981"/>
            <a:ext cx="1098679" cy="325376"/>
            <a:chOff x="3383969" y="684409"/>
            <a:chExt cx="626831" cy="266407"/>
          </a:xfrm>
        </p:grpSpPr>
        <p:grpSp>
          <p:nvGrpSpPr>
            <p:cNvPr id="48" name="Group 47">
              <a:extLst>
                <a:ext uri="{FF2B5EF4-FFF2-40B4-BE49-F238E27FC236}">
                  <a16:creationId xmlns:a16="http://schemas.microsoft.com/office/drawing/2014/main" id="{E52D40AC-BC02-2945-B7B0-F7C0B35F0885}"/>
                </a:ext>
              </a:extLst>
            </p:cNvPr>
            <p:cNvGrpSpPr/>
            <p:nvPr/>
          </p:nvGrpSpPr>
          <p:grpSpPr>
            <a:xfrm>
              <a:off x="3383969" y="684409"/>
              <a:ext cx="189803" cy="266407"/>
              <a:chOff x="2605549" y="2282084"/>
              <a:chExt cx="253071" cy="355209"/>
            </a:xfrm>
            <a:solidFill>
              <a:schemeClr val="tx2">
                <a:lumMod val="60000"/>
                <a:lumOff val="40000"/>
              </a:schemeClr>
            </a:solidFill>
          </p:grpSpPr>
          <p:sp>
            <p:nvSpPr>
              <p:cNvPr id="57" name="Oval 56">
                <a:extLst>
                  <a:ext uri="{FF2B5EF4-FFF2-40B4-BE49-F238E27FC236}">
                    <a16:creationId xmlns:a16="http://schemas.microsoft.com/office/drawing/2014/main" id="{DB44B4EC-920F-6349-81F6-755D1BB10C63}"/>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58" name="Straight Connector 57">
                <a:extLst>
                  <a:ext uri="{FF2B5EF4-FFF2-40B4-BE49-F238E27FC236}">
                    <a16:creationId xmlns:a16="http://schemas.microsoft.com/office/drawing/2014/main" id="{A5F3D78E-B802-2940-A9D7-1B05C3C44425}"/>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49" name="Group 48">
              <a:extLst>
                <a:ext uri="{FF2B5EF4-FFF2-40B4-BE49-F238E27FC236}">
                  <a16:creationId xmlns:a16="http://schemas.microsoft.com/office/drawing/2014/main" id="{BB88E92B-2F59-1741-BF5D-1A85F14F7DD5}"/>
                </a:ext>
              </a:extLst>
            </p:cNvPr>
            <p:cNvGrpSpPr/>
            <p:nvPr/>
          </p:nvGrpSpPr>
          <p:grpSpPr>
            <a:xfrm>
              <a:off x="3605844" y="684409"/>
              <a:ext cx="189803" cy="266407"/>
              <a:chOff x="2605549" y="2282084"/>
              <a:chExt cx="253071" cy="355209"/>
            </a:xfrm>
            <a:solidFill>
              <a:schemeClr val="tx2">
                <a:lumMod val="60000"/>
                <a:lumOff val="40000"/>
              </a:schemeClr>
            </a:solidFill>
          </p:grpSpPr>
          <p:sp>
            <p:nvSpPr>
              <p:cNvPr id="54" name="Oval 53">
                <a:extLst>
                  <a:ext uri="{FF2B5EF4-FFF2-40B4-BE49-F238E27FC236}">
                    <a16:creationId xmlns:a16="http://schemas.microsoft.com/office/drawing/2014/main" id="{44BD2581-0B09-774E-85D3-F718BBFC9CC2}"/>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56" name="Straight Connector 55">
                <a:extLst>
                  <a:ext uri="{FF2B5EF4-FFF2-40B4-BE49-F238E27FC236}">
                    <a16:creationId xmlns:a16="http://schemas.microsoft.com/office/drawing/2014/main" id="{D5DB08E2-94F6-2944-A965-5090E17C2F2E}"/>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50" name="Group 49">
              <a:extLst>
                <a:ext uri="{FF2B5EF4-FFF2-40B4-BE49-F238E27FC236}">
                  <a16:creationId xmlns:a16="http://schemas.microsoft.com/office/drawing/2014/main" id="{7478501D-D324-E74B-A7EF-F7DEB278BC05}"/>
                </a:ext>
              </a:extLst>
            </p:cNvPr>
            <p:cNvGrpSpPr/>
            <p:nvPr/>
          </p:nvGrpSpPr>
          <p:grpSpPr>
            <a:xfrm>
              <a:off x="3820997" y="684409"/>
              <a:ext cx="189803" cy="266407"/>
              <a:chOff x="2605549" y="2282084"/>
              <a:chExt cx="253071" cy="355209"/>
            </a:xfrm>
            <a:solidFill>
              <a:schemeClr val="tx2">
                <a:lumMod val="60000"/>
                <a:lumOff val="40000"/>
              </a:schemeClr>
            </a:solidFill>
          </p:grpSpPr>
          <p:sp>
            <p:nvSpPr>
              <p:cNvPr id="51" name="Oval 50">
                <a:extLst>
                  <a:ext uri="{FF2B5EF4-FFF2-40B4-BE49-F238E27FC236}">
                    <a16:creationId xmlns:a16="http://schemas.microsoft.com/office/drawing/2014/main" id="{868044FA-ADD4-D841-8DBF-FFF226657E80}"/>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53" name="Straight Connector 52">
                <a:extLst>
                  <a:ext uri="{FF2B5EF4-FFF2-40B4-BE49-F238E27FC236}">
                    <a16:creationId xmlns:a16="http://schemas.microsoft.com/office/drawing/2014/main" id="{CAC0E4FC-0001-D643-9760-406678D46F35}"/>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61" name="Rectangle 60">
            <a:extLst>
              <a:ext uri="{FF2B5EF4-FFF2-40B4-BE49-F238E27FC236}">
                <a16:creationId xmlns:a16="http://schemas.microsoft.com/office/drawing/2014/main" id="{E97A7356-06CB-F74A-8A1E-B94C8C4787DE}"/>
              </a:ext>
            </a:extLst>
          </p:cNvPr>
          <p:cNvSpPr/>
          <p:nvPr/>
        </p:nvSpPr>
        <p:spPr>
          <a:xfrm>
            <a:off x="8897076" y="1164678"/>
            <a:ext cx="2618444" cy="455308"/>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SOAP API Container Controller</a:t>
            </a:r>
          </a:p>
        </p:txBody>
      </p:sp>
      <p:sp>
        <p:nvSpPr>
          <p:cNvPr id="62" name="Rectangle 61">
            <a:extLst>
              <a:ext uri="{FF2B5EF4-FFF2-40B4-BE49-F238E27FC236}">
                <a16:creationId xmlns:a16="http://schemas.microsoft.com/office/drawing/2014/main" id="{B9A5C8C3-7201-2440-9834-3E9651A5E546}"/>
              </a:ext>
            </a:extLst>
          </p:cNvPr>
          <p:cNvSpPr/>
          <p:nvPr/>
        </p:nvSpPr>
        <p:spPr>
          <a:xfrm>
            <a:off x="8892210" y="2729467"/>
            <a:ext cx="2618446" cy="459613"/>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WebSphere </a:t>
            </a:r>
            <a:r>
              <a:rPr lang="en-US" sz="1333" err="1">
                <a:solidFill>
                  <a:prstClr val="white"/>
                </a:solidFill>
                <a:latin typeface="Arial"/>
              </a:rPr>
              <a:t>AppServer</a:t>
            </a:r>
            <a:endParaRPr lang="en-US" sz="1333">
              <a:solidFill>
                <a:prstClr val="white"/>
              </a:solidFill>
              <a:latin typeface="Arial"/>
            </a:endParaRPr>
          </a:p>
        </p:txBody>
      </p:sp>
      <p:sp>
        <p:nvSpPr>
          <p:cNvPr id="63" name="Rectangle 62">
            <a:extLst>
              <a:ext uri="{FF2B5EF4-FFF2-40B4-BE49-F238E27FC236}">
                <a16:creationId xmlns:a16="http://schemas.microsoft.com/office/drawing/2014/main" id="{28914679-90CD-3943-8C70-6DCECDCABFBE}"/>
              </a:ext>
            </a:extLst>
          </p:cNvPr>
          <p:cNvSpPr/>
          <p:nvPr/>
        </p:nvSpPr>
        <p:spPr>
          <a:xfrm>
            <a:off x="8897077" y="2189935"/>
            <a:ext cx="2618446" cy="50427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a:solidFill>
                  <a:schemeClr val="accent3"/>
                </a:solidFill>
                <a:latin typeface="Arial"/>
              </a:rPr>
              <a:t>DAO</a:t>
            </a:r>
          </a:p>
        </p:txBody>
      </p:sp>
      <p:sp>
        <p:nvSpPr>
          <p:cNvPr id="64" name="Rectangle 63">
            <a:extLst>
              <a:ext uri="{FF2B5EF4-FFF2-40B4-BE49-F238E27FC236}">
                <a16:creationId xmlns:a16="http://schemas.microsoft.com/office/drawing/2014/main" id="{8EC63ED9-B9D6-D143-8D53-CF8688F66FD8}"/>
              </a:ext>
            </a:extLst>
          </p:cNvPr>
          <p:cNvSpPr/>
          <p:nvPr/>
        </p:nvSpPr>
        <p:spPr>
          <a:xfrm>
            <a:off x="8897076" y="1677305"/>
            <a:ext cx="2628546" cy="468353"/>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Container Services</a:t>
            </a:r>
          </a:p>
          <a:p>
            <a:pPr defTabSz="914377" eaLnBrk="1" fontAlgn="auto" hangingPunct="1">
              <a:spcBef>
                <a:spcPts val="0"/>
              </a:spcBef>
              <a:spcAft>
                <a:spcPts val="0"/>
              </a:spcAft>
            </a:pPr>
            <a:r>
              <a:rPr lang="en-US" sz="1333">
                <a:solidFill>
                  <a:prstClr val="white"/>
                </a:solidFill>
                <a:latin typeface="Arial"/>
              </a:rPr>
              <a:t>JMS Producer / Listener</a:t>
            </a:r>
          </a:p>
        </p:txBody>
      </p:sp>
      <p:pic>
        <p:nvPicPr>
          <p:cNvPr id="69" name="Picture 40">
            <a:extLst>
              <a:ext uri="{FF2B5EF4-FFF2-40B4-BE49-F238E27FC236}">
                <a16:creationId xmlns:a16="http://schemas.microsoft.com/office/drawing/2014/main" id="{7D465512-EF30-054B-80F9-C4E623875C71}"/>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360700" y="3253778"/>
            <a:ext cx="1099134" cy="40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 name="Picture 40">
            <a:extLst>
              <a:ext uri="{FF2B5EF4-FFF2-40B4-BE49-F238E27FC236}">
                <a16:creationId xmlns:a16="http://schemas.microsoft.com/office/drawing/2014/main" id="{BB2879A2-AE5F-B84D-A73C-F5DCB73B3C4C}"/>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774929" y="2870584"/>
            <a:ext cx="1099134" cy="40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 name="Picture 71">
            <a:extLst>
              <a:ext uri="{FF2B5EF4-FFF2-40B4-BE49-F238E27FC236}">
                <a16:creationId xmlns:a16="http://schemas.microsoft.com/office/drawing/2014/main" id="{7645506A-7DF7-FE4A-B8B0-61D4DE346497}"/>
              </a:ext>
            </a:extLst>
          </p:cNvPr>
          <p:cNvPicPr>
            <a:picLocks noChangeAspect="1"/>
          </p:cNvPicPr>
          <p:nvPr/>
        </p:nvPicPr>
        <p:blipFill>
          <a:blip r:embed="rId5"/>
          <a:stretch>
            <a:fillRect/>
          </a:stretch>
        </p:blipFill>
        <p:spPr>
          <a:xfrm>
            <a:off x="2293865" y="2675539"/>
            <a:ext cx="300230" cy="274496"/>
          </a:xfrm>
          <a:prstGeom prst="rect">
            <a:avLst/>
          </a:prstGeom>
        </p:spPr>
      </p:pic>
      <p:pic>
        <p:nvPicPr>
          <p:cNvPr id="73" name="Picture 72">
            <a:extLst>
              <a:ext uri="{FF2B5EF4-FFF2-40B4-BE49-F238E27FC236}">
                <a16:creationId xmlns:a16="http://schemas.microsoft.com/office/drawing/2014/main" id="{180C47E9-C737-7744-82D0-B6A8AA10F48C}"/>
              </a:ext>
            </a:extLst>
          </p:cNvPr>
          <p:cNvPicPr>
            <a:picLocks noChangeAspect="1"/>
          </p:cNvPicPr>
          <p:nvPr/>
        </p:nvPicPr>
        <p:blipFill>
          <a:blip r:embed="rId5"/>
          <a:stretch>
            <a:fillRect/>
          </a:stretch>
        </p:blipFill>
        <p:spPr>
          <a:xfrm>
            <a:off x="4628795" y="3048765"/>
            <a:ext cx="300230" cy="274496"/>
          </a:xfrm>
          <a:prstGeom prst="rect">
            <a:avLst/>
          </a:prstGeom>
        </p:spPr>
      </p:pic>
      <p:pic>
        <p:nvPicPr>
          <p:cNvPr id="75" name="Picture 74">
            <a:extLst>
              <a:ext uri="{FF2B5EF4-FFF2-40B4-BE49-F238E27FC236}">
                <a16:creationId xmlns:a16="http://schemas.microsoft.com/office/drawing/2014/main" id="{4F111FB4-9D51-404C-9728-BD9FA43D0E57}"/>
              </a:ext>
            </a:extLst>
          </p:cNvPr>
          <p:cNvPicPr>
            <a:picLocks noChangeAspect="1"/>
          </p:cNvPicPr>
          <p:nvPr/>
        </p:nvPicPr>
        <p:blipFill>
          <a:blip r:embed="rId5"/>
          <a:stretch>
            <a:fillRect/>
          </a:stretch>
        </p:blipFill>
        <p:spPr>
          <a:xfrm>
            <a:off x="11339382" y="3279525"/>
            <a:ext cx="300230" cy="274496"/>
          </a:xfrm>
          <a:prstGeom prst="rect">
            <a:avLst/>
          </a:prstGeom>
        </p:spPr>
      </p:pic>
    </p:spTree>
    <p:extLst>
      <p:ext uri="{BB962C8B-B14F-4D97-AF65-F5344CB8AC3E}">
        <p14:creationId xmlns:p14="http://schemas.microsoft.com/office/powerpoint/2010/main" val="81476576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Rectangle 65">
            <a:extLst>
              <a:ext uri="{FF2B5EF4-FFF2-40B4-BE49-F238E27FC236}">
                <a16:creationId xmlns:a16="http://schemas.microsoft.com/office/drawing/2014/main" id="{09E4CF0D-2AFD-C24D-B389-003E6BA4A03C}"/>
              </a:ext>
            </a:extLst>
          </p:cNvPr>
          <p:cNvSpPr/>
          <p:nvPr/>
        </p:nvSpPr>
        <p:spPr>
          <a:xfrm>
            <a:off x="84392" y="1564305"/>
            <a:ext cx="2164949" cy="4292636"/>
          </a:xfrm>
          <a:prstGeom prst="rect">
            <a:avLst/>
          </a:prstGeom>
          <a:solidFill>
            <a:schemeClr val="accent1">
              <a:lumMod val="20000"/>
              <a:lumOff val="8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eaLnBrk="1" fontAlgn="auto" hangingPunct="1">
              <a:spcBef>
                <a:spcPts val="0"/>
              </a:spcBef>
              <a:spcAft>
                <a:spcPts val="0"/>
              </a:spcAft>
            </a:pPr>
            <a:r>
              <a:rPr lang="en-US" sz="1333">
                <a:solidFill>
                  <a:srgbClr val="7030A0"/>
                </a:solidFill>
                <a:latin typeface="Arial"/>
              </a:rPr>
              <a:t>Legacy runtime</a:t>
            </a:r>
          </a:p>
        </p:txBody>
      </p:sp>
      <p:sp>
        <p:nvSpPr>
          <p:cNvPr id="65" name="Rectangle 64">
            <a:extLst>
              <a:ext uri="{FF2B5EF4-FFF2-40B4-BE49-F238E27FC236}">
                <a16:creationId xmlns:a16="http://schemas.microsoft.com/office/drawing/2014/main" id="{E2F0DCC0-6046-4349-B9CC-3B25D624BCD7}"/>
              </a:ext>
            </a:extLst>
          </p:cNvPr>
          <p:cNvSpPr/>
          <p:nvPr/>
        </p:nvSpPr>
        <p:spPr>
          <a:xfrm>
            <a:off x="7068554" y="3798613"/>
            <a:ext cx="4210913" cy="2381011"/>
          </a:xfrm>
          <a:prstGeom prst="rect">
            <a:avLst/>
          </a:prstGeom>
          <a:solidFill>
            <a:schemeClr val="accent1">
              <a:lumMod val="40000"/>
              <a:lumOff val="6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eaLnBrk="1" fontAlgn="auto" hangingPunct="1">
              <a:spcBef>
                <a:spcPts val="0"/>
              </a:spcBef>
              <a:spcAft>
                <a:spcPts val="0"/>
              </a:spcAft>
            </a:pPr>
            <a:r>
              <a:rPr lang="en-US" sz="1333">
                <a:solidFill>
                  <a:srgbClr val="7030A0"/>
                </a:solidFill>
                <a:latin typeface="Arial"/>
              </a:rPr>
              <a:t>Cloud native runtime clusters</a:t>
            </a:r>
          </a:p>
        </p:txBody>
      </p:sp>
      <p:sp>
        <p:nvSpPr>
          <p:cNvPr id="13" name="Title 12">
            <a:extLst>
              <a:ext uri="{FF2B5EF4-FFF2-40B4-BE49-F238E27FC236}">
                <a16:creationId xmlns:a16="http://schemas.microsoft.com/office/drawing/2014/main" id="{2B7855E1-E896-9745-AB6D-4201DBCB6A7D}"/>
              </a:ext>
            </a:extLst>
          </p:cNvPr>
          <p:cNvSpPr>
            <a:spLocks noGrp="1"/>
          </p:cNvSpPr>
          <p:nvPr>
            <p:ph type="title"/>
          </p:nvPr>
        </p:nvSpPr>
        <p:spPr/>
        <p:txBody>
          <a:bodyPr/>
          <a:lstStyle/>
          <a:p>
            <a:r>
              <a:rPr lang="en-US" dirty="0"/>
              <a:t>Data Replication: Orders table to kafka</a:t>
            </a:r>
          </a:p>
        </p:txBody>
      </p:sp>
      <p:sp>
        <p:nvSpPr>
          <p:cNvPr id="49" name="Content Placeholder 48">
            <a:extLst>
              <a:ext uri="{FF2B5EF4-FFF2-40B4-BE49-F238E27FC236}">
                <a16:creationId xmlns:a16="http://schemas.microsoft.com/office/drawing/2014/main" id="{858F6CC2-B4B2-094C-9144-F73A9250365C}"/>
              </a:ext>
            </a:extLst>
          </p:cNvPr>
          <p:cNvSpPr>
            <a:spLocks noGrp="1"/>
          </p:cNvSpPr>
          <p:nvPr>
            <p:ph idx="1"/>
          </p:nvPr>
        </p:nvSpPr>
        <p:spPr>
          <a:xfrm>
            <a:off x="6573412" y="1241866"/>
            <a:ext cx="5453912" cy="2381012"/>
          </a:xfrm>
        </p:spPr>
        <p:txBody>
          <a:bodyPr/>
          <a:lstStyle/>
          <a:p>
            <a:r>
              <a:rPr lang="en-US" dirty="0"/>
              <a:t>1 table to 1 topic mapping</a:t>
            </a:r>
          </a:p>
          <a:p>
            <a:r>
              <a:rPr lang="en-US" dirty="0"/>
              <a:t>Topic acts as a transaction log</a:t>
            </a:r>
          </a:p>
          <a:p>
            <a:r>
              <a:rPr lang="en-US" dirty="0"/>
              <a:t>DB operations are implemented by record writes to a Kafka topic</a:t>
            </a:r>
          </a:p>
          <a:p>
            <a:endParaRPr lang="en-US" dirty="0"/>
          </a:p>
          <a:p>
            <a:endParaRPr lang="en-US" dirty="0"/>
          </a:p>
          <a:p>
            <a:endParaRPr lang="en-US" dirty="0"/>
          </a:p>
        </p:txBody>
      </p:sp>
      <p:sp>
        <p:nvSpPr>
          <p:cNvPr id="15" name="Can 14">
            <a:extLst>
              <a:ext uri="{FF2B5EF4-FFF2-40B4-BE49-F238E27FC236}">
                <a16:creationId xmlns:a16="http://schemas.microsoft.com/office/drawing/2014/main" id="{02FEBB74-F7B6-2544-A3E4-55A0B04F28CC}"/>
              </a:ext>
            </a:extLst>
          </p:cNvPr>
          <p:cNvSpPr/>
          <p:nvPr/>
        </p:nvSpPr>
        <p:spPr>
          <a:xfrm>
            <a:off x="265759" y="2195039"/>
            <a:ext cx="1550971" cy="1921971"/>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a:solidFill>
                  <a:srgbClr val="0000FF"/>
                </a:solidFill>
              </a:rPr>
              <a:t>RDBMS</a:t>
            </a:r>
          </a:p>
        </p:txBody>
      </p:sp>
      <p:sp>
        <p:nvSpPr>
          <p:cNvPr id="16" name="Rectangle 15">
            <a:extLst>
              <a:ext uri="{FF2B5EF4-FFF2-40B4-BE49-F238E27FC236}">
                <a16:creationId xmlns:a16="http://schemas.microsoft.com/office/drawing/2014/main" id="{7FB700B2-27C9-7848-8840-299A6B4978EC}"/>
              </a:ext>
            </a:extLst>
          </p:cNvPr>
          <p:cNvSpPr/>
          <p:nvPr/>
        </p:nvSpPr>
        <p:spPr>
          <a:xfrm>
            <a:off x="345272" y="3000152"/>
            <a:ext cx="1134523" cy="955533"/>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400">
                <a:solidFill>
                  <a:schemeClr val="tx1"/>
                </a:solidFill>
                <a:latin typeface="Arial"/>
              </a:rPr>
              <a:t>Orders</a:t>
            </a:r>
          </a:p>
        </p:txBody>
      </p:sp>
      <p:cxnSp>
        <p:nvCxnSpPr>
          <p:cNvPr id="19" name="Straight Connector 18">
            <a:extLst>
              <a:ext uri="{FF2B5EF4-FFF2-40B4-BE49-F238E27FC236}">
                <a16:creationId xmlns:a16="http://schemas.microsoft.com/office/drawing/2014/main" id="{26CBE242-C6B9-9B4B-AA9E-6A51A7ACD526}"/>
              </a:ext>
            </a:extLst>
          </p:cNvPr>
          <p:cNvCxnSpPr>
            <a:cxnSpLocks/>
          </p:cNvCxnSpPr>
          <p:nvPr/>
        </p:nvCxnSpPr>
        <p:spPr>
          <a:xfrm>
            <a:off x="365083" y="3296480"/>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sp>
        <p:nvSpPr>
          <p:cNvPr id="22" name="Rounded Rectangle 21">
            <a:extLst>
              <a:ext uri="{FF2B5EF4-FFF2-40B4-BE49-F238E27FC236}">
                <a16:creationId xmlns:a16="http://schemas.microsoft.com/office/drawing/2014/main" id="{8A4AF1EE-ACE7-0D4E-BDB3-1266E1135433}"/>
              </a:ext>
            </a:extLst>
          </p:cNvPr>
          <p:cNvSpPr/>
          <p:nvPr/>
        </p:nvSpPr>
        <p:spPr bwMode="auto">
          <a:xfrm>
            <a:off x="3214816" y="2891365"/>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0</a:t>
            </a:r>
            <a:endParaRPr lang="en-US" sz="667" kern="0">
              <a:solidFill>
                <a:srgbClr val="FFFFFF"/>
              </a:solidFill>
              <a:latin typeface="Arial"/>
              <a:cs typeface="+mn-cs"/>
            </a:endParaRPr>
          </a:p>
        </p:txBody>
      </p:sp>
      <p:sp>
        <p:nvSpPr>
          <p:cNvPr id="23" name="Rounded Rectangle 22">
            <a:extLst>
              <a:ext uri="{FF2B5EF4-FFF2-40B4-BE49-F238E27FC236}">
                <a16:creationId xmlns:a16="http://schemas.microsoft.com/office/drawing/2014/main" id="{B0A5B54D-3915-AD40-9474-AD0CB57BC9ED}"/>
              </a:ext>
            </a:extLst>
          </p:cNvPr>
          <p:cNvSpPr/>
          <p:nvPr/>
        </p:nvSpPr>
        <p:spPr bwMode="auto">
          <a:xfrm>
            <a:off x="3458653" y="2891365"/>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1</a:t>
            </a:r>
            <a:endParaRPr lang="en-US" sz="667" kern="0">
              <a:solidFill>
                <a:srgbClr val="FFFFFF"/>
              </a:solidFill>
              <a:latin typeface="Arial"/>
              <a:cs typeface="+mn-cs"/>
            </a:endParaRPr>
          </a:p>
        </p:txBody>
      </p:sp>
      <p:sp>
        <p:nvSpPr>
          <p:cNvPr id="24" name="Rounded Rectangle 23">
            <a:extLst>
              <a:ext uri="{FF2B5EF4-FFF2-40B4-BE49-F238E27FC236}">
                <a16:creationId xmlns:a16="http://schemas.microsoft.com/office/drawing/2014/main" id="{FCA6E7D0-1B9C-004B-91F9-1246584FAA37}"/>
              </a:ext>
            </a:extLst>
          </p:cNvPr>
          <p:cNvSpPr/>
          <p:nvPr/>
        </p:nvSpPr>
        <p:spPr bwMode="auto">
          <a:xfrm>
            <a:off x="3704214" y="2891365"/>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2</a:t>
            </a:r>
            <a:endParaRPr lang="en-US" sz="667" kern="0">
              <a:solidFill>
                <a:srgbClr val="FFFFFF"/>
              </a:solidFill>
              <a:latin typeface="Arial"/>
              <a:cs typeface="+mn-cs"/>
            </a:endParaRPr>
          </a:p>
        </p:txBody>
      </p:sp>
      <p:sp>
        <p:nvSpPr>
          <p:cNvPr id="25" name="Rounded Rectangle 24">
            <a:extLst>
              <a:ext uri="{FF2B5EF4-FFF2-40B4-BE49-F238E27FC236}">
                <a16:creationId xmlns:a16="http://schemas.microsoft.com/office/drawing/2014/main" id="{B97E1703-B4B3-DC49-AE38-1612E2B06AE3}"/>
              </a:ext>
            </a:extLst>
          </p:cNvPr>
          <p:cNvSpPr/>
          <p:nvPr/>
        </p:nvSpPr>
        <p:spPr bwMode="auto">
          <a:xfrm>
            <a:off x="3948052" y="2891365"/>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3</a:t>
            </a:r>
            <a:endParaRPr lang="en-US" sz="667" kern="0">
              <a:solidFill>
                <a:srgbClr val="FFFFFF"/>
              </a:solidFill>
              <a:latin typeface="Arial"/>
              <a:cs typeface="+mn-cs"/>
            </a:endParaRPr>
          </a:p>
        </p:txBody>
      </p:sp>
      <p:sp>
        <p:nvSpPr>
          <p:cNvPr id="26" name="Rounded Rectangle 25">
            <a:extLst>
              <a:ext uri="{FF2B5EF4-FFF2-40B4-BE49-F238E27FC236}">
                <a16:creationId xmlns:a16="http://schemas.microsoft.com/office/drawing/2014/main" id="{3CB2DA97-00C6-E641-A812-42968857170B}"/>
              </a:ext>
            </a:extLst>
          </p:cNvPr>
          <p:cNvSpPr/>
          <p:nvPr/>
        </p:nvSpPr>
        <p:spPr bwMode="auto">
          <a:xfrm>
            <a:off x="4193613" y="2891365"/>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4</a:t>
            </a:r>
            <a:endParaRPr lang="en-US" sz="667" kern="0">
              <a:solidFill>
                <a:srgbClr val="FFFFFF"/>
              </a:solidFill>
              <a:latin typeface="Arial"/>
              <a:cs typeface="+mn-cs"/>
            </a:endParaRPr>
          </a:p>
        </p:txBody>
      </p:sp>
      <p:sp>
        <p:nvSpPr>
          <p:cNvPr id="27" name="Rounded Rectangle 26">
            <a:extLst>
              <a:ext uri="{FF2B5EF4-FFF2-40B4-BE49-F238E27FC236}">
                <a16:creationId xmlns:a16="http://schemas.microsoft.com/office/drawing/2014/main" id="{7393DBF7-763F-5643-9935-C0BC9086B2F1}"/>
              </a:ext>
            </a:extLst>
          </p:cNvPr>
          <p:cNvSpPr/>
          <p:nvPr/>
        </p:nvSpPr>
        <p:spPr bwMode="auto">
          <a:xfrm>
            <a:off x="4442652" y="2891365"/>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5</a:t>
            </a:r>
            <a:endParaRPr lang="en-US" sz="667" kern="0">
              <a:solidFill>
                <a:srgbClr val="FFFFFF"/>
              </a:solidFill>
              <a:latin typeface="Arial"/>
              <a:cs typeface="+mn-cs"/>
            </a:endParaRPr>
          </a:p>
        </p:txBody>
      </p:sp>
      <p:sp>
        <p:nvSpPr>
          <p:cNvPr id="28" name="Rounded Rectangle 27">
            <a:extLst>
              <a:ext uri="{FF2B5EF4-FFF2-40B4-BE49-F238E27FC236}">
                <a16:creationId xmlns:a16="http://schemas.microsoft.com/office/drawing/2014/main" id="{69E4AE5D-6531-7D4B-93FB-1B601B8D344B}"/>
              </a:ext>
            </a:extLst>
          </p:cNvPr>
          <p:cNvSpPr/>
          <p:nvPr/>
        </p:nvSpPr>
        <p:spPr bwMode="auto">
          <a:xfrm>
            <a:off x="4683012" y="2891365"/>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6</a:t>
            </a:r>
            <a:endParaRPr lang="en-US" sz="667" kern="0">
              <a:solidFill>
                <a:srgbClr val="FFFFFF"/>
              </a:solidFill>
              <a:latin typeface="Arial"/>
              <a:cs typeface="+mn-cs"/>
            </a:endParaRPr>
          </a:p>
        </p:txBody>
      </p:sp>
      <p:sp>
        <p:nvSpPr>
          <p:cNvPr id="30" name="AutoShape 4">
            <a:extLst>
              <a:ext uri="{FF2B5EF4-FFF2-40B4-BE49-F238E27FC236}">
                <a16:creationId xmlns:a16="http://schemas.microsoft.com/office/drawing/2014/main" id="{53A0507D-F4F9-F14E-9E08-E5EFA3DC8D7D}"/>
              </a:ext>
            </a:extLst>
          </p:cNvPr>
          <p:cNvSpPr>
            <a:spLocks noChangeArrowheads="1"/>
          </p:cNvSpPr>
          <p:nvPr/>
        </p:nvSpPr>
        <p:spPr bwMode="auto">
          <a:xfrm>
            <a:off x="2554872" y="2599069"/>
            <a:ext cx="2919576" cy="1199545"/>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a:solidFill>
                <a:srgbClr val="6D7777"/>
              </a:solidFill>
            </a:endParaRPr>
          </a:p>
        </p:txBody>
      </p:sp>
      <p:pic>
        <p:nvPicPr>
          <p:cNvPr id="31" name="Picture 30">
            <a:extLst>
              <a:ext uri="{FF2B5EF4-FFF2-40B4-BE49-F238E27FC236}">
                <a16:creationId xmlns:a16="http://schemas.microsoft.com/office/drawing/2014/main" id="{6B66E85E-86D4-B84A-B9E7-3A1D831BC488}"/>
              </a:ext>
            </a:extLst>
          </p:cNvPr>
          <p:cNvPicPr>
            <a:picLocks noChangeAspect="1"/>
          </p:cNvPicPr>
          <p:nvPr/>
        </p:nvPicPr>
        <p:blipFill>
          <a:blip r:embed="rId3">
            <a:biLevel thresh="75000"/>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tretch>
            <a:fillRect/>
          </a:stretch>
        </p:blipFill>
        <p:spPr>
          <a:xfrm>
            <a:off x="2534917" y="3451415"/>
            <a:ext cx="959343" cy="504271"/>
          </a:xfrm>
          <a:prstGeom prst="rect">
            <a:avLst/>
          </a:prstGeom>
        </p:spPr>
      </p:pic>
      <p:sp>
        <p:nvSpPr>
          <p:cNvPr id="32" name="TextBox 31">
            <a:extLst>
              <a:ext uri="{FF2B5EF4-FFF2-40B4-BE49-F238E27FC236}">
                <a16:creationId xmlns:a16="http://schemas.microsoft.com/office/drawing/2014/main" id="{EBA9C14C-F976-BA48-A58B-EEB1FBC9E2AA}"/>
              </a:ext>
            </a:extLst>
          </p:cNvPr>
          <p:cNvSpPr txBox="1"/>
          <p:nvPr/>
        </p:nvSpPr>
        <p:spPr>
          <a:xfrm>
            <a:off x="3139426" y="2575856"/>
            <a:ext cx="713657" cy="300210"/>
          </a:xfrm>
          <a:prstGeom prst="rect">
            <a:avLst/>
          </a:prstGeom>
          <a:noFill/>
        </p:spPr>
        <p:txBody>
          <a:bodyPr wrap="none" rtlCol="0">
            <a:spAutoFit/>
          </a:bodyPr>
          <a:lstStyle/>
          <a:p>
            <a:pPr defTabSz="1219170" eaLnBrk="1" fontAlgn="auto" hangingPunct="1">
              <a:spcBef>
                <a:spcPts val="0"/>
              </a:spcBef>
              <a:spcAft>
                <a:spcPts val="0"/>
              </a:spcAft>
              <a:defRPr/>
            </a:pPr>
            <a:r>
              <a:rPr lang="en-US" sz="1351" kern="0">
                <a:solidFill>
                  <a:srgbClr val="C8D2D2">
                    <a:lumMod val="25000"/>
                  </a:srgbClr>
                </a:solidFill>
              </a:rPr>
              <a:t>Orders</a:t>
            </a:r>
          </a:p>
        </p:txBody>
      </p:sp>
      <p:pic>
        <p:nvPicPr>
          <p:cNvPr id="33" name="Picture 32">
            <a:extLst>
              <a:ext uri="{FF2B5EF4-FFF2-40B4-BE49-F238E27FC236}">
                <a16:creationId xmlns:a16="http://schemas.microsoft.com/office/drawing/2014/main" id="{C501A711-140B-BE4C-8037-3E69C2B541C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72158" y="4389668"/>
            <a:ext cx="552951" cy="386793"/>
          </a:xfrm>
          <a:prstGeom prst="rect">
            <a:avLst/>
          </a:prstGeom>
        </p:spPr>
      </p:pic>
      <p:cxnSp>
        <p:nvCxnSpPr>
          <p:cNvPr id="36" name="Straight Connector 35">
            <a:extLst>
              <a:ext uri="{FF2B5EF4-FFF2-40B4-BE49-F238E27FC236}">
                <a16:creationId xmlns:a16="http://schemas.microsoft.com/office/drawing/2014/main" id="{9AA1D0D6-5D96-FE43-B8B3-90B35E27B266}"/>
              </a:ext>
            </a:extLst>
          </p:cNvPr>
          <p:cNvCxnSpPr>
            <a:cxnSpLocks/>
          </p:cNvCxnSpPr>
          <p:nvPr/>
        </p:nvCxnSpPr>
        <p:spPr>
          <a:xfrm>
            <a:off x="365083" y="3446672"/>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F5183472-D234-034D-AB47-B253E85704BC}"/>
              </a:ext>
            </a:extLst>
          </p:cNvPr>
          <p:cNvCxnSpPr>
            <a:cxnSpLocks/>
          </p:cNvCxnSpPr>
          <p:nvPr/>
        </p:nvCxnSpPr>
        <p:spPr>
          <a:xfrm>
            <a:off x="365083" y="3605696"/>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38" name="Straight Connector 37">
            <a:extLst>
              <a:ext uri="{FF2B5EF4-FFF2-40B4-BE49-F238E27FC236}">
                <a16:creationId xmlns:a16="http://schemas.microsoft.com/office/drawing/2014/main" id="{0B440DA5-3FBF-C143-974A-74F25F349165}"/>
              </a:ext>
            </a:extLst>
          </p:cNvPr>
          <p:cNvCxnSpPr>
            <a:cxnSpLocks/>
          </p:cNvCxnSpPr>
          <p:nvPr/>
        </p:nvCxnSpPr>
        <p:spPr>
          <a:xfrm>
            <a:off x="365083" y="3800059"/>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40" name="Elbow Connector 39">
            <a:extLst>
              <a:ext uri="{FF2B5EF4-FFF2-40B4-BE49-F238E27FC236}">
                <a16:creationId xmlns:a16="http://schemas.microsoft.com/office/drawing/2014/main" id="{1D25C1C9-47EF-3C41-8992-AC26BF82401B}"/>
              </a:ext>
            </a:extLst>
          </p:cNvPr>
          <p:cNvCxnSpPr>
            <a:cxnSpLocks/>
            <a:stCxn id="16" idx="2"/>
            <a:endCxn id="33" idx="1"/>
          </p:cNvCxnSpPr>
          <p:nvPr/>
        </p:nvCxnSpPr>
        <p:spPr>
          <a:xfrm rot="16200000" flipH="1">
            <a:off x="1628656" y="3239563"/>
            <a:ext cx="627379" cy="2059624"/>
          </a:xfrm>
          <a:prstGeom prst="bentConnector2">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3" name="Elbow Connector 42">
            <a:extLst>
              <a:ext uri="{FF2B5EF4-FFF2-40B4-BE49-F238E27FC236}">
                <a16:creationId xmlns:a16="http://schemas.microsoft.com/office/drawing/2014/main" id="{25D2FDE5-48C8-9246-8981-E09956AF236A}"/>
              </a:ext>
            </a:extLst>
          </p:cNvPr>
          <p:cNvCxnSpPr>
            <a:cxnSpLocks/>
            <a:stCxn id="33" idx="3"/>
            <a:endCxn id="28" idx="2"/>
          </p:cNvCxnSpPr>
          <p:nvPr/>
        </p:nvCxnSpPr>
        <p:spPr>
          <a:xfrm flipV="1">
            <a:off x="3525109" y="3622877"/>
            <a:ext cx="1280684" cy="960187"/>
          </a:xfrm>
          <a:prstGeom prst="bentConnector2">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46" name="TextBox 45">
            <a:extLst>
              <a:ext uri="{FF2B5EF4-FFF2-40B4-BE49-F238E27FC236}">
                <a16:creationId xmlns:a16="http://schemas.microsoft.com/office/drawing/2014/main" id="{E28AC886-F523-7D45-97FD-93A338967879}"/>
              </a:ext>
            </a:extLst>
          </p:cNvPr>
          <p:cNvSpPr txBox="1"/>
          <p:nvPr/>
        </p:nvSpPr>
        <p:spPr>
          <a:xfrm>
            <a:off x="3777521" y="4234250"/>
            <a:ext cx="1185389" cy="318100"/>
          </a:xfrm>
          <a:prstGeom prst="rect">
            <a:avLst/>
          </a:prstGeom>
          <a:noFill/>
        </p:spPr>
        <p:txBody>
          <a:bodyPr wrap="none" rtlCol="0">
            <a:spAutoFit/>
          </a:bodyPr>
          <a:lstStyle/>
          <a:p>
            <a:r>
              <a:rPr lang="en-US" sz="1467"/>
              <a:t>(</a:t>
            </a:r>
            <a:r>
              <a:rPr lang="en-US" sz="1467" err="1"/>
              <a:t>key,values</a:t>
            </a:r>
            <a:r>
              <a:rPr lang="en-US" sz="1467"/>
              <a:t>)</a:t>
            </a:r>
          </a:p>
        </p:txBody>
      </p:sp>
      <p:sp>
        <p:nvSpPr>
          <p:cNvPr id="47" name="TextBox 46">
            <a:extLst>
              <a:ext uri="{FF2B5EF4-FFF2-40B4-BE49-F238E27FC236}">
                <a16:creationId xmlns:a16="http://schemas.microsoft.com/office/drawing/2014/main" id="{5F2A560E-8781-7F41-9DAC-0812AC27D25D}"/>
              </a:ext>
            </a:extLst>
          </p:cNvPr>
          <p:cNvSpPr txBox="1"/>
          <p:nvPr/>
        </p:nvSpPr>
        <p:spPr>
          <a:xfrm>
            <a:off x="15852" y="3901944"/>
            <a:ext cx="2002921" cy="318100"/>
          </a:xfrm>
          <a:prstGeom prst="rect">
            <a:avLst/>
          </a:prstGeom>
          <a:noFill/>
        </p:spPr>
        <p:txBody>
          <a:bodyPr wrap="none" rtlCol="0">
            <a:spAutoFit/>
          </a:bodyPr>
          <a:lstStyle/>
          <a:p>
            <a:r>
              <a:rPr lang="en-US" sz="1467"/>
              <a:t>[ </a:t>
            </a:r>
            <a:r>
              <a:rPr lang="en-US" sz="1467" err="1"/>
              <a:t>primary_key</a:t>
            </a:r>
            <a:r>
              <a:rPr lang="en-US" sz="1467"/>
              <a:t>, values]</a:t>
            </a:r>
          </a:p>
        </p:txBody>
      </p:sp>
      <p:sp>
        <p:nvSpPr>
          <p:cNvPr id="48" name="Rounded Rectangle 47">
            <a:extLst>
              <a:ext uri="{FF2B5EF4-FFF2-40B4-BE49-F238E27FC236}">
                <a16:creationId xmlns:a16="http://schemas.microsoft.com/office/drawing/2014/main" id="{D1326CD2-F109-2743-B52A-F57F72B2FDE6}"/>
              </a:ext>
            </a:extLst>
          </p:cNvPr>
          <p:cNvSpPr/>
          <p:nvPr/>
        </p:nvSpPr>
        <p:spPr>
          <a:xfrm>
            <a:off x="2622224" y="4299783"/>
            <a:ext cx="1219200" cy="1219200"/>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eaLnBrk="1" fontAlgn="auto" hangingPunct="1">
              <a:spcBef>
                <a:spcPts val="0"/>
              </a:spcBef>
              <a:spcAft>
                <a:spcPts val="0"/>
              </a:spcAft>
            </a:pPr>
            <a:r>
              <a:rPr lang="en-US" sz="1333">
                <a:solidFill>
                  <a:schemeClr val="tx1"/>
                </a:solidFill>
                <a:latin typeface="Arial"/>
              </a:rPr>
              <a:t>source</a:t>
            </a:r>
          </a:p>
        </p:txBody>
      </p:sp>
      <p:sp>
        <p:nvSpPr>
          <p:cNvPr id="50" name="Rectangle 49">
            <a:extLst>
              <a:ext uri="{FF2B5EF4-FFF2-40B4-BE49-F238E27FC236}">
                <a16:creationId xmlns:a16="http://schemas.microsoft.com/office/drawing/2014/main" id="{455DA310-FA00-F94B-8F9D-70CB7E27813B}"/>
              </a:ext>
            </a:extLst>
          </p:cNvPr>
          <p:cNvSpPr/>
          <p:nvPr/>
        </p:nvSpPr>
        <p:spPr>
          <a:xfrm>
            <a:off x="4877256" y="3200800"/>
            <a:ext cx="1423788" cy="297454"/>
          </a:xfrm>
          <a:prstGeom prst="rect">
            <a:avLst/>
          </a:prstGeom>
        </p:spPr>
        <p:txBody>
          <a:bodyPr wrap="none">
            <a:spAutoFit/>
          </a:bodyPr>
          <a:lstStyle/>
          <a:p>
            <a:r>
              <a:rPr lang="en-US" sz="1333"/>
              <a:t>(24, (24, “</a:t>
            </a:r>
            <a:r>
              <a:rPr lang="en-US" sz="1333" err="1"/>
              <a:t>abc</a:t>
            </a:r>
            <a:r>
              <a:rPr lang="en-US" sz="1333"/>
              <a:t>”)),</a:t>
            </a:r>
          </a:p>
        </p:txBody>
      </p:sp>
      <p:sp>
        <p:nvSpPr>
          <p:cNvPr id="51" name="Can 50">
            <a:extLst>
              <a:ext uri="{FF2B5EF4-FFF2-40B4-BE49-F238E27FC236}">
                <a16:creationId xmlns:a16="http://schemas.microsoft.com/office/drawing/2014/main" id="{B7476897-8FD5-9240-B076-EB177891B948}"/>
              </a:ext>
            </a:extLst>
          </p:cNvPr>
          <p:cNvSpPr/>
          <p:nvPr/>
        </p:nvSpPr>
        <p:spPr>
          <a:xfrm>
            <a:off x="9766551" y="4551168"/>
            <a:ext cx="1219200" cy="880533"/>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a:solidFill>
                  <a:srgbClr val="0000FF"/>
                </a:solidFill>
              </a:rPr>
              <a:t>RDBMS</a:t>
            </a:r>
          </a:p>
        </p:txBody>
      </p:sp>
      <p:pic>
        <p:nvPicPr>
          <p:cNvPr id="52" name="Picture 51">
            <a:extLst>
              <a:ext uri="{FF2B5EF4-FFF2-40B4-BE49-F238E27FC236}">
                <a16:creationId xmlns:a16="http://schemas.microsoft.com/office/drawing/2014/main" id="{6C881BDC-A1DF-1D4D-B31F-0E0E691CDEB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36145" y="4479552"/>
            <a:ext cx="552951" cy="386793"/>
          </a:xfrm>
          <a:prstGeom prst="rect">
            <a:avLst/>
          </a:prstGeom>
        </p:spPr>
      </p:pic>
      <p:sp>
        <p:nvSpPr>
          <p:cNvPr id="53" name="Rounded Rectangle 52">
            <a:extLst>
              <a:ext uri="{FF2B5EF4-FFF2-40B4-BE49-F238E27FC236}">
                <a16:creationId xmlns:a16="http://schemas.microsoft.com/office/drawing/2014/main" id="{93A6E6D5-3651-334B-9AC4-2618605536BA}"/>
              </a:ext>
            </a:extLst>
          </p:cNvPr>
          <p:cNvSpPr/>
          <p:nvPr/>
        </p:nvSpPr>
        <p:spPr>
          <a:xfrm>
            <a:off x="7386211" y="4389667"/>
            <a:ext cx="1219200" cy="1219200"/>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eaLnBrk="1" fontAlgn="auto" hangingPunct="1">
              <a:spcBef>
                <a:spcPts val="0"/>
              </a:spcBef>
              <a:spcAft>
                <a:spcPts val="0"/>
              </a:spcAft>
            </a:pPr>
            <a:r>
              <a:rPr lang="en-US" sz="1333">
                <a:solidFill>
                  <a:schemeClr val="tx1"/>
                </a:solidFill>
                <a:latin typeface="Arial"/>
              </a:rPr>
              <a:t>sink</a:t>
            </a:r>
          </a:p>
        </p:txBody>
      </p:sp>
      <p:cxnSp>
        <p:nvCxnSpPr>
          <p:cNvPr id="54" name="Elbow Connector 53">
            <a:extLst>
              <a:ext uri="{FF2B5EF4-FFF2-40B4-BE49-F238E27FC236}">
                <a16:creationId xmlns:a16="http://schemas.microsoft.com/office/drawing/2014/main" id="{5377007A-00AD-CD41-9366-A7AA6763335C}"/>
              </a:ext>
            </a:extLst>
          </p:cNvPr>
          <p:cNvCxnSpPr>
            <a:cxnSpLocks/>
            <a:stCxn id="53" idx="3"/>
            <a:endCxn id="51" idx="2"/>
          </p:cNvCxnSpPr>
          <p:nvPr/>
        </p:nvCxnSpPr>
        <p:spPr>
          <a:xfrm flipV="1">
            <a:off x="8605411" y="4991435"/>
            <a:ext cx="1161140" cy="7832"/>
          </a:xfrm>
          <a:prstGeom prst="bentConnector3">
            <a:avLst>
              <a:gd name="adj1" fmla="val 50000"/>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8" name="Elbow Connector 57">
            <a:extLst>
              <a:ext uri="{FF2B5EF4-FFF2-40B4-BE49-F238E27FC236}">
                <a16:creationId xmlns:a16="http://schemas.microsoft.com/office/drawing/2014/main" id="{F2033E29-56DA-9C46-8A79-4090C99AAA15}"/>
              </a:ext>
            </a:extLst>
          </p:cNvPr>
          <p:cNvCxnSpPr>
            <a:cxnSpLocks/>
            <a:stCxn id="28" idx="0"/>
            <a:endCxn id="53" idx="1"/>
          </p:cNvCxnSpPr>
          <p:nvPr/>
        </p:nvCxnSpPr>
        <p:spPr>
          <a:xfrm rot="16200000" flipH="1">
            <a:off x="5042051" y="2655107"/>
            <a:ext cx="2107901" cy="2580419"/>
          </a:xfrm>
          <a:prstGeom prst="bentConnector4">
            <a:avLst>
              <a:gd name="adj1" fmla="val -28069"/>
              <a:gd name="adj2" fmla="val 58864"/>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6592235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loud Callout 2">
            <a:extLst>
              <a:ext uri="{FF2B5EF4-FFF2-40B4-BE49-F238E27FC236}">
                <a16:creationId xmlns:a16="http://schemas.microsoft.com/office/drawing/2014/main" id="{9CBB15F0-5802-7A49-9A13-58552FECFF8D}"/>
              </a:ext>
            </a:extLst>
          </p:cNvPr>
          <p:cNvSpPr/>
          <p:nvPr/>
        </p:nvSpPr>
        <p:spPr>
          <a:xfrm>
            <a:off x="10023889" y="4634138"/>
            <a:ext cx="1738467" cy="1254337"/>
          </a:xfrm>
          <a:prstGeom prst="cloudCallout">
            <a:avLst>
              <a:gd name="adj1" fmla="val -18705"/>
              <a:gd name="adj2" fmla="val 46622"/>
            </a:avLst>
          </a:prstGeom>
          <a:solidFill>
            <a:schemeClr val="bg1">
              <a:lumMod val="6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t" anchorCtr="0" forceAA="0" compatLnSpc="1">
            <a:prstTxWarp prst="textNoShape">
              <a:avLst/>
            </a:prstTxWarp>
            <a:noAutofit/>
          </a:bodyPr>
          <a:lstStyle/>
          <a:p>
            <a:pPr defTabSz="914377" eaLnBrk="1" fontAlgn="auto" hangingPunct="1">
              <a:spcBef>
                <a:spcPts val="0"/>
              </a:spcBef>
              <a:spcAft>
                <a:spcPts val="0"/>
              </a:spcAft>
            </a:pPr>
            <a:endParaRPr lang="en-US" sz="1333">
              <a:solidFill>
                <a:prstClr val="white"/>
              </a:solidFill>
              <a:latin typeface="Arial"/>
            </a:endParaRPr>
          </a:p>
        </p:txBody>
      </p:sp>
      <p:sp>
        <p:nvSpPr>
          <p:cNvPr id="2" name="Title 1">
            <a:extLst>
              <a:ext uri="{FF2B5EF4-FFF2-40B4-BE49-F238E27FC236}">
                <a16:creationId xmlns:a16="http://schemas.microsoft.com/office/drawing/2014/main" id="{F0537737-E8F1-0341-AD41-3EF860FBC17A}"/>
              </a:ext>
            </a:extLst>
          </p:cNvPr>
          <p:cNvSpPr>
            <a:spLocks noGrp="1"/>
          </p:cNvSpPr>
          <p:nvPr>
            <p:ph type="title"/>
          </p:nvPr>
        </p:nvSpPr>
        <p:spPr>
          <a:xfrm>
            <a:off x="184940" y="59268"/>
            <a:ext cx="11190816" cy="625915"/>
          </a:xfrm>
        </p:spPr>
        <p:txBody>
          <a:bodyPr/>
          <a:lstStyle/>
          <a:p>
            <a:r>
              <a:rPr lang="en-US" sz="2667"/>
              <a:t>IBM DR Architecture</a:t>
            </a:r>
          </a:p>
        </p:txBody>
      </p:sp>
      <p:sp>
        <p:nvSpPr>
          <p:cNvPr id="4" name="Slide Number Placeholder 3">
            <a:extLst>
              <a:ext uri="{FF2B5EF4-FFF2-40B4-BE49-F238E27FC236}">
                <a16:creationId xmlns:a16="http://schemas.microsoft.com/office/drawing/2014/main" id="{0B6903A0-7798-0749-B4D4-D773B3A27F28}"/>
              </a:ext>
            </a:extLst>
          </p:cNvPr>
          <p:cNvSpPr>
            <a:spLocks noGrp="1"/>
          </p:cNvSpPr>
          <p:nvPr>
            <p:ph type="sldNum" sz="quarter" idx="10"/>
          </p:nvPr>
        </p:nvSpPr>
        <p:spPr>
          <a:xfrm>
            <a:off x="8537575" y="4822825"/>
            <a:ext cx="400050" cy="274638"/>
          </a:xfrm>
          <a:prstGeom prst="rect">
            <a:avLst/>
          </a:prstGeom>
        </p:spPr>
        <p:txBody>
          <a:bodyPr vert="horz" wrap="square" lIns="91438" tIns="45719" rIns="91438" bIns="45719" numCol="1" anchor="ctr" anchorCtr="0" compatLnSpc="1">
            <a:prstTxWarp prst="textNoShape">
              <a:avLst/>
            </a:prstTxWarp>
          </a:bodyPr>
          <a:lstStyle>
            <a:defPPr>
              <a:defRPr lang="en-US"/>
            </a:defPPr>
            <a:lvl1pPr marL="0" algn="r" defTabSz="685800" rtl="0" eaLnBrk="1" latinLnBrk="0" hangingPunct="1">
              <a:defRPr sz="900" kern="1200">
                <a:solidFill>
                  <a:schemeClr val="accent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2F63A97E-D605-DC42-8452-C14CD1FA87FA}" type="slidenum">
              <a:rPr lang="en-US" smtClean="0">
                <a:solidFill>
                  <a:srgbClr val="5AAAFA"/>
                </a:solidFill>
              </a:rPr>
              <a:pPr/>
              <a:t>62</a:t>
            </a:fld>
            <a:endParaRPr lang="en-US">
              <a:solidFill>
                <a:srgbClr val="5AAAFA"/>
              </a:solidFill>
            </a:endParaRPr>
          </a:p>
        </p:txBody>
      </p:sp>
      <p:sp>
        <p:nvSpPr>
          <p:cNvPr id="7" name="Rectangle 6">
            <a:extLst>
              <a:ext uri="{FF2B5EF4-FFF2-40B4-BE49-F238E27FC236}">
                <a16:creationId xmlns:a16="http://schemas.microsoft.com/office/drawing/2014/main" id="{D376254A-C1F5-9148-9C05-819B1216F74E}"/>
              </a:ext>
            </a:extLst>
          </p:cNvPr>
          <p:cNvSpPr/>
          <p:nvPr/>
        </p:nvSpPr>
        <p:spPr>
          <a:xfrm>
            <a:off x="84392" y="1293107"/>
            <a:ext cx="2164949" cy="4832472"/>
          </a:xfrm>
          <a:prstGeom prst="rect">
            <a:avLst/>
          </a:prstGeom>
          <a:solidFill>
            <a:schemeClr val="bg1">
              <a:lumMod val="8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eaLnBrk="1" fontAlgn="auto" hangingPunct="1">
              <a:spcBef>
                <a:spcPts val="0"/>
              </a:spcBef>
              <a:spcAft>
                <a:spcPts val="0"/>
              </a:spcAft>
            </a:pPr>
            <a:r>
              <a:rPr lang="en-US" sz="1333">
                <a:solidFill>
                  <a:srgbClr val="7030A0"/>
                </a:solidFill>
                <a:latin typeface="Arial"/>
              </a:rPr>
              <a:t>Legacy runtime</a:t>
            </a:r>
          </a:p>
        </p:txBody>
      </p:sp>
      <p:sp>
        <p:nvSpPr>
          <p:cNvPr id="8" name="Can 7">
            <a:extLst>
              <a:ext uri="{FF2B5EF4-FFF2-40B4-BE49-F238E27FC236}">
                <a16:creationId xmlns:a16="http://schemas.microsoft.com/office/drawing/2014/main" id="{3B289FC4-15A1-BB4A-B5BD-81AAC82E64FD}"/>
              </a:ext>
            </a:extLst>
          </p:cNvPr>
          <p:cNvSpPr/>
          <p:nvPr/>
        </p:nvSpPr>
        <p:spPr>
          <a:xfrm>
            <a:off x="265759" y="2463676"/>
            <a:ext cx="1550971" cy="1921971"/>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a:solidFill>
                  <a:srgbClr val="0000FF"/>
                </a:solidFill>
              </a:rPr>
              <a:t>RDBMS</a:t>
            </a:r>
          </a:p>
        </p:txBody>
      </p:sp>
      <p:sp>
        <p:nvSpPr>
          <p:cNvPr id="9" name="Rectangle 8">
            <a:extLst>
              <a:ext uri="{FF2B5EF4-FFF2-40B4-BE49-F238E27FC236}">
                <a16:creationId xmlns:a16="http://schemas.microsoft.com/office/drawing/2014/main" id="{E9231BC6-282E-B14B-B1B2-8CBFE837781E}"/>
              </a:ext>
            </a:extLst>
          </p:cNvPr>
          <p:cNvSpPr/>
          <p:nvPr/>
        </p:nvSpPr>
        <p:spPr>
          <a:xfrm>
            <a:off x="345272" y="3268790"/>
            <a:ext cx="1134523" cy="955533"/>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400">
                <a:solidFill>
                  <a:schemeClr val="tx1"/>
                </a:solidFill>
                <a:latin typeface="Arial"/>
              </a:rPr>
              <a:t>Orders</a:t>
            </a:r>
          </a:p>
        </p:txBody>
      </p:sp>
      <p:cxnSp>
        <p:nvCxnSpPr>
          <p:cNvPr id="10" name="Straight Connector 9">
            <a:extLst>
              <a:ext uri="{FF2B5EF4-FFF2-40B4-BE49-F238E27FC236}">
                <a16:creationId xmlns:a16="http://schemas.microsoft.com/office/drawing/2014/main" id="{FED3DD4A-77DD-3B4F-9E9D-E5BA08D8048F}"/>
              </a:ext>
            </a:extLst>
          </p:cNvPr>
          <p:cNvCxnSpPr>
            <a:cxnSpLocks/>
          </p:cNvCxnSpPr>
          <p:nvPr/>
        </p:nvCxnSpPr>
        <p:spPr>
          <a:xfrm>
            <a:off x="365083" y="3565117"/>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4D02C1FE-6A99-B940-B69E-1A00B7865C86}"/>
              </a:ext>
            </a:extLst>
          </p:cNvPr>
          <p:cNvCxnSpPr>
            <a:cxnSpLocks/>
          </p:cNvCxnSpPr>
          <p:nvPr/>
        </p:nvCxnSpPr>
        <p:spPr>
          <a:xfrm>
            <a:off x="365083" y="3715309"/>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85C527A4-6C9A-1842-B296-014A4AF62B58}"/>
              </a:ext>
            </a:extLst>
          </p:cNvPr>
          <p:cNvCxnSpPr>
            <a:cxnSpLocks/>
          </p:cNvCxnSpPr>
          <p:nvPr/>
        </p:nvCxnSpPr>
        <p:spPr>
          <a:xfrm>
            <a:off x="365083" y="3874333"/>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4A4C3777-325D-A645-8CB5-AD6EA2D8A383}"/>
              </a:ext>
            </a:extLst>
          </p:cNvPr>
          <p:cNvCxnSpPr>
            <a:cxnSpLocks/>
          </p:cNvCxnSpPr>
          <p:nvPr/>
        </p:nvCxnSpPr>
        <p:spPr>
          <a:xfrm>
            <a:off x="365083" y="4068696"/>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BB6070ED-C99B-8D42-8BA8-70C5A9DAE8B6}"/>
              </a:ext>
            </a:extLst>
          </p:cNvPr>
          <p:cNvSpPr txBox="1"/>
          <p:nvPr/>
        </p:nvSpPr>
        <p:spPr>
          <a:xfrm>
            <a:off x="15852" y="4170582"/>
            <a:ext cx="1912190" cy="307777"/>
          </a:xfrm>
          <a:prstGeom prst="rect">
            <a:avLst/>
          </a:prstGeom>
          <a:noFill/>
        </p:spPr>
        <p:txBody>
          <a:bodyPr wrap="none" rtlCol="0">
            <a:spAutoFit/>
          </a:bodyPr>
          <a:lstStyle/>
          <a:p>
            <a:r>
              <a:rPr lang="en-US" sz="1400"/>
              <a:t>[ </a:t>
            </a:r>
            <a:r>
              <a:rPr lang="en-US" sz="1400" err="1"/>
              <a:t>primary_key</a:t>
            </a:r>
            <a:r>
              <a:rPr lang="en-US" sz="1400"/>
              <a:t>, values]</a:t>
            </a:r>
          </a:p>
        </p:txBody>
      </p:sp>
      <p:sp>
        <p:nvSpPr>
          <p:cNvPr id="19" name="Rectangle 18">
            <a:extLst>
              <a:ext uri="{FF2B5EF4-FFF2-40B4-BE49-F238E27FC236}">
                <a16:creationId xmlns:a16="http://schemas.microsoft.com/office/drawing/2014/main" id="{1D862B30-FA6A-7142-9E31-B9D18A6E7B30}"/>
              </a:ext>
            </a:extLst>
          </p:cNvPr>
          <p:cNvSpPr/>
          <p:nvPr/>
        </p:nvSpPr>
        <p:spPr>
          <a:xfrm>
            <a:off x="2722026" y="2475330"/>
            <a:ext cx="2211092" cy="2091897"/>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Server</a:t>
            </a:r>
          </a:p>
        </p:txBody>
      </p:sp>
      <p:sp>
        <p:nvSpPr>
          <p:cNvPr id="25" name="Rounded Rectangle 24">
            <a:extLst>
              <a:ext uri="{FF2B5EF4-FFF2-40B4-BE49-F238E27FC236}">
                <a16:creationId xmlns:a16="http://schemas.microsoft.com/office/drawing/2014/main" id="{C48D16DC-02F4-1C4A-B53E-FF34EA271FD6}"/>
              </a:ext>
            </a:extLst>
          </p:cNvPr>
          <p:cNvSpPr/>
          <p:nvPr/>
        </p:nvSpPr>
        <p:spPr>
          <a:xfrm>
            <a:off x="2501713" y="1503837"/>
            <a:ext cx="7110369" cy="4621743"/>
          </a:xfrm>
          <a:prstGeom prst="roundRect">
            <a:avLst>
              <a:gd name="adj" fmla="val 3640"/>
            </a:avLst>
          </a:prstGeom>
          <a:noFill/>
          <a:ln>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defTabSz="914377" eaLnBrk="1" fontAlgn="auto" hangingPunct="1">
              <a:spcBef>
                <a:spcPts val="0"/>
              </a:spcBef>
              <a:spcAft>
                <a:spcPts val="0"/>
              </a:spcAft>
            </a:pPr>
            <a:r>
              <a:rPr lang="en-US" sz="1333">
                <a:solidFill>
                  <a:srgbClr val="0000FF"/>
                </a:solidFill>
                <a:latin typeface="Arial"/>
              </a:rPr>
              <a:t>Replication Solution</a:t>
            </a:r>
          </a:p>
        </p:txBody>
      </p:sp>
      <p:sp>
        <p:nvSpPr>
          <p:cNvPr id="26" name="Rectangle 25">
            <a:extLst>
              <a:ext uri="{FF2B5EF4-FFF2-40B4-BE49-F238E27FC236}">
                <a16:creationId xmlns:a16="http://schemas.microsoft.com/office/drawing/2014/main" id="{77141BD6-AF30-C946-82E8-D916293F8660}"/>
              </a:ext>
            </a:extLst>
          </p:cNvPr>
          <p:cNvSpPr/>
          <p:nvPr/>
        </p:nvSpPr>
        <p:spPr>
          <a:xfrm>
            <a:off x="7242191" y="2463675"/>
            <a:ext cx="2211092" cy="2134055"/>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Server </a:t>
            </a:r>
          </a:p>
        </p:txBody>
      </p:sp>
      <p:sp>
        <p:nvSpPr>
          <p:cNvPr id="28" name="Can 27">
            <a:extLst>
              <a:ext uri="{FF2B5EF4-FFF2-40B4-BE49-F238E27FC236}">
                <a16:creationId xmlns:a16="http://schemas.microsoft.com/office/drawing/2014/main" id="{C98413FA-5876-3D46-9393-64B3968422CC}"/>
              </a:ext>
            </a:extLst>
          </p:cNvPr>
          <p:cNvSpPr/>
          <p:nvPr/>
        </p:nvSpPr>
        <p:spPr>
          <a:xfrm>
            <a:off x="10276260" y="1503836"/>
            <a:ext cx="1219200" cy="880533"/>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a:solidFill>
                  <a:srgbClr val="0000FF"/>
                </a:solidFill>
              </a:rPr>
              <a:t>RDBMS</a:t>
            </a:r>
          </a:p>
        </p:txBody>
      </p:sp>
      <p:sp>
        <p:nvSpPr>
          <p:cNvPr id="29" name="Rectangle 28">
            <a:extLst>
              <a:ext uri="{FF2B5EF4-FFF2-40B4-BE49-F238E27FC236}">
                <a16:creationId xmlns:a16="http://schemas.microsoft.com/office/drawing/2014/main" id="{E34B5573-5296-EB43-8ED7-03147E397F6F}"/>
              </a:ext>
            </a:extLst>
          </p:cNvPr>
          <p:cNvSpPr/>
          <p:nvPr/>
        </p:nvSpPr>
        <p:spPr>
          <a:xfrm>
            <a:off x="278924" y="4597731"/>
            <a:ext cx="1505275" cy="3856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a:solidFill>
                  <a:schemeClr val="tx1"/>
                </a:solidFill>
                <a:latin typeface="Arial"/>
              </a:rPr>
              <a:t>logs</a:t>
            </a:r>
          </a:p>
        </p:txBody>
      </p:sp>
      <p:sp>
        <p:nvSpPr>
          <p:cNvPr id="30" name="Rectangle 29">
            <a:extLst>
              <a:ext uri="{FF2B5EF4-FFF2-40B4-BE49-F238E27FC236}">
                <a16:creationId xmlns:a16="http://schemas.microsoft.com/office/drawing/2014/main" id="{6DB42280-0530-0B46-B1BE-25F40EDA065B}"/>
              </a:ext>
            </a:extLst>
          </p:cNvPr>
          <p:cNvSpPr/>
          <p:nvPr/>
        </p:nvSpPr>
        <p:spPr>
          <a:xfrm>
            <a:off x="265759" y="5179268"/>
            <a:ext cx="1505275" cy="3856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a:solidFill>
                  <a:schemeClr val="tx1"/>
                </a:solidFill>
                <a:latin typeface="Arial"/>
              </a:rPr>
              <a:t>Store procedure</a:t>
            </a:r>
          </a:p>
        </p:txBody>
      </p:sp>
      <p:sp>
        <p:nvSpPr>
          <p:cNvPr id="33" name="Rectangle 32">
            <a:extLst>
              <a:ext uri="{FF2B5EF4-FFF2-40B4-BE49-F238E27FC236}">
                <a16:creationId xmlns:a16="http://schemas.microsoft.com/office/drawing/2014/main" id="{A0BE5207-1E88-9C44-A915-97AC6BD39ACB}"/>
              </a:ext>
            </a:extLst>
          </p:cNvPr>
          <p:cNvSpPr/>
          <p:nvPr/>
        </p:nvSpPr>
        <p:spPr>
          <a:xfrm>
            <a:off x="2825583" y="3233809"/>
            <a:ext cx="1950547" cy="5128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a:solidFill>
                  <a:schemeClr val="tx1"/>
                </a:solidFill>
                <a:latin typeface="Arial"/>
              </a:rPr>
              <a:t>Capture Agent</a:t>
            </a:r>
          </a:p>
        </p:txBody>
      </p:sp>
      <p:sp>
        <p:nvSpPr>
          <p:cNvPr id="36" name="Rectangle 35">
            <a:extLst>
              <a:ext uri="{FF2B5EF4-FFF2-40B4-BE49-F238E27FC236}">
                <a16:creationId xmlns:a16="http://schemas.microsoft.com/office/drawing/2014/main" id="{F5B78114-9486-0B4E-8105-2A743F1868D3}"/>
              </a:ext>
            </a:extLst>
          </p:cNvPr>
          <p:cNvSpPr/>
          <p:nvPr/>
        </p:nvSpPr>
        <p:spPr>
          <a:xfrm>
            <a:off x="7347889" y="3479980"/>
            <a:ext cx="1950547" cy="5128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a:solidFill>
                  <a:schemeClr val="tx1"/>
                </a:solidFill>
                <a:latin typeface="Arial"/>
              </a:rPr>
              <a:t>Apply / Transform  Agent</a:t>
            </a:r>
          </a:p>
        </p:txBody>
      </p:sp>
      <p:sp>
        <p:nvSpPr>
          <p:cNvPr id="37" name="Rounded Rectangle 36">
            <a:extLst>
              <a:ext uri="{FF2B5EF4-FFF2-40B4-BE49-F238E27FC236}">
                <a16:creationId xmlns:a16="http://schemas.microsoft.com/office/drawing/2014/main" id="{119E6CE5-ABFA-A444-A975-FA1BDCBFEF09}"/>
              </a:ext>
            </a:extLst>
          </p:cNvPr>
          <p:cNvSpPr/>
          <p:nvPr/>
        </p:nvSpPr>
        <p:spPr>
          <a:xfrm>
            <a:off x="4710731" y="1609824"/>
            <a:ext cx="2692331" cy="574737"/>
          </a:xfrm>
          <a:prstGeom prst="round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467">
                <a:solidFill>
                  <a:prstClr val="white"/>
                </a:solidFill>
                <a:latin typeface="Arial"/>
              </a:rPr>
              <a:t>Management console</a:t>
            </a:r>
          </a:p>
        </p:txBody>
      </p:sp>
      <p:sp>
        <p:nvSpPr>
          <p:cNvPr id="38" name="Rounded Rectangle 37">
            <a:extLst>
              <a:ext uri="{FF2B5EF4-FFF2-40B4-BE49-F238E27FC236}">
                <a16:creationId xmlns:a16="http://schemas.microsoft.com/office/drawing/2014/main" id="{C0030B1B-A541-9449-9469-B999C6DD68B9}"/>
              </a:ext>
            </a:extLst>
          </p:cNvPr>
          <p:cNvSpPr/>
          <p:nvPr/>
        </p:nvSpPr>
        <p:spPr>
          <a:xfrm>
            <a:off x="200130" y="1503837"/>
            <a:ext cx="1637404" cy="613585"/>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467">
                <a:solidFill>
                  <a:srgbClr val="0000FF"/>
                </a:solidFill>
                <a:latin typeface="Arial"/>
              </a:rPr>
              <a:t>Business App</a:t>
            </a:r>
          </a:p>
        </p:txBody>
      </p:sp>
      <p:sp>
        <p:nvSpPr>
          <p:cNvPr id="39" name="Can 38">
            <a:extLst>
              <a:ext uri="{FF2B5EF4-FFF2-40B4-BE49-F238E27FC236}">
                <a16:creationId xmlns:a16="http://schemas.microsoft.com/office/drawing/2014/main" id="{4A76139B-EC77-6048-A895-FC65BC0BC296}"/>
              </a:ext>
            </a:extLst>
          </p:cNvPr>
          <p:cNvSpPr/>
          <p:nvPr/>
        </p:nvSpPr>
        <p:spPr>
          <a:xfrm>
            <a:off x="10277140" y="2543463"/>
            <a:ext cx="1219200" cy="880533"/>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a:solidFill>
                  <a:srgbClr val="0000FF"/>
                </a:solidFill>
              </a:rPr>
              <a:t>doc</a:t>
            </a:r>
          </a:p>
        </p:txBody>
      </p:sp>
      <p:sp>
        <p:nvSpPr>
          <p:cNvPr id="41" name="Can 40">
            <a:extLst>
              <a:ext uri="{FF2B5EF4-FFF2-40B4-BE49-F238E27FC236}">
                <a16:creationId xmlns:a16="http://schemas.microsoft.com/office/drawing/2014/main" id="{B4CF960B-F991-8F4F-8B91-15A73D0AD2B5}"/>
              </a:ext>
            </a:extLst>
          </p:cNvPr>
          <p:cNvSpPr/>
          <p:nvPr/>
        </p:nvSpPr>
        <p:spPr>
          <a:xfrm rot="5400000">
            <a:off x="10745543" y="3294624"/>
            <a:ext cx="564736" cy="1468889"/>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t"/>
          <a:lstStyle/>
          <a:p>
            <a:pPr algn="ctr"/>
            <a:r>
              <a:rPr lang="en-US" sz="1600">
                <a:solidFill>
                  <a:srgbClr val="0000FF"/>
                </a:solidFill>
              </a:rPr>
              <a:t>messaging</a:t>
            </a:r>
          </a:p>
        </p:txBody>
      </p:sp>
      <p:sp>
        <p:nvSpPr>
          <p:cNvPr id="42" name="Can 41">
            <a:extLst>
              <a:ext uri="{FF2B5EF4-FFF2-40B4-BE49-F238E27FC236}">
                <a16:creationId xmlns:a16="http://schemas.microsoft.com/office/drawing/2014/main" id="{0DE0D106-7EE9-1944-9F00-FBE4DC33B711}"/>
              </a:ext>
            </a:extLst>
          </p:cNvPr>
          <p:cNvSpPr/>
          <p:nvPr/>
        </p:nvSpPr>
        <p:spPr>
          <a:xfrm>
            <a:off x="10271299" y="4837566"/>
            <a:ext cx="1219200" cy="880533"/>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a:solidFill>
                  <a:srgbClr val="0000FF"/>
                </a:solidFill>
              </a:rPr>
              <a:t>Data lake</a:t>
            </a:r>
          </a:p>
        </p:txBody>
      </p:sp>
      <p:cxnSp>
        <p:nvCxnSpPr>
          <p:cNvPr id="22" name="Straight Connector 21">
            <a:extLst>
              <a:ext uri="{FF2B5EF4-FFF2-40B4-BE49-F238E27FC236}">
                <a16:creationId xmlns:a16="http://schemas.microsoft.com/office/drawing/2014/main" id="{3795F671-F918-9F4C-98C4-F9A88EA3400A}"/>
              </a:ext>
            </a:extLst>
          </p:cNvPr>
          <p:cNvCxnSpPr/>
          <p:nvPr/>
        </p:nvCxnSpPr>
        <p:spPr>
          <a:xfrm>
            <a:off x="3236422" y="5179268"/>
            <a:ext cx="5719157" cy="0"/>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43" name="Straight Connector 42">
            <a:extLst>
              <a:ext uri="{FF2B5EF4-FFF2-40B4-BE49-F238E27FC236}">
                <a16:creationId xmlns:a16="http://schemas.microsoft.com/office/drawing/2014/main" id="{C514792C-3621-8D4E-BAE5-FEAF18E138E3}"/>
              </a:ext>
            </a:extLst>
          </p:cNvPr>
          <p:cNvCxnSpPr>
            <a:cxnSpLocks/>
            <a:stCxn id="19" idx="2"/>
          </p:cNvCxnSpPr>
          <p:nvPr/>
        </p:nvCxnSpPr>
        <p:spPr>
          <a:xfrm>
            <a:off x="3827572" y="4567228"/>
            <a:ext cx="0" cy="612041"/>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45" name="Straight Connector 44">
            <a:extLst>
              <a:ext uri="{FF2B5EF4-FFF2-40B4-BE49-F238E27FC236}">
                <a16:creationId xmlns:a16="http://schemas.microsoft.com/office/drawing/2014/main" id="{7ADDFDD5-5402-9E40-992E-CBB26365DC14}"/>
              </a:ext>
            </a:extLst>
          </p:cNvPr>
          <p:cNvCxnSpPr>
            <a:cxnSpLocks/>
            <a:stCxn id="26" idx="2"/>
          </p:cNvCxnSpPr>
          <p:nvPr/>
        </p:nvCxnSpPr>
        <p:spPr>
          <a:xfrm>
            <a:off x="8347738" y="4597730"/>
            <a:ext cx="5649" cy="612041"/>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sp>
        <p:nvSpPr>
          <p:cNvPr id="47" name="Cloud Callout 46">
            <a:extLst>
              <a:ext uri="{FF2B5EF4-FFF2-40B4-BE49-F238E27FC236}">
                <a16:creationId xmlns:a16="http://schemas.microsoft.com/office/drawing/2014/main" id="{CD53B589-6E30-8C4A-9478-33CAF7442E04}"/>
              </a:ext>
            </a:extLst>
          </p:cNvPr>
          <p:cNvSpPr/>
          <p:nvPr/>
        </p:nvSpPr>
        <p:spPr>
          <a:xfrm>
            <a:off x="5297820" y="4463762"/>
            <a:ext cx="1738467" cy="1254337"/>
          </a:xfrm>
          <a:prstGeom prst="cloudCallout">
            <a:avLst>
              <a:gd name="adj1" fmla="val -18705"/>
              <a:gd name="adj2" fmla="val 46622"/>
            </a:avLst>
          </a:prstGeom>
          <a:solidFill>
            <a:schemeClr val="tx2">
              <a:lumMod val="60000"/>
              <a:lumOff val="4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defTabSz="914377" eaLnBrk="1" fontAlgn="auto" hangingPunct="1">
              <a:spcBef>
                <a:spcPts val="0"/>
              </a:spcBef>
              <a:spcAft>
                <a:spcPts val="0"/>
              </a:spcAft>
            </a:pPr>
            <a:r>
              <a:rPr lang="en-US" sz="1333">
                <a:solidFill>
                  <a:srgbClr val="0000FF"/>
                </a:solidFill>
                <a:latin typeface="Arial"/>
              </a:rPr>
              <a:t>Network</a:t>
            </a:r>
          </a:p>
        </p:txBody>
      </p:sp>
      <p:cxnSp>
        <p:nvCxnSpPr>
          <p:cNvPr id="49" name="Elbow Connector 48">
            <a:extLst>
              <a:ext uri="{FF2B5EF4-FFF2-40B4-BE49-F238E27FC236}">
                <a16:creationId xmlns:a16="http://schemas.microsoft.com/office/drawing/2014/main" id="{1B9FB76D-E063-CA4C-8513-39AE6E0EBCC1}"/>
              </a:ext>
            </a:extLst>
          </p:cNvPr>
          <p:cNvCxnSpPr>
            <a:cxnSpLocks/>
            <a:stCxn id="29" idx="3"/>
            <a:endCxn id="33" idx="1"/>
          </p:cNvCxnSpPr>
          <p:nvPr/>
        </p:nvCxnSpPr>
        <p:spPr>
          <a:xfrm flipV="1">
            <a:off x="1784199" y="3490253"/>
            <a:ext cx="1041384" cy="1300291"/>
          </a:xfrm>
          <a:prstGeom prst="bentConnector3">
            <a:avLst>
              <a:gd name="adj1" fmla="val 50000"/>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1" name="Elbow Connector 50">
            <a:extLst>
              <a:ext uri="{FF2B5EF4-FFF2-40B4-BE49-F238E27FC236}">
                <a16:creationId xmlns:a16="http://schemas.microsoft.com/office/drawing/2014/main" id="{88C6EF79-041D-AA42-8E09-CFBE2508694A}"/>
              </a:ext>
            </a:extLst>
          </p:cNvPr>
          <p:cNvCxnSpPr>
            <a:cxnSpLocks/>
            <a:stCxn id="33" idx="2"/>
            <a:endCxn id="36" idx="2"/>
          </p:cNvCxnSpPr>
          <p:nvPr/>
        </p:nvCxnSpPr>
        <p:spPr>
          <a:xfrm rot="16200000" flipH="1">
            <a:off x="5938924" y="1608629"/>
            <a:ext cx="246171" cy="4522307"/>
          </a:xfrm>
          <a:prstGeom prst="bentConnector3">
            <a:avLst>
              <a:gd name="adj1" fmla="val 584011"/>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5" name="Elbow Connector 54">
            <a:extLst>
              <a:ext uri="{FF2B5EF4-FFF2-40B4-BE49-F238E27FC236}">
                <a16:creationId xmlns:a16="http://schemas.microsoft.com/office/drawing/2014/main" id="{8374F4EB-0FBC-E345-A62F-C7C436FFBB02}"/>
              </a:ext>
            </a:extLst>
          </p:cNvPr>
          <p:cNvCxnSpPr>
            <a:cxnSpLocks/>
            <a:stCxn id="36" idx="3"/>
            <a:endCxn id="39" idx="2"/>
          </p:cNvCxnSpPr>
          <p:nvPr/>
        </p:nvCxnSpPr>
        <p:spPr>
          <a:xfrm flipV="1">
            <a:off x="9298436" y="2983730"/>
            <a:ext cx="978704" cy="752695"/>
          </a:xfrm>
          <a:prstGeom prst="bentConnector3">
            <a:avLst>
              <a:gd name="adj1" fmla="val 50000"/>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8" name="Elbow Connector 57">
            <a:extLst>
              <a:ext uri="{FF2B5EF4-FFF2-40B4-BE49-F238E27FC236}">
                <a16:creationId xmlns:a16="http://schemas.microsoft.com/office/drawing/2014/main" id="{E36A8B43-837F-6E46-9031-8BD5965BCA23}"/>
              </a:ext>
            </a:extLst>
          </p:cNvPr>
          <p:cNvCxnSpPr>
            <a:cxnSpLocks/>
            <a:stCxn id="36" idx="3"/>
            <a:endCxn id="28" idx="2"/>
          </p:cNvCxnSpPr>
          <p:nvPr/>
        </p:nvCxnSpPr>
        <p:spPr>
          <a:xfrm flipV="1">
            <a:off x="9298436" y="1944104"/>
            <a:ext cx="977824" cy="1792321"/>
          </a:xfrm>
          <a:prstGeom prst="bentConnector3">
            <a:avLst>
              <a:gd name="adj1" fmla="val 50000"/>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1" name="Elbow Connector 60">
            <a:extLst>
              <a:ext uri="{FF2B5EF4-FFF2-40B4-BE49-F238E27FC236}">
                <a16:creationId xmlns:a16="http://schemas.microsoft.com/office/drawing/2014/main" id="{ADA53843-0EFA-BE48-97CC-73E263C0395E}"/>
              </a:ext>
            </a:extLst>
          </p:cNvPr>
          <p:cNvCxnSpPr>
            <a:cxnSpLocks/>
            <a:stCxn id="36" idx="3"/>
            <a:endCxn id="41" idx="3"/>
          </p:cNvCxnSpPr>
          <p:nvPr/>
        </p:nvCxnSpPr>
        <p:spPr>
          <a:xfrm>
            <a:off x="9298437" y="3736425"/>
            <a:ext cx="995031" cy="292644"/>
          </a:xfrm>
          <a:prstGeom prst="bentConnector3">
            <a:avLst>
              <a:gd name="adj1" fmla="val 50000"/>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4" name="Elbow Connector 63">
            <a:extLst>
              <a:ext uri="{FF2B5EF4-FFF2-40B4-BE49-F238E27FC236}">
                <a16:creationId xmlns:a16="http://schemas.microsoft.com/office/drawing/2014/main" id="{DEC3C26D-8E8F-C846-AF9F-972CC7F192FA}"/>
              </a:ext>
            </a:extLst>
          </p:cNvPr>
          <p:cNvCxnSpPr>
            <a:cxnSpLocks/>
            <a:stCxn id="36" idx="3"/>
            <a:endCxn id="3" idx="0"/>
          </p:cNvCxnSpPr>
          <p:nvPr/>
        </p:nvCxnSpPr>
        <p:spPr>
          <a:xfrm>
            <a:off x="9298436" y="3736424"/>
            <a:ext cx="730845" cy="1524883"/>
          </a:xfrm>
          <a:prstGeom prst="bentConnector3">
            <a:avLst>
              <a:gd name="adj1" fmla="val 68199"/>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7813502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61105203-BFE1-7741-B1C9-6852B03C5BDF}"/>
              </a:ext>
            </a:extLst>
          </p:cNvPr>
          <p:cNvSpPr/>
          <p:nvPr/>
        </p:nvSpPr>
        <p:spPr>
          <a:xfrm>
            <a:off x="5799807" y="1611113"/>
            <a:ext cx="2211092" cy="3997211"/>
          </a:xfrm>
          <a:prstGeom prst="rect">
            <a:avLst/>
          </a:prstGeom>
          <a:solidFill>
            <a:srgbClr val="1B44A7"/>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Worker Node</a:t>
            </a:r>
          </a:p>
        </p:txBody>
      </p:sp>
      <p:sp>
        <p:nvSpPr>
          <p:cNvPr id="2" name="Title 1">
            <a:extLst>
              <a:ext uri="{FF2B5EF4-FFF2-40B4-BE49-F238E27FC236}">
                <a16:creationId xmlns:a16="http://schemas.microsoft.com/office/drawing/2014/main" id="{F0537737-E8F1-0341-AD41-3EF860FBC17A}"/>
              </a:ext>
            </a:extLst>
          </p:cNvPr>
          <p:cNvSpPr>
            <a:spLocks noGrp="1"/>
          </p:cNvSpPr>
          <p:nvPr>
            <p:ph type="title"/>
          </p:nvPr>
        </p:nvSpPr>
        <p:spPr>
          <a:xfrm>
            <a:off x="184940" y="59268"/>
            <a:ext cx="11190816" cy="625915"/>
          </a:xfrm>
        </p:spPr>
        <p:txBody>
          <a:bodyPr/>
          <a:lstStyle/>
          <a:p>
            <a:r>
              <a:rPr lang="en-US" sz="2667"/>
              <a:t>IIDR Architecture on k8s? (N/A)</a:t>
            </a:r>
          </a:p>
        </p:txBody>
      </p:sp>
      <p:sp>
        <p:nvSpPr>
          <p:cNvPr id="7" name="Rectangle 6">
            <a:extLst>
              <a:ext uri="{FF2B5EF4-FFF2-40B4-BE49-F238E27FC236}">
                <a16:creationId xmlns:a16="http://schemas.microsoft.com/office/drawing/2014/main" id="{D376254A-C1F5-9148-9C05-819B1216F74E}"/>
              </a:ext>
            </a:extLst>
          </p:cNvPr>
          <p:cNvSpPr/>
          <p:nvPr/>
        </p:nvSpPr>
        <p:spPr>
          <a:xfrm>
            <a:off x="84392" y="1293107"/>
            <a:ext cx="2164949" cy="4832472"/>
          </a:xfrm>
          <a:prstGeom prst="rect">
            <a:avLst/>
          </a:prstGeom>
          <a:solidFill>
            <a:schemeClr val="bg1">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eaLnBrk="1" fontAlgn="auto" hangingPunct="1">
              <a:spcBef>
                <a:spcPts val="0"/>
              </a:spcBef>
              <a:spcAft>
                <a:spcPts val="0"/>
              </a:spcAft>
            </a:pPr>
            <a:r>
              <a:rPr lang="en-US" sz="1333">
                <a:solidFill>
                  <a:srgbClr val="7030A0"/>
                </a:solidFill>
                <a:latin typeface="Arial"/>
              </a:rPr>
              <a:t>Legacy runtime</a:t>
            </a:r>
          </a:p>
        </p:txBody>
      </p:sp>
      <p:sp>
        <p:nvSpPr>
          <p:cNvPr id="8" name="Can 7">
            <a:extLst>
              <a:ext uri="{FF2B5EF4-FFF2-40B4-BE49-F238E27FC236}">
                <a16:creationId xmlns:a16="http://schemas.microsoft.com/office/drawing/2014/main" id="{3B289FC4-15A1-BB4A-B5BD-81AAC82E64FD}"/>
              </a:ext>
            </a:extLst>
          </p:cNvPr>
          <p:cNvSpPr/>
          <p:nvPr/>
        </p:nvSpPr>
        <p:spPr>
          <a:xfrm>
            <a:off x="265759" y="2463676"/>
            <a:ext cx="1550971" cy="1921971"/>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a:solidFill>
                  <a:srgbClr val="0000FF"/>
                </a:solidFill>
              </a:rPr>
              <a:t>RDBMS</a:t>
            </a:r>
          </a:p>
        </p:txBody>
      </p:sp>
      <p:sp>
        <p:nvSpPr>
          <p:cNvPr id="9" name="Rectangle 8">
            <a:extLst>
              <a:ext uri="{FF2B5EF4-FFF2-40B4-BE49-F238E27FC236}">
                <a16:creationId xmlns:a16="http://schemas.microsoft.com/office/drawing/2014/main" id="{E9231BC6-282E-B14B-B1B2-8CBFE837781E}"/>
              </a:ext>
            </a:extLst>
          </p:cNvPr>
          <p:cNvSpPr/>
          <p:nvPr/>
        </p:nvSpPr>
        <p:spPr>
          <a:xfrm>
            <a:off x="345272" y="3268790"/>
            <a:ext cx="1134523" cy="955533"/>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400">
                <a:solidFill>
                  <a:schemeClr val="tx1">
                    <a:lumMod val="50000"/>
                  </a:schemeClr>
                </a:solidFill>
                <a:latin typeface="Arial"/>
              </a:rPr>
              <a:t>Orders</a:t>
            </a:r>
          </a:p>
        </p:txBody>
      </p:sp>
      <p:cxnSp>
        <p:nvCxnSpPr>
          <p:cNvPr id="10" name="Straight Connector 9">
            <a:extLst>
              <a:ext uri="{FF2B5EF4-FFF2-40B4-BE49-F238E27FC236}">
                <a16:creationId xmlns:a16="http://schemas.microsoft.com/office/drawing/2014/main" id="{FED3DD4A-77DD-3B4F-9E9D-E5BA08D8048F}"/>
              </a:ext>
            </a:extLst>
          </p:cNvPr>
          <p:cNvCxnSpPr>
            <a:cxnSpLocks/>
          </p:cNvCxnSpPr>
          <p:nvPr/>
        </p:nvCxnSpPr>
        <p:spPr>
          <a:xfrm>
            <a:off x="365083" y="3565117"/>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4D02C1FE-6A99-B940-B69E-1A00B7865C86}"/>
              </a:ext>
            </a:extLst>
          </p:cNvPr>
          <p:cNvCxnSpPr>
            <a:cxnSpLocks/>
          </p:cNvCxnSpPr>
          <p:nvPr/>
        </p:nvCxnSpPr>
        <p:spPr>
          <a:xfrm>
            <a:off x="365083" y="3715309"/>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85C527A4-6C9A-1842-B296-014A4AF62B58}"/>
              </a:ext>
            </a:extLst>
          </p:cNvPr>
          <p:cNvCxnSpPr>
            <a:cxnSpLocks/>
          </p:cNvCxnSpPr>
          <p:nvPr/>
        </p:nvCxnSpPr>
        <p:spPr>
          <a:xfrm>
            <a:off x="365083" y="3874333"/>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4A4C3777-325D-A645-8CB5-AD6EA2D8A383}"/>
              </a:ext>
            </a:extLst>
          </p:cNvPr>
          <p:cNvCxnSpPr>
            <a:cxnSpLocks/>
          </p:cNvCxnSpPr>
          <p:nvPr/>
        </p:nvCxnSpPr>
        <p:spPr>
          <a:xfrm>
            <a:off x="365083" y="4068696"/>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BB6070ED-C99B-8D42-8BA8-70C5A9DAE8B6}"/>
              </a:ext>
            </a:extLst>
          </p:cNvPr>
          <p:cNvSpPr txBox="1"/>
          <p:nvPr/>
        </p:nvSpPr>
        <p:spPr>
          <a:xfrm>
            <a:off x="15852" y="4170582"/>
            <a:ext cx="1912190" cy="307777"/>
          </a:xfrm>
          <a:prstGeom prst="rect">
            <a:avLst/>
          </a:prstGeom>
          <a:noFill/>
        </p:spPr>
        <p:txBody>
          <a:bodyPr wrap="none" rtlCol="0">
            <a:spAutoFit/>
          </a:bodyPr>
          <a:lstStyle/>
          <a:p>
            <a:r>
              <a:rPr lang="en-US" sz="1400"/>
              <a:t>[ </a:t>
            </a:r>
            <a:r>
              <a:rPr lang="en-US" sz="1400" err="1"/>
              <a:t>primary_key</a:t>
            </a:r>
            <a:r>
              <a:rPr lang="en-US" sz="1400"/>
              <a:t>, values]</a:t>
            </a:r>
          </a:p>
        </p:txBody>
      </p:sp>
      <p:sp>
        <p:nvSpPr>
          <p:cNvPr id="15" name="Rectangle 14">
            <a:extLst>
              <a:ext uri="{FF2B5EF4-FFF2-40B4-BE49-F238E27FC236}">
                <a16:creationId xmlns:a16="http://schemas.microsoft.com/office/drawing/2014/main" id="{4E60F32C-4806-474B-AA91-BB92AD7EE48E}"/>
              </a:ext>
            </a:extLst>
          </p:cNvPr>
          <p:cNvSpPr/>
          <p:nvPr/>
        </p:nvSpPr>
        <p:spPr>
          <a:xfrm>
            <a:off x="5555279" y="1915970"/>
            <a:ext cx="2211092" cy="3988681"/>
          </a:xfrm>
          <a:prstGeom prst="rect">
            <a:avLst/>
          </a:prstGeom>
          <a:solidFill>
            <a:srgbClr val="1B44A7"/>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Worker Node</a:t>
            </a:r>
          </a:p>
        </p:txBody>
      </p:sp>
      <p:sp>
        <p:nvSpPr>
          <p:cNvPr id="6" name="Rectangle 5">
            <a:extLst>
              <a:ext uri="{FF2B5EF4-FFF2-40B4-BE49-F238E27FC236}">
                <a16:creationId xmlns:a16="http://schemas.microsoft.com/office/drawing/2014/main" id="{35D4B4E4-8188-D64E-A319-27B710386238}"/>
              </a:ext>
            </a:extLst>
          </p:cNvPr>
          <p:cNvSpPr/>
          <p:nvPr/>
        </p:nvSpPr>
        <p:spPr>
          <a:xfrm>
            <a:off x="5310751" y="2283660"/>
            <a:ext cx="2211092" cy="3841917"/>
          </a:xfrm>
          <a:prstGeom prst="rect">
            <a:avLst/>
          </a:prstGeom>
          <a:solidFill>
            <a:srgbClr val="1B44A7"/>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Worker Node</a:t>
            </a:r>
          </a:p>
        </p:txBody>
      </p:sp>
      <p:sp>
        <p:nvSpPr>
          <p:cNvPr id="17" name="Rectangle 16">
            <a:extLst>
              <a:ext uri="{FF2B5EF4-FFF2-40B4-BE49-F238E27FC236}">
                <a16:creationId xmlns:a16="http://schemas.microsoft.com/office/drawing/2014/main" id="{A6200BFA-C68F-1B4A-9CB4-A03970E7C9F5}"/>
              </a:ext>
            </a:extLst>
          </p:cNvPr>
          <p:cNvSpPr/>
          <p:nvPr/>
        </p:nvSpPr>
        <p:spPr>
          <a:xfrm>
            <a:off x="5377392" y="4942030"/>
            <a:ext cx="1962683" cy="412133"/>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a:solidFill>
                  <a:srgbClr val="7030A0"/>
                </a:solidFill>
                <a:latin typeface="Arial"/>
              </a:rPr>
              <a:t>Zookeeper</a:t>
            </a:r>
          </a:p>
        </p:txBody>
      </p:sp>
      <p:sp>
        <p:nvSpPr>
          <p:cNvPr id="18" name="Rectangle 17">
            <a:extLst>
              <a:ext uri="{FF2B5EF4-FFF2-40B4-BE49-F238E27FC236}">
                <a16:creationId xmlns:a16="http://schemas.microsoft.com/office/drawing/2014/main" id="{7D55D394-3E8B-8442-92A5-5183E19EA879}"/>
              </a:ext>
            </a:extLst>
          </p:cNvPr>
          <p:cNvSpPr/>
          <p:nvPr/>
        </p:nvSpPr>
        <p:spPr>
          <a:xfrm>
            <a:off x="5377391" y="4119922"/>
            <a:ext cx="1962684" cy="632892"/>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dirty="0">
                <a:solidFill>
                  <a:srgbClr val="7030A0"/>
                </a:solidFill>
                <a:latin typeface="Arial"/>
              </a:rPr>
              <a:t>Kafka</a:t>
            </a:r>
          </a:p>
        </p:txBody>
      </p:sp>
      <p:sp>
        <p:nvSpPr>
          <p:cNvPr id="19" name="Rectangle 18">
            <a:extLst>
              <a:ext uri="{FF2B5EF4-FFF2-40B4-BE49-F238E27FC236}">
                <a16:creationId xmlns:a16="http://schemas.microsoft.com/office/drawing/2014/main" id="{1D862B30-FA6A-7142-9E31-B9D18A6E7B30}"/>
              </a:ext>
            </a:extLst>
          </p:cNvPr>
          <p:cNvSpPr/>
          <p:nvPr/>
        </p:nvSpPr>
        <p:spPr>
          <a:xfrm>
            <a:off x="2609759" y="2208465"/>
            <a:ext cx="2211092" cy="3007808"/>
          </a:xfrm>
          <a:prstGeom prst="rect">
            <a:avLst/>
          </a:prstGeom>
          <a:solidFill>
            <a:srgbClr val="1B44A7"/>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Server</a:t>
            </a:r>
          </a:p>
        </p:txBody>
      </p:sp>
      <p:sp>
        <p:nvSpPr>
          <p:cNvPr id="20" name="Rectangle 19">
            <a:extLst>
              <a:ext uri="{FF2B5EF4-FFF2-40B4-BE49-F238E27FC236}">
                <a16:creationId xmlns:a16="http://schemas.microsoft.com/office/drawing/2014/main" id="{529E1F11-D855-A948-8A18-F5AF64C7B900}"/>
              </a:ext>
            </a:extLst>
          </p:cNvPr>
          <p:cNvSpPr/>
          <p:nvPr/>
        </p:nvSpPr>
        <p:spPr>
          <a:xfrm>
            <a:off x="5483715" y="2751750"/>
            <a:ext cx="1847560" cy="43233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b="1" err="1">
                <a:solidFill>
                  <a:srgbClr val="7030A0"/>
                </a:solidFill>
                <a:latin typeface="Arial"/>
              </a:rPr>
              <a:t>Kubelet</a:t>
            </a:r>
            <a:endParaRPr lang="en-US" sz="1333" b="1">
              <a:solidFill>
                <a:srgbClr val="7030A0"/>
              </a:solidFill>
              <a:latin typeface="Arial"/>
            </a:endParaRPr>
          </a:p>
        </p:txBody>
      </p:sp>
      <p:pic>
        <p:nvPicPr>
          <p:cNvPr id="23" name="Picture 22">
            <a:extLst>
              <a:ext uri="{FF2B5EF4-FFF2-40B4-BE49-F238E27FC236}">
                <a16:creationId xmlns:a16="http://schemas.microsoft.com/office/drawing/2014/main" id="{559DBD67-D41D-124E-BB39-080BB87ACE65}"/>
              </a:ext>
            </a:extLst>
          </p:cNvPr>
          <p:cNvPicPr>
            <a:picLocks noChangeAspect="1"/>
          </p:cNvPicPr>
          <p:nvPr/>
        </p:nvPicPr>
        <p:blipFill>
          <a:blip r:embed="rId3"/>
          <a:stretch>
            <a:fillRect/>
          </a:stretch>
        </p:blipFill>
        <p:spPr>
          <a:xfrm>
            <a:off x="5140637" y="6135667"/>
            <a:ext cx="510091" cy="498453"/>
          </a:xfrm>
          <a:prstGeom prst="rect">
            <a:avLst/>
          </a:prstGeom>
        </p:spPr>
      </p:pic>
      <p:sp>
        <p:nvSpPr>
          <p:cNvPr id="25" name="Rounded Rectangle 24">
            <a:extLst>
              <a:ext uri="{FF2B5EF4-FFF2-40B4-BE49-F238E27FC236}">
                <a16:creationId xmlns:a16="http://schemas.microsoft.com/office/drawing/2014/main" id="{C48D16DC-02F4-1C4A-B53E-FF34EA271FD6}"/>
              </a:ext>
            </a:extLst>
          </p:cNvPr>
          <p:cNvSpPr/>
          <p:nvPr/>
        </p:nvSpPr>
        <p:spPr>
          <a:xfrm>
            <a:off x="5212212" y="1503837"/>
            <a:ext cx="5341345" cy="4926596"/>
          </a:xfrm>
          <a:prstGeom prst="roundRect">
            <a:avLst>
              <a:gd name="adj" fmla="val 3640"/>
            </a:avLst>
          </a:prstGeom>
          <a:noFill/>
          <a:ln>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sp>
        <p:nvSpPr>
          <p:cNvPr id="26" name="Rectangle 25">
            <a:extLst>
              <a:ext uri="{FF2B5EF4-FFF2-40B4-BE49-F238E27FC236}">
                <a16:creationId xmlns:a16="http://schemas.microsoft.com/office/drawing/2014/main" id="{77141BD6-AF30-C946-82E8-D916293F8660}"/>
              </a:ext>
            </a:extLst>
          </p:cNvPr>
          <p:cNvSpPr/>
          <p:nvPr/>
        </p:nvSpPr>
        <p:spPr>
          <a:xfrm>
            <a:off x="8176046" y="2253776"/>
            <a:ext cx="2211092" cy="3709117"/>
          </a:xfrm>
          <a:prstGeom prst="rect">
            <a:avLst/>
          </a:prstGeom>
          <a:solidFill>
            <a:srgbClr val="1B44A7"/>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Worker Node</a:t>
            </a:r>
          </a:p>
        </p:txBody>
      </p:sp>
      <p:sp>
        <p:nvSpPr>
          <p:cNvPr id="27" name="Rectangle 26">
            <a:extLst>
              <a:ext uri="{FF2B5EF4-FFF2-40B4-BE49-F238E27FC236}">
                <a16:creationId xmlns:a16="http://schemas.microsoft.com/office/drawing/2014/main" id="{D3FFAED7-F83E-D943-8861-5001DB56DD55}"/>
              </a:ext>
            </a:extLst>
          </p:cNvPr>
          <p:cNvSpPr/>
          <p:nvPr/>
        </p:nvSpPr>
        <p:spPr>
          <a:xfrm>
            <a:off x="8338675" y="2695527"/>
            <a:ext cx="1847560" cy="43233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b="1" err="1">
                <a:solidFill>
                  <a:srgbClr val="7030A0"/>
                </a:solidFill>
                <a:latin typeface="Arial"/>
              </a:rPr>
              <a:t>Kubelet</a:t>
            </a:r>
            <a:endParaRPr lang="en-US" sz="1333" b="1">
              <a:solidFill>
                <a:srgbClr val="7030A0"/>
              </a:solidFill>
              <a:latin typeface="Arial"/>
            </a:endParaRPr>
          </a:p>
        </p:txBody>
      </p:sp>
      <p:sp>
        <p:nvSpPr>
          <p:cNvPr id="28" name="Can 27">
            <a:extLst>
              <a:ext uri="{FF2B5EF4-FFF2-40B4-BE49-F238E27FC236}">
                <a16:creationId xmlns:a16="http://schemas.microsoft.com/office/drawing/2014/main" id="{C98413FA-5876-3D46-9393-64B3968422CC}"/>
              </a:ext>
            </a:extLst>
          </p:cNvPr>
          <p:cNvSpPr/>
          <p:nvPr/>
        </p:nvSpPr>
        <p:spPr>
          <a:xfrm>
            <a:off x="10800487" y="1662930"/>
            <a:ext cx="1219200" cy="880533"/>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a:solidFill>
                  <a:srgbClr val="0000FF"/>
                </a:solidFill>
              </a:rPr>
              <a:t>RDBMS</a:t>
            </a:r>
          </a:p>
        </p:txBody>
      </p:sp>
      <p:sp>
        <p:nvSpPr>
          <p:cNvPr id="29" name="Rectangle 28">
            <a:extLst>
              <a:ext uri="{FF2B5EF4-FFF2-40B4-BE49-F238E27FC236}">
                <a16:creationId xmlns:a16="http://schemas.microsoft.com/office/drawing/2014/main" id="{E34B5573-5296-EB43-8ED7-03147E397F6F}"/>
              </a:ext>
            </a:extLst>
          </p:cNvPr>
          <p:cNvSpPr/>
          <p:nvPr/>
        </p:nvSpPr>
        <p:spPr>
          <a:xfrm>
            <a:off x="278924" y="4597731"/>
            <a:ext cx="1505275" cy="3856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a:solidFill>
                  <a:schemeClr val="tx1"/>
                </a:solidFill>
                <a:latin typeface="Arial"/>
              </a:rPr>
              <a:t>logs</a:t>
            </a:r>
          </a:p>
        </p:txBody>
      </p:sp>
      <p:sp>
        <p:nvSpPr>
          <p:cNvPr id="30" name="Rectangle 29">
            <a:extLst>
              <a:ext uri="{FF2B5EF4-FFF2-40B4-BE49-F238E27FC236}">
                <a16:creationId xmlns:a16="http://schemas.microsoft.com/office/drawing/2014/main" id="{6DB42280-0530-0B46-B1BE-25F40EDA065B}"/>
              </a:ext>
            </a:extLst>
          </p:cNvPr>
          <p:cNvSpPr/>
          <p:nvPr/>
        </p:nvSpPr>
        <p:spPr>
          <a:xfrm>
            <a:off x="265759" y="5179268"/>
            <a:ext cx="1505275" cy="3856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a:solidFill>
                  <a:schemeClr val="tx1"/>
                </a:solidFill>
                <a:latin typeface="Arial"/>
              </a:rPr>
              <a:t>Store procedure</a:t>
            </a:r>
          </a:p>
        </p:txBody>
      </p:sp>
      <p:sp>
        <p:nvSpPr>
          <p:cNvPr id="31" name="Can 30">
            <a:extLst>
              <a:ext uri="{FF2B5EF4-FFF2-40B4-BE49-F238E27FC236}">
                <a16:creationId xmlns:a16="http://schemas.microsoft.com/office/drawing/2014/main" id="{178CFF30-538E-FA4B-AB5C-DFB51FF066B8}"/>
              </a:ext>
            </a:extLst>
          </p:cNvPr>
          <p:cNvSpPr/>
          <p:nvPr/>
        </p:nvSpPr>
        <p:spPr>
          <a:xfrm>
            <a:off x="2724325" y="4688931"/>
            <a:ext cx="1171427" cy="736592"/>
          </a:xfrm>
          <a:prstGeom prst="can">
            <a:avLst/>
          </a:prstGeom>
          <a:solidFill>
            <a:schemeClr val="bg1"/>
          </a:solidFill>
          <a:ln w="3175">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333">
                <a:solidFill>
                  <a:srgbClr val="0000FF"/>
                </a:solidFill>
              </a:rPr>
              <a:t>PV - metadata</a:t>
            </a:r>
          </a:p>
        </p:txBody>
      </p:sp>
      <p:sp>
        <p:nvSpPr>
          <p:cNvPr id="32" name="Rectangle 31">
            <a:extLst>
              <a:ext uri="{FF2B5EF4-FFF2-40B4-BE49-F238E27FC236}">
                <a16:creationId xmlns:a16="http://schemas.microsoft.com/office/drawing/2014/main" id="{D4AB8575-07BF-4443-8571-3D023639BA05}"/>
              </a:ext>
            </a:extLst>
          </p:cNvPr>
          <p:cNvSpPr/>
          <p:nvPr/>
        </p:nvSpPr>
        <p:spPr>
          <a:xfrm>
            <a:off x="2724325" y="3551076"/>
            <a:ext cx="1950547" cy="5128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dirty="0">
                <a:solidFill>
                  <a:schemeClr val="tx1"/>
                </a:solidFill>
                <a:latin typeface="Arial"/>
              </a:rPr>
              <a:t>IIDR Kafka Agent</a:t>
            </a:r>
          </a:p>
        </p:txBody>
      </p:sp>
      <p:sp>
        <p:nvSpPr>
          <p:cNvPr id="33" name="Rectangle 32">
            <a:extLst>
              <a:ext uri="{FF2B5EF4-FFF2-40B4-BE49-F238E27FC236}">
                <a16:creationId xmlns:a16="http://schemas.microsoft.com/office/drawing/2014/main" id="{A0BE5207-1E88-9C44-A915-97AC6BD39ACB}"/>
              </a:ext>
            </a:extLst>
          </p:cNvPr>
          <p:cNvSpPr/>
          <p:nvPr/>
        </p:nvSpPr>
        <p:spPr>
          <a:xfrm>
            <a:off x="2713316" y="2828939"/>
            <a:ext cx="1950547" cy="5128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a:solidFill>
                  <a:schemeClr val="tx1"/>
                </a:solidFill>
                <a:latin typeface="Arial"/>
              </a:rPr>
              <a:t>IIDR Capture Agent</a:t>
            </a:r>
          </a:p>
        </p:txBody>
      </p:sp>
      <p:sp>
        <p:nvSpPr>
          <p:cNvPr id="34" name="Rectangle 33">
            <a:extLst>
              <a:ext uri="{FF2B5EF4-FFF2-40B4-BE49-F238E27FC236}">
                <a16:creationId xmlns:a16="http://schemas.microsoft.com/office/drawing/2014/main" id="{D50F2EC1-51C0-0444-9C6F-FC3A0AB0F639}"/>
              </a:ext>
            </a:extLst>
          </p:cNvPr>
          <p:cNvSpPr/>
          <p:nvPr/>
        </p:nvSpPr>
        <p:spPr>
          <a:xfrm>
            <a:off x="8306317" y="4224323"/>
            <a:ext cx="1950547" cy="5128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dirty="0">
                <a:solidFill>
                  <a:schemeClr val="tx1"/>
                </a:solidFill>
                <a:latin typeface="Arial"/>
              </a:rPr>
              <a:t>Kafka Connect Sink</a:t>
            </a:r>
          </a:p>
        </p:txBody>
      </p:sp>
      <p:sp>
        <p:nvSpPr>
          <p:cNvPr id="35" name="Can 34">
            <a:extLst>
              <a:ext uri="{FF2B5EF4-FFF2-40B4-BE49-F238E27FC236}">
                <a16:creationId xmlns:a16="http://schemas.microsoft.com/office/drawing/2014/main" id="{9B3738DE-90A1-CE47-A065-CAFC8905193F}"/>
              </a:ext>
            </a:extLst>
          </p:cNvPr>
          <p:cNvSpPr/>
          <p:nvPr/>
        </p:nvSpPr>
        <p:spPr>
          <a:xfrm rot="5400000">
            <a:off x="6293945" y="4026381"/>
            <a:ext cx="463544" cy="859436"/>
          </a:xfrm>
          <a:prstGeom prst="can">
            <a:avLst/>
          </a:prstGeom>
          <a:solidFill>
            <a:schemeClr val="accent1">
              <a:lumMod val="40000"/>
              <a:lumOff val="60000"/>
            </a:schemeClr>
          </a:solidFill>
          <a:ln w="9525"/>
        </p:spPr>
        <p:style>
          <a:lnRef idx="2">
            <a:schemeClr val="accent1">
              <a:shade val="50000"/>
            </a:schemeClr>
          </a:lnRef>
          <a:fillRef idx="1">
            <a:schemeClr val="accent1"/>
          </a:fillRef>
          <a:effectRef idx="0">
            <a:schemeClr val="accent1"/>
          </a:effectRef>
          <a:fontRef idx="minor">
            <a:schemeClr val="lt1"/>
          </a:fontRef>
        </p:style>
        <p:txBody>
          <a:bodyPr vert="vert270" rtlCol="0" anchor="t"/>
          <a:lstStyle/>
          <a:p>
            <a:pPr defTabSz="914377" eaLnBrk="1" fontAlgn="auto" hangingPunct="1">
              <a:spcBef>
                <a:spcPts val="0"/>
              </a:spcBef>
              <a:spcAft>
                <a:spcPts val="0"/>
              </a:spcAft>
            </a:pPr>
            <a:r>
              <a:rPr lang="en-US" sz="1333" b="1">
                <a:solidFill>
                  <a:prstClr val="white"/>
                </a:solidFill>
                <a:latin typeface="Arial"/>
              </a:rPr>
              <a:t>orders</a:t>
            </a:r>
          </a:p>
        </p:txBody>
      </p:sp>
      <p:sp>
        <p:nvSpPr>
          <p:cNvPr id="37" name="Rounded Rectangle 36">
            <a:extLst>
              <a:ext uri="{FF2B5EF4-FFF2-40B4-BE49-F238E27FC236}">
                <a16:creationId xmlns:a16="http://schemas.microsoft.com/office/drawing/2014/main" id="{119E6CE5-ABFA-A444-A975-FA1BDCBFEF09}"/>
              </a:ext>
            </a:extLst>
          </p:cNvPr>
          <p:cNvSpPr/>
          <p:nvPr/>
        </p:nvSpPr>
        <p:spPr>
          <a:xfrm>
            <a:off x="2597375" y="1264661"/>
            <a:ext cx="2223476" cy="625915"/>
          </a:xfrm>
          <a:prstGeom prst="roundRect">
            <a:avLst/>
          </a:prstGeom>
          <a:solidFill>
            <a:srgbClr val="1B44A7"/>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467">
                <a:solidFill>
                  <a:prstClr val="white"/>
                </a:solidFill>
                <a:latin typeface="Arial"/>
              </a:rPr>
              <a:t>IIDR management console</a:t>
            </a:r>
          </a:p>
        </p:txBody>
      </p:sp>
      <p:sp>
        <p:nvSpPr>
          <p:cNvPr id="38" name="Rounded Rectangle 37">
            <a:extLst>
              <a:ext uri="{FF2B5EF4-FFF2-40B4-BE49-F238E27FC236}">
                <a16:creationId xmlns:a16="http://schemas.microsoft.com/office/drawing/2014/main" id="{9A763F81-CEF5-6A44-9E3A-0D9D7E4910DB}"/>
              </a:ext>
            </a:extLst>
          </p:cNvPr>
          <p:cNvSpPr/>
          <p:nvPr/>
        </p:nvSpPr>
        <p:spPr>
          <a:xfrm>
            <a:off x="200130" y="1503837"/>
            <a:ext cx="1637404" cy="613585"/>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467">
                <a:solidFill>
                  <a:srgbClr val="0000FF"/>
                </a:solidFill>
                <a:latin typeface="Arial"/>
              </a:rPr>
              <a:t>Business App</a:t>
            </a:r>
          </a:p>
        </p:txBody>
      </p:sp>
      <p:sp>
        <p:nvSpPr>
          <p:cNvPr id="39" name="Cloud Callout 38">
            <a:extLst>
              <a:ext uri="{FF2B5EF4-FFF2-40B4-BE49-F238E27FC236}">
                <a16:creationId xmlns:a16="http://schemas.microsoft.com/office/drawing/2014/main" id="{D264197D-1709-2549-A585-1F6CD3A5F070}"/>
              </a:ext>
            </a:extLst>
          </p:cNvPr>
          <p:cNvSpPr/>
          <p:nvPr/>
        </p:nvSpPr>
        <p:spPr>
          <a:xfrm>
            <a:off x="10403636" y="4154458"/>
            <a:ext cx="1738467" cy="1254337"/>
          </a:xfrm>
          <a:prstGeom prst="cloudCallout">
            <a:avLst>
              <a:gd name="adj1" fmla="val -18705"/>
              <a:gd name="adj2" fmla="val 46622"/>
            </a:avLst>
          </a:prstGeom>
          <a:solidFill>
            <a:schemeClr val="bg1">
              <a:lumMod val="6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t" anchorCtr="0" forceAA="0" compatLnSpc="1">
            <a:prstTxWarp prst="textNoShape">
              <a:avLst/>
            </a:prstTxWarp>
            <a:noAutofit/>
          </a:bodyPr>
          <a:lstStyle/>
          <a:p>
            <a:pPr defTabSz="914377" eaLnBrk="1" fontAlgn="auto" hangingPunct="1">
              <a:spcBef>
                <a:spcPts val="0"/>
              </a:spcBef>
              <a:spcAft>
                <a:spcPts val="0"/>
              </a:spcAft>
            </a:pPr>
            <a:endParaRPr lang="en-US" sz="1333">
              <a:solidFill>
                <a:prstClr val="white"/>
              </a:solidFill>
              <a:latin typeface="Arial"/>
            </a:endParaRPr>
          </a:p>
        </p:txBody>
      </p:sp>
      <p:sp>
        <p:nvSpPr>
          <p:cNvPr id="40" name="Can 39">
            <a:extLst>
              <a:ext uri="{FF2B5EF4-FFF2-40B4-BE49-F238E27FC236}">
                <a16:creationId xmlns:a16="http://schemas.microsoft.com/office/drawing/2014/main" id="{0B66C943-9176-7D45-8E7B-7A6E931A9C15}"/>
              </a:ext>
            </a:extLst>
          </p:cNvPr>
          <p:cNvSpPr/>
          <p:nvPr/>
        </p:nvSpPr>
        <p:spPr>
          <a:xfrm>
            <a:off x="10796812" y="2684584"/>
            <a:ext cx="1219200" cy="880533"/>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a:solidFill>
                  <a:srgbClr val="0000FF"/>
                </a:solidFill>
              </a:rPr>
              <a:t>doc</a:t>
            </a:r>
          </a:p>
        </p:txBody>
      </p:sp>
      <p:sp>
        <p:nvSpPr>
          <p:cNvPr id="42" name="Can 41">
            <a:extLst>
              <a:ext uri="{FF2B5EF4-FFF2-40B4-BE49-F238E27FC236}">
                <a16:creationId xmlns:a16="http://schemas.microsoft.com/office/drawing/2014/main" id="{C5EB3913-497B-594A-9BE5-10393B90CD72}"/>
              </a:ext>
            </a:extLst>
          </p:cNvPr>
          <p:cNvSpPr/>
          <p:nvPr/>
        </p:nvSpPr>
        <p:spPr>
          <a:xfrm>
            <a:off x="10651045" y="4357886"/>
            <a:ext cx="1219200" cy="880533"/>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a:solidFill>
                  <a:srgbClr val="0000FF"/>
                </a:solidFill>
              </a:rPr>
              <a:t>Data lake</a:t>
            </a:r>
          </a:p>
        </p:txBody>
      </p:sp>
      <p:sp>
        <p:nvSpPr>
          <p:cNvPr id="41" name="Rectangle 40">
            <a:extLst>
              <a:ext uri="{FF2B5EF4-FFF2-40B4-BE49-F238E27FC236}">
                <a16:creationId xmlns:a16="http://schemas.microsoft.com/office/drawing/2014/main" id="{73ADDB24-58E7-A549-BB40-86D0106A2398}"/>
              </a:ext>
            </a:extLst>
          </p:cNvPr>
          <p:cNvSpPr/>
          <p:nvPr/>
        </p:nvSpPr>
        <p:spPr>
          <a:xfrm>
            <a:off x="8306317" y="3490112"/>
            <a:ext cx="1950547" cy="5128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b="1" dirty="0">
                <a:solidFill>
                  <a:srgbClr val="7030A0"/>
                </a:solidFill>
                <a:latin typeface="Arial"/>
              </a:rPr>
              <a:t>Kafka Schema Registry </a:t>
            </a:r>
          </a:p>
        </p:txBody>
      </p:sp>
    </p:spTree>
    <p:extLst>
      <p:ext uri="{BB962C8B-B14F-4D97-AF65-F5344CB8AC3E}">
        <p14:creationId xmlns:p14="http://schemas.microsoft.com/office/powerpoint/2010/main" val="318105954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61105203-BFE1-7741-B1C9-6852B03C5BDF}"/>
              </a:ext>
            </a:extLst>
          </p:cNvPr>
          <p:cNvSpPr/>
          <p:nvPr/>
        </p:nvSpPr>
        <p:spPr>
          <a:xfrm>
            <a:off x="5799807" y="1611113"/>
            <a:ext cx="2211092" cy="3997211"/>
          </a:xfrm>
          <a:prstGeom prst="rect">
            <a:avLst/>
          </a:prstGeom>
          <a:solidFill>
            <a:srgbClr val="1B44A7"/>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Worker Node</a:t>
            </a:r>
          </a:p>
        </p:txBody>
      </p:sp>
      <p:sp>
        <p:nvSpPr>
          <p:cNvPr id="2" name="Title 1">
            <a:extLst>
              <a:ext uri="{FF2B5EF4-FFF2-40B4-BE49-F238E27FC236}">
                <a16:creationId xmlns:a16="http://schemas.microsoft.com/office/drawing/2014/main" id="{F0537737-E8F1-0341-AD41-3EF860FBC17A}"/>
              </a:ext>
            </a:extLst>
          </p:cNvPr>
          <p:cNvSpPr>
            <a:spLocks noGrp="1"/>
          </p:cNvSpPr>
          <p:nvPr>
            <p:ph type="title"/>
          </p:nvPr>
        </p:nvSpPr>
        <p:spPr>
          <a:xfrm>
            <a:off x="184940" y="59268"/>
            <a:ext cx="11190816" cy="625915"/>
          </a:xfrm>
        </p:spPr>
        <p:txBody>
          <a:bodyPr/>
          <a:lstStyle/>
          <a:p>
            <a:r>
              <a:rPr lang="en-US" sz="2667"/>
              <a:t>IIDR Architecture on k8s? (N/A)</a:t>
            </a:r>
          </a:p>
        </p:txBody>
      </p:sp>
      <p:sp>
        <p:nvSpPr>
          <p:cNvPr id="4" name="Slide Number Placeholder 3">
            <a:extLst>
              <a:ext uri="{FF2B5EF4-FFF2-40B4-BE49-F238E27FC236}">
                <a16:creationId xmlns:a16="http://schemas.microsoft.com/office/drawing/2014/main" id="{0B6903A0-7798-0749-B4D4-D773B3A27F28}"/>
              </a:ext>
            </a:extLst>
          </p:cNvPr>
          <p:cNvSpPr>
            <a:spLocks noGrp="1"/>
          </p:cNvSpPr>
          <p:nvPr>
            <p:ph type="sldNum" sz="quarter" idx="10"/>
          </p:nvPr>
        </p:nvSpPr>
        <p:spPr>
          <a:xfrm>
            <a:off x="8537575" y="4822825"/>
            <a:ext cx="400050" cy="274638"/>
          </a:xfrm>
          <a:prstGeom prst="rect">
            <a:avLst/>
          </a:prstGeom>
        </p:spPr>
        <p:txBody>
          <a:bodyPr vert="horz" wrap="square" lIns="91438" tIns="45719" rIns="91438" bIns="45719" numCol="1" anchor="ctr" anchorCtr="0" compatLnSpc="1">
            <a:prstTxWarp prst="textNoShape">
              <a:avLst/>
            </a:prstTxWarp>
          </a:bodyPr>
          <a:lstStyle>
            <a:defPPr>
              <a:defRPr lang="en-US"/>
            </a:defPPr>
            <a:lvl1pPr marL="0" algn="r" defTabSz="685800" rtl="0" eaLnBrk="1" latinLnBrk="0" hangingPunct="1">
              <a:defRPr sz="900" kern="1200">
                <a:solidFill>
                  <a:schemeClr val="accent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2F63A97E-D605-DC42-8452-C14CD1FA87FA}" type="slidenum">
              <a:rPr lang="en-US" smtClean="0">
                <a:solidFill>
                  <a:srgbClr val="5AAAFA"/>
                </a:solidFill>
              </a:rPr>
              <a:pPr/>
              <a:t>64</a:t>
            </a:fld>
            <a:endParaRPr lang="en-US">
              <a:solidFill>
                <a:srgbClr val="5AAAFA"/>
              </a:solidFill>
            </a:endParaRPr>
          </a:p>
        </p:txBody>
      </p:sp>
      <p:sp>
        <p:nvSpPr>
          <p:cNvPr id="7" name="Rectangle 6">
            <a:extLst>
              <a:ext uri="{FF2B5EF4-FFF2-40B4-BE49-F238E27FC236}">
                <a16:creationId xmlns:a16="http://schemas.microsoft.com/office/drawing/2014/main" id="{D376254A-C1F5-9148-9C05-819B1216F74E}"/>
              </a:ext>
            </a:extLst>
          </p:cNvPr>
          <p:cNvSpPr/>
          <p:nvPr/>
        </p:nvSpPr>
        <p:spPr>
          <a:xfrm>
            <a:off x="84392" y="1293107"/>
            <a:ext cx="2164949" cy="4832472"/>
          </a:xfrm>
          <a:prstGeom prst="rect">
            <a:avLst/>
          </a:prstGeom>
          <a:solidFill>
            <a:schemeClr val="accent1">
              <a:lumMod val="20000"/>
              <a:lumOff val="8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eaLnBrk="1" fontAlgn="auto" hangingPunct="1">
              <a:spcBef>
                <a:spcPts val="0"/>
              </a:spcBef>
              <a:spcAft>
                <a:spcPts val="0"/>
              </a:spcAft>
            </a:pPr>
            <a:r>
              <a:rPr lang="en-US" sz="1333">
                <a:solidFill>
                  <a:srgbClr val="7030A0"/>
                </a:solidFill>
                <a:latin typeface="Arial"/>
              </a:rPr>
              <a:t>Legacy runtime</a:t>
            </a:r>
          </a:p>
        </p:txBody>
      </p:sp>
      <p:sp>
        <p:nvSpPr>
          <p:cNvPr id="8" name="Can 7">
            <a:extLst>
              <a:ext uri="{FF2B5EF4-FFF2-40B4-BE49-F238E27FC236}">
                <a16:creationId xmlns:a16="http://schemas.microsoft.com/office/drawing/2014/main" id="{3B289FC4-15A1-BB4A-B5BD-81AAC82E64FD}"/>
              </a:ext>
            </a:extLst>
          </p:cNvPr>
          <p:cNvSpPr/>
          <p:nvPr/>
        </p:nvSpPr>
        <p:spPr>
          <a:xfrm>
            <a:off x="265759" y="2463676"/>
            <a:ext cx="1550971" cy="1921971"/>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a:solidFill>
                  <a:srgbClr val="0000FF"/>
                </a:solidFill>
              </a:rPr>
              <a:t>RDBMS</a:t>
            </a:r>
          </a:p>
        </p:txBody>
      </p:sp>
      <p:sp>
        <p:nvSpPr>
          <p:cNvPr id="9" name="Rectangle 8">
            <a:extLst>
              <a:ext uri="{FF2B5EF4-FFF2-40B4-BE49-F238E27FC236}">
                <a16:creationId xmlns:a16="http://schemas.microsoft.com/office/drawing/2014/main" id="{E9231BC6-282E-B14B-B1B2-8CBFE837781E}"/>
              </a:ext>
            </a:extLst>
          </p:cNvPr>
          <p:cNvSpPr/>
          <p:nvPr/>
        </p:nvSpPr>
        <p:spPr>
          <a:xfrm>
            <a:off x="345272" y="3268790"/>
            <a:ext cx="1134523" cy="955533"/>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400">
                <a:solidFill>
                  <a:schemeClr val="tx1"/>
                </a:solidFill>
                <a:latin typeface="Arial"/>
              </a:rPr>
              <a:t>Orders</a:t>
            </a:r>
          </a:p>
        </p:txBody>
      </p:sp>
      <p:cxnSp>
        <p:nvCxnSpPr>
          <p:cNvPr id="10" name="Straight Connector 9">
            <a:extLst>
              <a:ext uri="{FF2B5EF4-FFF2-40B4-BE49-F238E27FC236}">
                <a16:creationId xmlns:a16="http://schemas.microsoft.com/office/drawing/2014/main" id="{FED3DD4A-77DD-3B4F-9E9D-E5BA08D8048F}"/>
              </a:ext>
            </a:extLst>
          </p:cNvPr>
          <p:cNvCxnSpPr>
            <a:cxnSpLocks/>
          </p:cNvCxnSpPr>
          <p:nvPr/>
        </p:nvCxnSpPr>
        <p:spPr>
          <a:xfrm>
            <a:off x="365083" y="3565117"/>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4D02C1FE-6A99-B940-B69E-1A00B7865C86}"/>
              </a:ext>
            </a:extLst>
          </p:cNvPr>
          <p:cNvCxnSpPr>
            <a:cxnSpLocks/>
          </p:cNvCxnSpPr>
          <p:nvPr/>
        </p:nvCxnSpPr>
        <p:spPr>
          <a:xfrm>
            <a:off x="365083" y="3715309"/>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85C527A4-6C9A-1842-B296-014A4AF62B58}"/>
              </a:ext>
            </a:extLst>
          </p:cNvPr>
          <p:cNvCxnSpPr>
            <a:cxnSpLocks/>
          </p:cNvCxnSpPr>
          <p:nvPr/>
        </p:nvCxnSpPr>
        <p:spPr>
          <a:xfrm>
            <a:off x="365083" y="3874333"/>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4A4C3777-325D-A645-8CB5-AD6EA2D8A383}"/>
              </a:ext>
            </a:extLst>
          </p:cNvPr>
          <p:cNvCxnSpPr>
            <a:cxnSpLocks/>
          </p:cNvCxnSpPr>
          <p:nvPr/>
        </p:nvCxnSpPr>
        <p:spPr>
          <a:xfrm>
            <a:off x="365083" y="4068696"/>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BB6070ED-C99B-8D42-8BA8-70C5A9DAE8B6}"/>
              </a:ext>
            </a:extLst>
          </p:cNvPr>
          <p:cNvSpPr txBox="1"/>
          <p:nvPr/>
        </p:nvSpPr>
        <p:spPr>
          <a:xfrm>
            <a:off x="15852" y="4170582"/>
            <a:ext cx="2002921" cy="318100"/>
          </a:xfrm>
          <a:prstGeom prst="rect">
            <a:avLst/>
          </a:prstGeom>
          <a:noFill/>
        </p:spPr>
        <p:txBody>
          <a:bodyPr wrap="none" rtlCol="0">
            <a:spAutoFit/>
          </a:bodyPr>
          <a:lstStyle/>
          <a:p>
            <a:r>
              <a:rPr lang="en-US" sz="1467"/>
              <a:t>[ </a:t>
            </a:r>
            <a:r>
              <a:rPr lang="en-US" sz="1467" err="1"/>
              <a:t>primary_key</a:t>
            </a:r>
            <a:r>
              <a:rPr lang="en-US" sz="1467"/>
              <a:t>, values]</a:t>
            </a:r>
          </a:p>
        </p:txBody>
      </p:sp>
      <p:sp>
        <p:nvSpPr>
          <p:cNvPr id="15" name="Rectangle 14">
            <a:extLst>
              <a:ext uri="{FF2B5EF4-FFF2-40B4-BE49-F238E27FC236}">
                <a16:creationId xmlns:a16="http://schemas.microsoft.com/office/drawing/2014/main" id="{4E60F32C-4806-474B-AA91-BB92AD7EE48E}"/>
              </a:ext>
            </a:extLst>
          </p:cNvPr>
          <p:cNvSpPr/>
          <p:nvPr/>
        </p:nvSpPr>
        <p:spPr>
          <a:xfrm>
            <a:off x="5555279" y="1915970"/>
            <a:ext cx="2211092" cy="3988681"/>
          </a:xfrm>
          <a:prstGeom prst="rect">
            <a:avLst/>
          </a:prstGeom>
          <a:solidFill>
            <a:srgbClr val="1B44A7"/>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Worker Node</a:t>
            </a:r>
          </a:p>
        </p:txBody>
      </p:sp>
      <p:sp>
        <p:nvSpPr>
          <p:cNvPr id="6" name="Rectangle 5">
            <a:extLst>
              <a:ext uri="{FF2B5EF4-FFF2-40B4-BE49-F238E27FC236}">
                <a16:creationId xmlns:a16="http://schemas.microsoft.com/office/drawing/2014/main" id="{35D4B4E4-8188-D64E-A319-27B710386238}"/>
              </a:ext>
            </a:extLst>
          </p:cNvPr>
          <p:cNvSpPr/>
          <p:nvPr/>
        </p:nvSpPr>
        <p:spPr>
          <a:xfrm>
            <a:off x="5310751" y="2283660"/>
            <a:ext cx="2211092" cy="3841917"/>
          </a:xfrm>
          <a:prstGeom prst="rect">
            <a:avLst/>
          </a:prstGeom>
          <a:solidFill>
            <a:srgbClr val="1B44A7"/>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Worker Node</a:t>
            </a:r>
          </a:p>
        </p:txBody>
      </p:sp>
      <p:sp>
        <p:nvSpPr>
          <p:cNvPr id="17" name="Rectangle 16">
            <a:extLst>
              <a:ext uri="{FF2B5EF4-FFF2-40B4-BE49-F238E27FC236}">
                <a16:creationId xmlns:a16="http://schemas.microsoft.com/office/drawing/2014/main" id="{A6200BFA-C68F-1B4A-9CB4-A03970E7C9F5}"/>
              </a:ext>
            </a:extLst>
          </p:cNvPr>
          <p:cNvSpPr/>
          <p:nvPr/>
        </p:nvSpPr>
        <p:spPr>
          <a:xfrm>
            <a:off x="5377392" y="4942030"/>
            <a:ext cx="1962683" cy="412133"/>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a:solidFill>
                  <a:srgbClr val="7030A0"/>
                </a:solidFill>
                <a:latin typeface="Arial"/>
              </a:rPr>
              <a:t>Zookeeper</a:t>
            </a:r>
          </a:p>
        </p:txBody>
      </p:sp>
      <p:sp>
        <p:nvSpPr>
          <p:cNvPr id="18" name="Rectangle 17">
            <a:extLst>
              <a:ext uri="{FF2B5EF4-FFF2-40B4-BE49-F238E27FC236}">
                <a16:creationId xmlns:a16="http://schemas.microsoft.com/office/drawing/2014/main" id="{7D55D394-3E8B-8442-92A5-5183E19EA879}"/>
              </a:ext>
            </a:extLst>
          </p:cNvPr>
          <p:cNvSpPr/>
          <p:nvPr/>
        </p:nvSpPr>
        <p:spPr>
          <a:xfrm>
            <a:off x="5377391" y="4119922"/>
            <a:ext cx="1962684" cy="632892"/>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dirty="0">
                <a:solidFill>
                  <a:srgbClr val="7030A0"/>
                </a:solidFill>
                <a:latin typeface="Arial"/>
              </a:rPr>
              <a:t>Kafka</a:t>
            </a:r>
          </a:p>
        </p:txBody>
      </p:sp>
      <p:sp>
        <p:nvSpPr>
          <p:cNvPr id="19" name="Rectangle 18">
            <a:extLst>
              <a:ext uri="{FF2B5EF4-FFF2-40B4-BE49-F238E27FC236}">
                <a16:creationId xmlns:a16="http://schemas.microsoft.com/office/drawing/2014/main" id="{1D862B30-FA6A-7142-9E31-B9D18A6E7B30}"/>
              </a:ext>
            </a:extLst>
          </p:cNvPr>
          <p:cNvSpPr/>
          <p:nvPr/>
        </p:nvSpPr>
        <p:spPr>
          <a:xfrm>
            <a:off x="2929546" y="2293750"/>
            <a:ext cx="2211092" cy="3841917"/>
          </a:xfrm>
          <a:prstGeom prst="rect">
            <a:avLst/>
          </a:prstGeom>
          <a:solidFill>
            <a:srgbClr val="1B44A7"/>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Worker Node</a:t>
            </a:r>
          </a:p>
        </p:txBody>
      </p:sp>
      <p:sp>
        <p:nvSpPr>
          <p:cNvPr id="20" name="Rectangle 19">
            <a:extLst>
              <a:ext uri="{FF2B5EF4-FFF2-40B4-BE49-F238E27FC236}">
                <a16:creationId xmlns:a16="http://schemas.microsoft.com/office/drawing/2014/main" id="{529E1F11-D855-A948-8A18-F5AF64C7B900}"/>
              </a:ext>
            </a:extLst>
          </p:cNvPr>
          <p:cNvSpPr/>
          <p:nvPr/>
        </p:nvSpPr>
        <p:spPr>
          <a:xfrm>
            <a:off x="5483715" y="2751750"/>
            <a:ext cx="1847560" cy="43233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b="1" err="1">
                <a:solidFill>
                  <a:srgbClr val="7030A0"/>
                </a:solidFill>
                <a:latin typeface="Arial"/>
              </a:rPr>
              <a:t>Kubelet</a:t>
            </a:r>
            <a:endParaRPr lang="en-US" sz="1333" b="1">
              <a:solidFill>
                <a:srgbClr val="7030A0"/>
              </a:solidFill>
              <a:latin typeface="Arial"/>
            </a:endParaRPr>
          </a:p>
        </p:txBody>
      </p:sp>
      <p:sp>
        <p:nvSpPr>
          <p:cNvPr id="21" name="Rectangle 20">
            <a:extLst>
              <a:ext uri="{FF2B5EF4-FFF2-40B4-BE49-F238E27FC236}">
                <a16:creationId xmlns:a16="http://schemas.microsoft.com/office/drawing/2014/main" id="{90C3F135-BB99-2240-BE96-38FA227CBDE8}"/>
              </a:ext>
            </a:extLst>
          </p:cNvPr>
          <p:cNvSpPr/>
          <p:nvPr/>
        </p:nvSpPr>
        <p:spPr>
          <a:xfrm>
            <a:off x="3147099" y="2844649"/>
            <a:ext cx="1847560" cy="43233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b="1" err="1">
                <a:solidFill>
                  <a:srgbClr val="7030A0"/>
                </a:solidFill>
                <a:latin typeface="Arial"/>
              </a:rPr>
              <a:t>Kubelet</a:t>
            </a:r>
            <a:endParaRPr lang="en-US" sz="1333" b="1">
              <a:solidFill>
                <a:srgbClr val="7030A0"/>
              </a:solidFill>
              <a:latin typeface="Arial"/>
            </a:endParaRPr>
          </a:p>
        </p:txBody>
      </p:sp>
      <p:pic>
        <p:nvPicPr>
          <p:cNvPr id="23" name="Picture 22">
            <a:extLst>
              <a:ext uri="{FF2B5EF4-FFF2-40B4-BE49-F238E27FC236}">
                <a16:creationId xmlns:a16="http://schemas.microsoft.com/office/drawing/2014/main" id="{559DBD67-D41D-124E-BB39-080BB87ACE65}"/>
              </a:ext>
            </a:extLst>
          </p:cNvPr>
          <p:cNvPicPr>
            <a:picLocks noChangeAspect="1"/>
          </p:cNvPicPr>
          <p:nvPr/>
        </p:nvPicPr>
        <p:blipFill>
          <a:blip r:embed="rId3"/>
          <a:stretch>
            <a:fillRect/>
          </a:stretch>
        </p:blipFill>
        <p:spPr>
          <a:xfrm>
            <a:off x="2419455" y="6002867"/>
            <a:ext cx="510091" cy="498453"/>
          </a:xfrm>
          <a:prstGeom prst="rect">
            <a:avLst/>
          </a:prstGeom>
        </p:spPr>
      </p:pic>
      <p:sp>
        <p:nvSpPr>
          <p:cNvPr id="25" name="Rounded Rectangle 24">
            <a:extLst>
              <a:ext uri="{FF2B5EF4-FFF2-40B4-BE49-F238E27FC236}">
                <a16:creationId xmlns:a16="http://schemas.microsoft.com/office/drawing/2014/main" id="{C48D16DC-02F4-1C4A-B53E-FF34EA271FD6}"/>
              </a:ext>
            </a:extLst>
          </p:cNvPr>
          <p:cNvSpPr/>
          <p:nvPr/>
        </p:nvSpPr>
        <p:spPr>
          <a:xfrm>
            <a:off x="2501712" y="1503837"/>
            <a:ext cx="8201517" cy="4926596"/>
          </a:xfrm>
          <a:prstGeom prst="roundRect">
            <a:avLst>
              <a:gd name="adj" fmla="val 3640"/>
            </a:avLst>
          </a:prstGeom>
          <a:noFill/>
          <a:ln>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sp>
        <p:nvSpPr>
          <p:cNvPr id="26" name="Rectangle 25">
            <a:extLst>
              <a:ext uri="{FF2B5EF4-FFF2-40B4-BE49-F238E27FC236}">
                <a16:creationId xmlns:a16="http://schemas.microsoft.com/office/drawing/2014/main" id="{77141BD6-AF30-C946-82E8-D916293F8660}"/>
              </a:ext>
            </a:extLst>
          </p:cNvPr>
          <p:cNvSpPr/>
          <p:nvPr/>
        </p:nvSpPr>
        <p:spPr>
          <a:xfrm>
            <a:off x="8176046" y="2293750"/>
            <a:ext cx="2211092" cy="3709117"/>
          </a:xfrm>
          <a:prstGeom prst="rect">
            <a:avLst/>
          </a:prstGeom>
          <a:solidFill>
            <a:srgbClr val="1B44A7"/>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Worker Node</a:t>
            </a:r>
          </a:p>
        </p:txBody>
      </p:sp>
      <p:sp>
        <p:nvSpPr>
          <p:cNvPr id="27" name="Rectangle 26">
            <a:extLst>
              <a:ext uri="{FF2B5EF4-FFF2-40B4-BE49-F238E27FC236}">
                <a16:creationId xmlns:a16="http://schemas.microsoft.com/office/drawing/2014/main" id="{D3FFAED7-F83E-D943-8861-5001DB56DD55}"/>
              </a:ext>
            </a:extLst>
          </p:cNvPr>
          <p:cNvSpPr/>
          <p:nvPr/>
        </p:nvSpPr>
        <p:spPr>
          <a:xfrm>
            <a:off x="8338675" y="2695527"/>
            <a:ext cx="1847560" cy="43233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b="1" err="1">
                <a:solidFill>
                  <a:srgbClr val="7030A0"/>
                </a:solidFill>
                <a:latin typeface="Arial"/>
              </a:rPr>
              <a:t>Kubelet</a:t>
            </a:r>
            <a:endParaRPr lang="en-US" sz="1333" b="1">
              <a:solidFill>
                <a:srgbClr val="7030A0"/>
              </a:solidFill>
              <a:latin typeface="Arial"/>
            </a:endParaRPr>
          </a:p>
        </p:txBody>
      </p:sp>
      <p:sp>
        <p:nvSpPr>
          <p:cNvPr id="28" name="Can 27">
            <a:extLst>
              <a:ext uri="{FF2B5EF4-FFF2-40B4-BE49-F238E27FC236}">
                <a16:creationId xmlns:a16="http://schemas.microsoft.com/office/drawing/2014/main" id="{C98413FA-5876-3D46-9393-64B3968422CC}"/>
              </a:ext>
            </a:extLst>
          </p:cNvPr>
          <p:cNvSpPr/>
          <p:nvPr/>
        </p:nvSpPr>
        <p:spPr>
          <a:xfrm>
            <a:off x="10830195" y="4068696"/>
            <a:ext cx="1219200" cy="880533"/>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a:solidFill>
                  <a:srgbClr val="0000FF"/>
                </a:solidFill>
              </a:rPr>
              <a:t>RDBMS</a:t>
            </a:r>
          </a:p>
        </p:txBody>
      </p:sp>
      <p:sp>
        <p:nvSpPr>
          <p:cNvPr id="29" name="Rectangle 28">
            <a:extLst>
              <a:ext uri="{FF2B5EF4-FFF2-40B4-BE49-F238E27FC236}">
                <a16:creationId xmlns:a16="http://schemas.microsoft.com/office/drawing/2014/main" id="{E34B5573-5296-EB43-8ED7-03147E397F6F}"/>
              </a:ext>
            </a:extLst>
          </p:cNvPr>
          <p:cNvSpPr/>
          <p:nvPr/>
        </p:nvSpPr>
        <p:spPr>
          <a:xfrm>
            <a:off x="278924" y="4597731"/>
            <a:ext cx="1505275" cy="3856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a:solidFill>
                  <a:schemeClr val="tx1"/>
                </a:solidFill>
                <a:latin typeface="Arial"/>
              </a:rPr>
              <a:t>logs</a:t>
            </a:r>
          </a:p>
        </p:txBody>
      </p:sp>
      <p:sp>
        <p:nvSpPr>
          <p:cNvPr id="30" name="Rectangle 29">
            <a:extLst>
              <a:ext uri="{FF2B5EF4-FFF2-40B4-BE49-F238E27FC236}">
                <a16:creationId xmlns:a16="http://schemas.microsoft.com/office/drawing/2014/main" id="{6DB42280-0530-0B46-B1BE-25F40EDA065B}"/>
              </a:ext>
            </a:extLst>
          </p:cNvPr>
          <p:cNvSpPr/>
          <p:nvPr/>
        </p:nvSpPr>
        <p:spPr>
          <a:xfrm>
            <a:off x="265759" y="5179268"/>
            <a:ext cx="1505275" cy="3856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a:solidFill>
                  <a:schemeClr val="tx1"/>
                </a:solidFill>
                <a:latin typeface="Arial"/>
              </a:rPr>
              <a:t>Store procedure</a:t>
            </a:r>
          </a:p>
        </p:txBody>
      </p:sp>
      <p:sp>
        <p:nvSpPr>
          <p:cNvPr id="31" name="Can 30">
            <a:extLst>
              <a:ext uri="{FF2B5EF4-FFF2-40B4-BE49-F238E27FC236}">
                <a16:creationId xmlns:a16="http://schemas.microsoft.com/office/drawing/2014/main" id="{178CFF30-538E-FA4B-AB5C-DFB51FF066B8}"/>
              </a:ext>
            </a:extLst>
          </p:cNvPr>
          <p:cNvSpPr/>
          <p:nvPr/>
        </p:nvSpPr>
        <p:spPr>
          <a:xfrm>
            <a:off x="3044112" y="5608324"/>
            <a:ext cx="1171427" cy="736592"/>
          </a:xfrm>
          <a:prstGeom prst="can">
            <a:avLst/>
          </a:prstGeom>
          <a:solidFill>
            <a:schemeClr val="bg1"/>
          </a:solidFill>
          <a:ln w="3175">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333">
                <a:solidFill>
                  <a:srgbClr val="0000FF"/>
                </a:solidFill>
              </a:rPr>
              <a:t>PV - metadata</a:t>
            </a:r>
          </a:p>
        </p:txBody>
      </p:sp>
      <p:sp>
        <p:nvSpPr>
          <p:cNvPr id="32" name="Rectangle 31">
            <a:extLst>
              <a:ext uri="{FF2B5EF4-FFF2-40B4-BE49-F238E27FC236}">
                <a16:creationId xmlns:a16="http://schemas.microsoft.com/office/drawing/2014/main" id="{D4AB8575-07BF-4443-8571-3D023639BA05}"/>
              </a:ext>
            </a:extLst>
          </p:cNvPr>
          <p:cNvSpPr/>
          <p:nvPr/>
        </p:nvSpPr>
        <p:spPr>
          <a:xfrm>
            <a:off x="3044112" y="4470469"/>
            <a:ext cx="1950547" cy="5128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dirty="0">
                <a:solidFill>
                  <a:schemeClr val="tx1"/>
                </a:solidFill>
                <a:latin typeface="Arial"/>
              </a:rPr>
              <a:t>IIDR Kafka Agent</a:t>
            </a:r>
          </a:p>
        </p:txBody>
      </p:sp>
      <p:sp>
        <p:nvSpPr>
          <p:cNvPr id="33" name="Rectangle 32">
            <a:extLst>
              <a:ext uri="{FF2B5EF4-FFF2-40B4-BE49-F238E27FC236}">
                <a16:creationId xmlns:a16="http://schemas.microsoft.com/office/drawing/2014/main" id="{A0BE5207-1E88-9C44-A915-97AC6BD39ACB}"/>
              </a:ext>
            </a:extLst>
          </p:cNvPr>
          <p:cNvSpPr/>
          <p:nvPr/>
        </p:nvSpPr>
        <p:spPr>
          <a:xfrm>
            <a:off x="3033103" y="3748332"/>
            <a:ext cx="1950547" cy="5128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a:solidFill>
                  <a:schemeClr val="tx1"/>
                </a:solidFill>
                <a:latin typeface="Arial"/>
              </a:rPr>
              <a:t>IIDR Capture Agent</a:t>
            </a:r>
          </a:p>
        </p:txBody>
      </p:sp>
      <p:sp>
        <p:nvSpPr>
          <p:cNvPr id="34" name="Rectangle 33">
            <a:extLst>
              <a:ext uri="{FF2B5EF4-FFF2-40B4-BE49-F238E27FC236}">
                <a16:creationId xmlns:a16="http://schemas.microsoft.com/office/drawing/2014/main" id="{D50F2EC1-51C0-0444-9C6F-FC3A0AB0F639}"/>
              </a:ext>
            </a:extLst>
          </p:cNvPr>
          <p:cNvSpPr/>
          <p:nvPr/>
        </p:nvSpPr>
        <p:spPr>
          <a:xfrm>
            <a:off x="8270282" y="3308673"/>
            <a:ext cx="1950547" cy="5128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dirty="0">
                <a:solidFill>
                  <a:schemeClr val="tx1"/>
                </a:solidFill>
                <a:latin typeface="Arial"/>
              </a:rPr>
              <a:t>Kafka Connect Sink</a:t>
            </a:r>
          </a:p>
        </p:txBody>
      </p:sp>
      <p:sp>
        <p:nvSpPr>
          <p:cNvPr id="35" name="Can 34">
            <a:extLst>
              <a:ext uri="{FF2B5EF4-FFF2-40B4-BE49-F238E27FC236}">
                <a16:creationId xmlns:a16="http://schemas.microsoft.com/office/drawing/2014/main" id="{9B3738DE-90A1-CE47-A065-CAFC8905193F}"/>
              </a:ext>
            </a:extLst>
          </p:cNvPr>
          <p:cNvSpPr/>
          <p:nvPr/>
        </p:nvSpPr>
        <p:spPr>
          <a:xfrm rot="5400000">
            <a:off x="6298669" y="4163761"/>
            <a:ext cx="376268" cy="646496"/>
          </a:xfrm>
          <a:prstGeom prst="can">
            <a:avLst/>
          </a:prstGeom>
          <a:solidFill>
            <a:schemeClr val="accent1">
              <a:lumMod val="40000"/>
              <a:lumOff val="60000"/>
            </a:schemeClr>
          </a:solidFill>
          <a:ln w="9525"/>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sp>
        <p:nvSpPr>
          <p:cNvPr id="37" name="Rounded Rectangle 36">
            <a:extLst>
              <a:ext uri="{FF2B5EF4-FFF2-40B4-BE49-F238E27FC236}">
                <a16:creationId xmlns:a16="http://schemas.microsoft.com/office/drawing/2014/main" id="{119E6CE5-ABFA-A444-A975-FA1BDCBFEF09}"/>
              </a:ext>
            </a:extLst>
          </p:cNvPr>
          <p:cNvSpPr/>
          <p:nvPr/>
        </p:nvSpPr>
        <p:spPr>
          <a:xfrm>
            <a:off x="8010899" y="855134"/>
            <a:ext cx="2692331" cy="574737"/>
          </a:xfrm>
          <a:prstGeom prst="roundRect">
            <a:avLst/>
          </a:prstGeom>
          <a:solidFill>
            <a:srgbClr val="1B44A7"/>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467">
                <a:solidFill>
                  <a:prstClr val="white"/>
                </a:solidFill>
                <a:latin typeface="Arial"/>
              </a:rPr>
              <a:t>IIDR management console</a:t>
            </a:r>
          </a:p>
        </p:txBody>
      </p:sp>
      <p:sp>
        <p:nvSpPr>
          <p:cNvPr id="38" name="Rounded Rectangle 37">
            <a:extLst>
              <a:ext uri="{FF2B5EF4-FFF2-40B4-BE49-F238E27FC236}">
                <a16:creationId xmlns:a16="http://schemas.microsoft.com/office/drawing/2014/main" id="{9A763F81-CEF5-6A44-9E3A-0D9D7E4910DB}"/>
              </a:ext>
            </a:extLst>
          </p:cNvPr>
          <p:cNvSpPr/>
          <p:nvPr/>
        </p:nvSpPr>
        <p:spPr>
          <a:xfrm>
            <a:off x="200130" y="1503837"/>
            <a:ext cx="1637404" cy="613585"/>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467">
                <a:solidFill>
                  <a:srgbClr val="0000FF"/>
                </a:solidFill>
                <a:latin typeface="Arial"/>
              </a:rPr>
              <a:t>Business App</a:t>
            </a:r>
          </a:p>
        </p:txBody>
      </p:sp>
      <p:sp>
        <p:nvSpPr>
          <p:cNvPr id="39" name="Rectangle 38">
            <a:extLst>
              <a:ext uri="{FF2B5EF4-FFF2-40B4-BE49-F238E27FC236}">
                <a16:creationId xmlns:a16="http://schemas.microsoft.com/office/drawing/2014/main" id="{9A7B279A-03D8-4C44-88AE-E4223FB67DB2}"/>
              </a:ext>
            </a:extLst>
          </p:cNvPr>
          <p:cNvSpPr/>
          <p:nvPr/>
        </p:nvSpPr>
        <p:spPr>
          <a:xfrm>
            <a:off x="8270281" y="4130152"/>
            <a:ext cx="1950547" cy="5128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b="1" dirty="0">
                <a:solidFill>
                  <a:srgbClr val="7030A0"/>
                </a:solidFill>
                <a:latin typeface="Arial"/>
              </a:rPr>
              <a:t>Kafka Schema Registry </a:t>
            </a:r>
          </a:p>
        </p:txBody>
      </p:sp>
    </p:spTree>
    <p:extLst>
      <p:ext uri="{BB962C8B-B14F-4D97-AF65-F5344CB8AC3E}">
        <p14:creationId xmlns:p14="http://schemas.microsoft.com/office/powerpoint/2010/main" val="193444147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2FAAE1-C1E0-124D-A391-C2759F1183C7}"/>
              </a:ext>
            </a:extLst>
          </p:cNvPr>
          <p:cNvSpPr>
            <a:spLocks noGrp="1"/>
          </p:cNvSpPr>
          <p:nvPr>
            <p:ph type="title"/>
          </p:nvPr>
        </p:nvSpPr>
        <p:spPr>
          <a:xfrm>
            <a:off x="390788" y="60120"/>
            <a:ext cx="10886813" cy="615570"/>
          </a:xfrm>
        </p:spPr>
        <p:txBody>
          <a:bodyPr/>
          <a:lstStyle/>
          <a:p>
            <a:r>
              <a:rPr lang="en-US"/>
              <a:t>Schema Registry</a:t>
            </a:r>
          </a:p>
        </p:txBody>
      </p:sp>
      <p:sp>
        <p:nvSpPr>
          <p:cNvPr id="4" name="Slide Number Placeholder 3">
            <a:extLst>
              <a:ext uri="{FF2B5EF4-FFF2-40B4-BE49-F238E27FC236}">
                <a16:creationId xmlns:a16="http://schemas.microsoft.com/office/drawing/2014/main" id="{A070367F-4B77-284A-8D02-C8F00A12021B}"/>
              </a:ext>
            </a:extLst>
          </p:cNvPr>
          <p:cNvSpPr>
            <a:spLocks noGrp="1"/>
          </p:cNvSpPr>
          <p:nvPr>
            <p:ph type="sldNum" sz="quarter" idx="12"/>
          </p:nvPr>
        </p:nvSpPr>
        <p:spPr/>
        <p:txBody>
          <a:bodyPr/>
          <a:lstStyle/>
          <a:p>
            <a:fld id="{E9549862-13E2-C34D-815E-8545BD36FC59}" type="slidenum">
              <a:rPr lang="en-US" smtClean="0">
                <a:solidFill>
                  <a:srgbClr val="6D7777"/>
                </a:solidFill>
              </a:rPr>
              <a:pPr/>
              <a:t>65</a:t>
            </a:fld>
            <a:endParaRPr lang="en-US">
              <a:solidFill>
                <a:srgbClr val="6D7777"/>
              </a:solidFill>
            </a:endParaRPr>
          </a:p>
        </p:txBody>
      </p:sp>
      <p:sp>
        <p:nvSpPr>
          <p:cNvPr id="5" name="Rounded Rectangle 4">
            <a:extLst>
              <a:ext uri="{FF2B5EF4-FFF2-40B4-BE49-F238E27FC236}">
                <a16:creationId xmlns:a16="http://schemas.microsoft.com/office/drawing/2014/main" id="{80AC494B-C03D-3647-BCEB-8338B904799E}"/>
              </a:ext>
            </a:extLst>
          </p:cNvPr>
          <p:cNvSpPr/>
          <p:nvPr/>
        </p:nvSpPr>
        <p:spPr>
          <a:xfrm>
            <a:off x="2995222" y="5104167"/>
            <a:ext cx="5158737" cy="914400"/>
          </a:xfrm>
          <a:prstGeom prst="round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rgbClr val="002060"/>
                </a:solidFill>
              </a:rPr>
              <a:t>Schema Registry</a:t>
            </a:r>
          </a:p>
        </p:txBody>
      </p:sp>
      <p:sp>
        <p:nvSpPr>
          <p:cNvPr id="6" name="Rounded Rectangle 5">
            <a:extLst>
              <a:ext uri="{FF2B5EF4-FFF2-40B4-BE49-F238E27FC236}">
                <a16:creationId xmlns:a16="http://schemas.microsoft.com/office/drawing/2014/main" id="{C405F0E7-499B-6848-9171-B0019259BAA7}"/>
              </a:ext>
            </a:extLst>
          </p:cNvPr>
          <p:cNvSpPr/>
          <p:nvPr/>
        </p:nvSpPr>
        <p:spPr bwMode="auto">
          <a:xfrm>
            <a:off x="4962991" y="289804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0</a:t>
            </a:r>
            <a:endParaRPr lang="en-US" sz="667">
              <a:solidFill>
                <a:schemeClr val="bg1"/>
              </a:solidFill>
            </a:endParaRPr>
          </a:p>
        </p:txBody>
      </p:sp>
      <p:sp>
        <p:nvSpPr>
          <p:cNvPr id="7" name="Rounded Rectangle 6">
            <a:extLst>
              <a:ext uri="{FF2B5EF4-FFF2-40B4-BE49-F238E27FC236}">
                <a16:creationId xmlns:a16="http://schemas.microsoft.com/office/drawing/2014/main" id="{E59FDCA4-59D9-664B-B22C-66CF1E9D481E}"/>
              </a:ext>
            </a:extLst>
          </p:cNvPr>
          <p:cNvSpPr/>
          <p:nvPr/>
        </p:nvSpPr>
        <p:spPr bwMode="auto">
          <a:xfrm>
            <a:off x="5206828" y="289804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1</a:t>
            </a:r>
            <a:endParaRPr lang="en-US" sz="667">
              <a:solidFill>
                <a:schemeClr val="bg1"/>
              </a:solidFill>
            </a:endParaRPr>
          </a:p>
        </p:txBody>
      </p:sp>
      <p:sp>
        <p:nvSpPr>
          <p:cNvPr id="8" name="Rounded Rectangle 7">
            <a:extLst>
              <a:ext uri="{FF2B5EF4-FFF2-40B4-BE49-F238E27FC236}">
                <a16:creationId xmlns:a16="http://schemas.microsoft.com/office/drawing/2014/main" id="{BA173D94-CC1E-2F47-8771-8A9B13AFA8ED}"/>
              </a:ext>
            </a:extLst>
          </p:cNvPr>
          <p:cNvSpPr/>
          <p:nvPr/>
        </p:nvSpPr>
        <p:spPr bwMode="auto">
          <a:xfrm>
            <a:off x="5452390" y="289804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2</a:t>
            </a:r>
            <a:endParaRPr lang="en-US" sz="667">
              <a:solidFill>
                <a:schemeClr val="bg1"/>
              </a:solidFill>
            </a:endParaRPr>
          </a:p>
        </p:txBody>
      </p:sp>
      <p:sp>
        <p:nvSpPr>
          <p:cNvPr id="9" name="Rounded Rectangle 8">
            <a:extLst>
              <a:ext uri="{FF2B5EF4-FFF2-40B4-BE49-F238E27FC236}">
                <a16:creationId xmlns:a16="http://schemas.microsoft.com/office/drawing/2014/main" id="{18905BF9-D627-9348-89B4-D8585375F7E3}"/>
              </a:ext>
            </a:extLst>
          </p:cNvPr>
          <p:cNvSpPr/>
          <p:nvPr/>
        </p:nvSpPr>
        <p:spPr bwMode="auto">
          <a:xfrm>
            <a:off x="5696227" y="289804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3</a:t>
            </a:r>
            <a:endParaRPr lang="en-US" sz="667">
              <a:solidFill>
                <a:schemeClr val="bg1"/>
              </a:solidFill>
            </a:endParaRPr>
          </a:p>
        </p:txBody>
      </p:sp>
      <p:sp>
        <p:nvSpPr>
          <p:cNvPr id="10" name="Rounded Rectangle 9">
            <a:extLst>
              <a:ext uri="{FF2B5EF4-FFF2-40B4-BE49-F238E27FC236}">
                <a16:creationId xmlns:a16="http://schemas.microsoft.com/office/drawing/2014/main" id="{90AD6947-3F4E-644A-9045-EFB547DAEBE0}"/>
              </a:ext>
            </a:extLst>
          </p:cNvPr>
          <p:cNvSpPr/>
          <p:nvPr/>
        </p:nvSpPr>
        <p:spPr bwMode="auto">
          <a:xfrm>
            <a:off x="5941788" y="289804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4</a:t>
            </a:r>
            <a:endParaRPr lang="en-US" sz="667">
              <a:solidFill>
                <a:schemeClr val="bg1"/>
              </a:solidFill>
            </a:endParaRPr>
          </a:p>
        </p:txBody>
      </p:sp>
      <p:sp>
        <p:nvSpPr>
          <p:cNvPr id="11" name="Rounded Rectangle 10">
            <a:extLst>
              <a:ext uri="{FF2B5EF4-FFF2-40B4-BE49-F238E27FC236}">
                <a16:creationId xmlns:a16="http://schemas.microsoft.com/office/drawing/2014/main" id="{560FF92C-4F20-3345-B304-63FC5556055D}"/>
              </a:ext>
            </a:extLst>
          </p:cNvPr>
          <p:cNvSpPr/>
          <p:nvPr/>
        </p:nvSpPr>
        <p:spPr bwMode="auto">
          <a:xfrm>
            <a:off x="6172584" y="289804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5</a:t>
            </a:r>
            <a:endParaRPr lang="en-US" sz="667">
              <a:solidFill>
                <a:schemeClr val="bg1"/>
              </a:solidFill>
            </a:endParaRPr>
          </a:p>
        </p:txBody>
      </p:sp>
      <p:sp>
        <p:nvSpPr>
          <p:cNvPr id="12" name="AutoShape 4">
            <a:extLst>
              <a:ext uri="{FF2B5EF4-FFF2-40B4-BE49-F238E27FC236}">
                <a16:creationId xmlns:a16="http://schemas.microsoft.com/office/drawing/2014/main" id="{D8CE708D-278D-4440-A7B9-9597A6460147}"/>
              </a:ext>
            </a:extLst>
          </p:cNvPr>
          <p:cNvSpPr>
            <a:spLocks noChangeArrowheads="1"/>
          </p:cNvSpPr>
          <p:nvPr/>
        </p:nvSpPr>
        <p:spPr bwMode="auto">
          <a:xfrm>
            <a:off x="4095328" y="2605748"/>
            <a:ext cx="3513917" cy="1348479"/>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a:endParaRPr lang="en-US" sz="1333"/>
          </a:p>
        </p:txBody>
      </p:sp>
      <p:sp>
        <p:nvSpPr>
          <p:cNvPr id="13" name="TextBox 12">
            <a:extLst>
              <a:ext uri="{FF2B5EF4-FFF2-40B4-BE49-F238E27FC236}">
                <a16:creationId xmlns:a16="http://schemas.microsoft.com/office/drawing/2014/main" id="{78EDDA55-0D08-C743-9F7A-5B7E19E69DFA}"/>
              </a:ext>
            </a:extLst>
          </p:cNvPr>
          <p:cNvSpPr txBox="1"/>
          <p:nvPr/>
        </p:nvSpPr>
        <p:spPr>
          <a:xfrm>
            <a:off x="4896394" y="3584896"/>
            <a:ext cx="1249060" cy="369332"/>
          </a:xfrm>
          <a:prstGeom prst="rect">
            <a:avLst/>
          </a:prstGeom>
          <a:noFill/>
        </p:spPr>
        <p:txBody>
          <a:bodyPr wrap="none" rtlCol="0">
            <a:spAutoFit/>
          </a:bodyPr>
          <a:lstStyle/>
          <a:p>
            <a:r>
              <a:rPr lang="en-US">
                <a:solidFill>
                  <a:schemeClr val="accent1">
                    <a:lumMod val="25000"/>
                  </a:schemeClr>
                </a:solidFill>
              </a:rPr>
              <a:t>containers</a:t>
            </a:r>
          </a:p>
        </p:txBody>
      </p:sp>
      <p:pic>
        <p:nvPicPr>
          <p:cNvPr id="14" name="Picture 13">
            <a:extLst>
              <a:ext uri="{FF2B5EF4-FFF2-40B4-BE49-F238E27FC236}">
                <a16:creationId xmlns:a16="http://schemas.microsoft.com/office/drawing/2014/main" id="{BB4FF180-1C05-784B-A46B-40E95FFBDB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00606" y="2611046"/>
            <a:ext cx="523018" cy="690721"/>
          </a:xfrm>
          <a:prstGeom prst="rect">
            <a:avLst/>
          </a:prstGeom>
        </p:spPr>
      </p:pic>
      <p:sp>
        <p:nvSpPr>
          <p:cNvPr id="16" name="Rectangle 15">
            <a:extLst>
              <a:ext uri="{FF2B5EF4-FFF2-40B4-BE49-F238E27FC236}">
                <a16:creationId xmlns:a16="http://schemas.microsoft.com/office/drawing/2014/main" id="{4E419B7A-9256-9B44-997F-8129F712C493}"/>
              </a:ext>
            </a:extLst>
          </p:cNvPr>
          <p:cNvSpPr/>
          <p:nvPr/>
        </p:nvSpPr>
        <p:spPr>
          <a:xfrm>
            <a:off x="7609245" y="1593835"/>
            <a:ext cx="1758463" cy="615570"/>
          </a:xfrm>
          <a:prstGeom prst="rect">
            <a:avLst/>
          </a:prstGeom>
          <a:noFill/>
          <a:ln w="15875">
            <a:solidFill>
              <a:srgbClr val="1B44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0000FF"/>
                </a:solidFill>
              </a:rPr>
              <a:t>Schema ID + </a:t>
            </a:r>
          </a:p>
          <a:p>
            <a:pPr algn="ctr"/>
            <a:r>
              <a:rPr lang="en-US">
                <a:solidFill>
                  <a:srgbClr val="0000FF"/>
                </a:solidFill>
              </a:rPr>
              <a:t>message</a:t>
            </a:r>
          </a:p>
        </p:txBody>
      </p:sp>
      <p:sp>
        <p:nvSpPr>
          <p:cNvPr id="17" name="Rectangle 16">
            <a:extLst>
              <a:ext uri="{FF2B5EF4-FFF2-40B4-BE49-F238E27FC236}">
                <a16:creationId xmlns:a16="http://schemas.microsoft.com/office/drawing/2014/main" id="{7F8875B1-016D-8F4E-87D9-0D2CBD9E5EC7}"/>
              </a:ext>
            </a:extLst>
          </p:cNvPr>
          <p:cNvSpPr/>
          <p:nvPr/>
        </p:nvSpPr>
        <p:spPr>
          <a:xfrm>
            <a:off x="390788" y="1078523"/>
            <a:ext cx="2097231" cy="1555777"/>
          </a:xfrm>
          <a:prstGeom prst="rect">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eaLnBrk="1" fontAlgn="auto" hangingPunct="1">
              <a:spcBef>
                <a:spcPts val="0"/>
              </a:spcBef>
              <a:spcAft>
                <a:spcPts val="0"/>
              </a:spcAft>
            </a:pPr>
            <a:r>
              <a:rPr lang="en-US" sz="1600">
                <a:solidFill>
                  <a:schemeClr val="bg1"/>
                </a:solidFill>
                <a:latin typeface="Arial"/>
              </a:rPr>
              <a:t>Reefer Container  Events Producer</a:t>
            </a:r>
          </a:p>
        </p:txBody>
      </p:sp>
      <p:sp>
        <p:nvSpPr>
          <p:cNvPr id="18" name="Rectangle 17">
            <a:extLst>
              <a:ext uri="{FF2B5EF4-FFF2-40B4-BE49-F238E27FC236}">
                <a16:creationId xmlns:a16="http://schemas.microsoft.com/office/drawing/2014/main" id="{19F0F851-3352-D54C-AB82-33ABBFBBEFA9}"/>
              </a:ext>
            </a:extLst>
          </p:cNvPr>
          <p:cNvSpPr/>
          <p:nvPr/>
        </p:nvSpPr>
        <p:spPr>
          <a:xfrm>
            <a:off x="9130409" y="3127550"/>
            <a:ext cx="2519724" cy="1529971"/>
          </a:xfrm>
          <a:prstGeom prst="rect">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a:t>Reefer Container </a:t>
            </a:r>
            <a:r>
              <a:rPr lang="en-US" sz="1600" err="1"/>
              <a:t>Mng</a:t>
            </a:r>
            <a:r>
              <a:rPr lang="en-US" sz="1600"/>
              <a:t> Service (Consumer)</a:t>
            </a:r>
          </a:p>
        </p:txBody>
      </p:sp>
      <p:pic>
        <p:nvPicPr>
          <p:cNvPr id="22" name="Picture 21">
            <a:extLst>
              <a:ext uri="{FF2B5EF4-FFF2-40B4-BE49-F238E27FC236}">
                <a16:creationId xmlns:a16="http://schemas.microsoft.com/office/drawing/2014/main" id="{60028C2D-321B-6D44-8051-FD6151758E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51038" y="5319075"/>
            <a:ext cx="523018" cy="690721"/>
          </a:xfrm>
          <a:prstGeom prst="rect">
            <a:avLst/>
          </a:prstGeom>
        </p:spPr>
      </p:pic>
      <p:sp>
        <p:nvSpPr>
          <p:cNvPr id="23" name="Rectangle 22">
            <a:extLst>
              <a:ext uri="{FF2B5EF4-FFF2-40B4-BE49-F238E27FC236}">
                <a16:creationId xmlns:a16="http://schemas.microsoft.com/office/drawing/2014/main" id="{8DBE4BDA-9CCD-F240-9F81-F1C5F2B7889D}"/>
              </a:ext>
            </a:extLst>
          </p:cNvPr>
          <p:cNvSpPr/>
          <p:nvPr/>
        </p:nvSpPr>
        <p:spPr>
          <a:xfrm>
            <a:off x="3216851" y="1718852"/>
            <a:ext cx="1758463" cy="615570"/>
          </a:xfrm>
          <a:prstGeom prst="rect">
            <a:avLst/>
          </a:prstGeom>
          <a:noFill/>
          <a:ln w="15875">
            <a:solidFill>
              <a:srgbClr val="1B44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0000FF"/>
                </a:solidFill>
              </a:rPr>
              <a:t>Schema ID + </a:t>
            </a:r>
          </a:p>
          <a:p>
            <a:pPr algn="ctr"/>
            <a:r>
              <a:rPr lang="en-US">
                <a:solidFill>
                  <a:srgbClr val="0000FF"/>
                </a:solidFill>
              </a:rPr>
              <a:t>message</a:t>
            </a:r>
          </a:p>
        </p:txBody>
      </p:sp>
      <p:cxnSp>
        <p:nvCxnSpPr>
          <p:cNvPr id="24" name="Elbow Connector 23">
            <a:extLst>
              <a:ext uri="{FF2B5EF4-FFF2-40B4-BE49-F238E27FC236}">
                <a16:creationId xmlns:a16="http://schemas.microsoft.com/office/drawing/2014/main" id="{7F3887A8-6985-8B48-AAD5-21ED5E27FDF3}"/>
              </a:ext>
            </a:extLst>
          </p:cNvPr>
          <p:cNvCxnSpPr>
            <a:cxnSpLocks/>
            <a:stCxn id="9" idx="0"/>
            <a:endCxn id="16" idx="1"/>
          </p:cNvCxnSpPr>
          <p:nvPr/>
        </p:nvCxnSpPr>
        <p:spPr>
          <a:xfrm rot="5400000" flipH="1" flipV="1">
            <a:off x="6215914" y="1504715"/>
            <a:ext cx="996425" cy="1790237"/>
          </a:xfrm>
          <a:prstGeom prst="bentConnector2">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7" name="Elbow Connector 26">
            <a:extLst>
              <a:ext uri="{FF2B5EF4-FFF2-40B4-BE49-F238E27FC236}">
                <a16:creationId xmlns:a16="http://schemas.microsoft.com/office/drawing/2014/main" id="{BF94C9BC-39FA-4741-9F32-FF12938CAC65}"/>
              </a:ext>
            </a:extLst>
          </p:cNvPr>
          <p:cNvCxnSpPr>
            <a:cxnSpLocks/>
            <a:stCxn id="16" idx="3"/>
            <a:endCxn id="18" idx="0"/>
          </p:cNvCxnSpPr>
          <p:nvPr/>
        </p:nvCxnSpPr>
        <p:spPr>
          <a:xfrm>
            <a:off x="9367708" y="1901620"/>
            <a:ext cx="1022563" cy="1225930"/>
          </a:xfrm>
          <a:prstGeom prst="bentConnector2">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1" name="Elbow Connector 30">
            <a:extLst>
              <a:ext uri="{FF2B5EF4-FFF2-40B4-BE49-F238E27FC236}">
                <a16:creationId xmlns:a16="http://schemas.microsoft.com/office/drawing/2014/main" id="{B2EB7B78-E2B2-5345-A508-DDB817EA03BD}"/>
              </a:ext>
            </a:extLst>
          </p:cNvPr>
          <p:cNvCxnSpPr>
            <a:cxnSpLocks/>
            <a:stCxn id="23" idx="3"/>
            <a:endCxn id="11" idx="0"/>
          </p:cNvCxnSpPr>
          <p:nvPr/>
        </p:nvCxnSpPr>
        <p:spPr>
          <a:xfrm>
            <a:off x="4975314" y="2026637"/>
            <a:ext cx="1320051" cy="871408"/>
          </a:xfrm>
          <a:prstGeom prst="bentConnector2">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4" name="Elbow Connector 33">
            <a:extLst>
              <a:ext uri="{FF2B5EF4-FFF2-40B4-BE49-F238E27FC236}">
                <a16:creationId xmlns:a16="http://schemas.microsoft.com/office/drawing/2014/main" id="{78D2A221-2580-9B48-A3C5-BE6E9806A7F0}"/>
              </a:ext>
            </a:extLst>
          </p:cNvPr>
          <p:cNvCxnSpPr>
            <a:cxnSpLocks/>
            <a:stCxn id="17" idx="3"/>
            <a:endCxn id="23" idx="1"/>
          </p:cNvCxnSpPr>
          <p:nvPr/>
        </p:nvCxnSpPr>
        <p:spPr>
          <a:xfrm>
            <a:off x="2488019" y="1856412"/>
            <a:ext cx="728832" cy="170225"/>
          </a:xfrm>
          <a:prstGeom prst="bentConnector3">
            <a:avLst>
              <a:gd name="adj1" fmla="val 50000"/>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37" name="Rectangle 36">
            <a:extLst>
              <a:ext uri="{FF2B5EF4-FFF2-40B4-BE49-F238E27FC236}">
                <a16:creationId xmlns:a16="http://schemas.microsoft.com/office/drawing/2014/main" id="{5858B212-3609-D047-8EC0-70BCDF63E0F2}"/>
              </a:ext>
            </a:extLst>
          </p:cNvPr>
          <p:cNvSpPr/>
          <p:nvPr/>
        </p:nvSpPr>
        <p:spPr>
          <a:xfrm>
            <a:off x="1120393" y="4087685"/>
            <a:ext cx="1414200" cy="615570"/>
          </a:xfrm>
          <a:prstGeom prst="rect">
            <a:avLst/>
          </a:prstGeom>
          <a:noFill/>
          <a:ln w="15875">
            <a:solidFill>
              <a:srgbClr val="1B44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0000FF"/>
                </a:solidFill>
              </a:rPr>
              <a:t>Avro Schema </a:t>
            </a:r>
          </a:p>
        </p:txBody>
      </p:sp>
      <p:sp>
        <p:nvSpPr>
          <p:cNvPr id="38" name="Rectangle 37">
            <a:extLst>
              <a:ext uri="{FF2B5EF4-FFF2-40B4-BE49-F238E27FC236}">
                <a16:creationId xmlns:a16="http://schemas.microsoft.com/office/drawing/2014/main" id="{80754DFF-3981-4843-AD49-5209E5CDFA18}"/>
              </a:ext>
            </a:extLst>
          </p:cNvPr>
          <p:cNvSpPr/>
          <p:nvPr/>
        </p:nvSpPr>
        <p:spPr>
          <a:xfrm>
            <a:off x="8725593" y="5252833"/>
            <a:ext cx="1192130" cy="615570"/>
          </a:xfrm>
          <a:prstGeom prst="rect">
            <a:avLst/>
          </a:prstGeom>
          <a:noFill/>
          <a:ln w="15875">
            <a:solidFill>
              <a:srgbClr val="1B44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0000FF"/>
                </a:solidFill>
              </a:rPr>
              <a:t>Avro Schema </a:t>
            </a:r>
          </a:p>
        </p:txBody>
      </p:sp>
      <p:cxnSp>
        <p:nvCxnSpPr>
          <p:cNvPr id="39" name="Elbow Connector 38">
            <a:extLst>
              <a:ext uri="{FF2B5EF4-FFF2-40B4-BE49-F238E27FC236}">
                <a16:creationId xmlns:a16="http://schemas.microsoft.com/office/drawing/2014/main" id="{A1EBE54F-487A-8A4F-A937-D1B2651200A1}"/>
              </a:ext>
            </a:extLst>
          </p:cNvPr>
          <p:cNvCxnSpPr>
            <a:cxnSpLocks/>
            <a:stCxn id="37" idx="2"/>
            <a:endCxn id="5" idx="1"/>
          </p:cNvCxnSpPr>
          <p:nvPr/>
        </p:nvCxnSpPr>
        <p:spPr>
          <a:xfrm rot="16200000" flipH="1">
            <a:off x="1982301" y="4548446"/>
            <a:ext cx="858112" cy="1167729"/>
          </a:xfrm>
          <a:prstGeom prst="bentConnector2">
            <a:avLst/>
          </a:prstGeom>
          <a:ln>
            <a:solidFill>
              <a:srgbClr val="1B44A7"/>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2" name="Elbow Connector 41">
            <a:extLst>
              <a:ext uri="{FF2B5EF4-FFF2-40B4-BE49-F238E27FC236}">
                <a16:creationId xmlns:a16="http://schemas.microsoft.com/office/drawing/2014/main" id="{C4C377F1-72FA-8B48-9C29-66D3C999B54E}"/>
              </a:ext>
            </a:extLst>
          </p:cNvPr>
          <p:cNvCxnSpPr>
            <a:cxnSpLocks/>
            <a:stCxn id="37" idx="0"/>
            <a:endCxn id="17" idx="2"/>
          </p:cNvCxnSpPr>
          <p:nvPr/>
        </p:nvCxnSpPr>
        <p:spPr>
          <a:xfrm rot="16200000" flipV="1">
            <a:off x="906757" y="3166948"/>
            <a:ext cx="1453385" cy="388089"/>
          </a:xfrm>
          <a:prstGeom prst="bentConnector3">
            <a:avLst>
              <a:gd name="adj1" fmla="val 50000"/>
            </a:avLst>
          </a:prstGeom>
          <a:ln>
            <a:solidFill>
              <a:srgbClr val="1B44A7"/>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45" name="Elbow Connector 44">
            <a:extLst>
              <a:ext uri="{FF2B5EF4-FFF2-40B4-BE49-F238E27FC236}">
                <a16:creationId xmlns:a16="http://schemas.microsoft.com/office/drawing/2014/main" id="{E5427270-EDBB-8449-BB78-BF99E708DB8C}"/>
              </a:ext>
            </a:extLst>
          </p:cNvPr>
          <p:cNvCxnSpPr>
            <a:cxnSpLocks/>
            <a:stCxn id="38" idx="3"/>
            <a:endCxn id="18" idx="2"/>
          </p:cNvCxnSpPr>
          <p:nvPr/>
        </p:nvCxnSpPr>
        <p:spPr>
          <a:xfrm flipV="1">
            <a:off x="9917723" y="4657521"/>
            <a:ext cx="472548" cy="903097"/>
          </a:xfrm>
          <a:prstGeom prst="bentConnector2">
            <a:avLst/>
          </a:prstGeom>
          <a:ln>
            <a:solidFill>
              <a:srgbClr val="1B44A7"/>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4" name="Elbow Connector 53">
            <a:extLst>
              <a:ext uri="{FF2B5EF4-FFF2-40B4-BE49-F238E27FC236}">
                <a16:creationId xmlns:a16="http://schemas.microsoft.com/office/drawing/2014/main" id="{B286AFF0-5635-AB48-8CDE-920EF40CE2C3}"/>
              </a:ext>
            </a:extLst>
          </p:cNvPr>
          <p:cNvCxnSpPr>
            <a:cxnSpLocks/>
            <a:stCxn id="5" idx="3"/>
            <a:endCxn id="38" idx="1"/>
          </p:cNvCxnSpPr>
          <p:nvPr/>
        </p:nvCxnSpPr>
        <p:spPr>
          <a:xfrm flipV="1">
            <a:off x="8153959" y="5560618"/>
            <a:ext cx="571634" cy="749"/>
          </a:xfrm>
          <a:prstGeom prst="bentConnector3">
            <a:avLst>
              <a:gd name="adj1" fmla="val 50000"/>
            </a:avLst>
          </a:prstGeom>
          <a:ln>
            <a:solidFill>
              <a:srgbClr val="1B44A7"/>
            </a:solidFill>
            <a:tailEnd type="triangle"/>
          </a:ln>
          <a:effectLst/>
        </p:spPr>
        <p:style>
          <a:lnRef idx="2">
            <a:schemeClr val="accent1"/>
          </a:lnRef>
          <a:fillRef idx="0">
            <a:schemeClr val="accent1"/>
          </a:fillRef>
          <a:effectRef idx="1">
            <a:schemeClr val="accent1"/>
          </a:effectRef>
          <a:fontRef idx="minor">
            <a:schemeClr val="tx1"/>
          </a:fontRef>
        </p:style>
      </p:cxnSp>
      <p:sp>
        <p:nvSpPr>
          <p:cNvPr id="60" name="Rectangle 59">
            <a:extLst>
              <a:ext uri="{FF2B5EF4-FFF2-40B4-BE49-F238E27FC236}">
                <a16:creationId xmlns:a16="http://schemas.microsoft.com/office/drawing/2014/main" id="{14A8FB6A-FEC6-D94C-923A-7E9FDE8D6E07}"/>
              </a:ext>
            </a:extLst>
          </p:cNvPr>
          <p:cNvSpPr/>
          <p:nvPr/>
        </p:nvSpPr>
        <p:spPr>
          <a:xfrm>
            <a:off x="732303" y="1161875"/>
            <a:ext cx="1414200" cy="615570"/>
          </a:xfrm>
          <a:prstGeom prst="rect">
            <a:avLst/>
          </a:prstGeom>
          <a:noFill/>
          <a:ln w="15875">
            <a:solidFill>
              <a:srgbClr val="1B44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0000FF"/>
                </a:solidFill>
              </a:rPr>
              <a:t>Schema Cache </a:t>
            </a:r>
          </a:p>
        </p:txBody>
      </p:sp>
      <p:sp>
        <p:nvSpPr>
          <p:cNvPr id="65" name="Rectangle 64">
            <a:extLst>
              <a:ext uri="{FF2B5EF4-FFF2-40B4-BE49-F238E27FC236}">
                <a16:creationId xmlns:a16="http://schemas.microsoft.com/office/drawing/2014/main" id="{3BFFF9BB-25F0-1C47-938C-A4AE29E5C6F4}"/>
              </a:ext>
            </a:extLst>
          </p:cNvPr>
          <p:cNvSpPr/>
          <p:nvPr/>
        </p:nvSpPr>
        <p:spPr>
          <a:xfrm>
            <a:off x="9683171" y="3899795"/>
            <a:ext cx="1414200" cy="615570"/>
          </a:xfrm>
          <a:prstGeom prst="rect">
            <a:avLst/>
          </a:prstGeom>
          <a:noFill/>
          <a:ln w="15875">
            <a:solidFill>
              <a:srgbClr val="1B44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0000FF"/>
                </a:solidFill>
              </a:rPr>
              <a:t>Schema Cache </a:t>
            </a:r>
          </a:p>
        </p:txBody>
      </p:sp>
      <p:sp>
        <p:nvSpPr>
          <p:cNvPr id="66" name="TextBox 65">
            <a:extLst>
              <a:ext uri="{FF2B5EF4-FFF2-40B4-BE49-F238E27FC236}">
                <a16:creationId xmlns:a16="http://schemas.microsoft.com/office/drawing/2014/main" id="{04952274-229A-4148-8E02-DE8C5703B56A}"/>
              </a:ext>
            </a:extLst>
          </p:cNvPr>
          <p:cNvSpPr txBox="1"/>
          <p:nvPr/>
        </p:nvSpPr>
        <p:spPr>
          <a:xfrm>
            <a:off x="10210744" y="5578621"/>
            <a:ext cx="1813317" cy="369332"/>
          </a:xfrm>
          <a:prstGeom prst="rect">
            <a:avLst/>
          </a:prstGeom>
          <a:noFill/>
        </p:spPr>
        <p:txBody>
          <a:bodyPr wrap="none" rtlCol="0">
            <a:spAutoFit/>
          </a:bodyPr>
          <a:lstStyle/>
          <a:p>
            <a:r>
              <a:rPr lang="en-US"/>
              <a:t>Get schema(ID)</a:t>
            </a:r>
          </a:p>
        </p:txBody>
      </p:sp>
      <p:sp>
        <p:nvSpPr>
          <p:cNvPr id="67" name="TextBox 66">
            <a:extLst>
              <a:ext uri="{FF2B5EF4-FFF2-40B4-BE49-F238E27FC236}">
                <a16:creationId xmlns:a16="http://schemas.microsoft.com/office/drawing/2014/main" id="{30A3E60F-4F58-9140-8B6A-95858D15AD94}"/>
              </a:ext>
            </a:extLst>
          </p:cNvPr>
          <p:cNvSpPr txBox="1"/>
          <p:nvPr/>
        </p:nvSpPr>
        <p:spPr>
          <a:xfrm>
            <a:off x="423467" y="2825785"/>
            <a:ext cx="1018227" cy="646331"/>
          </a:xfrm>
          <a:prstGeom prst="rect">
            <a:avLst/>
          </a:prstGeom>
          <a:noFill/>
        </p:spPr>
        <p:txBody>
          <a:bodyPr wrap="none" rtlCol="0">
            <a:spAutoFit/>
          </a:bodyPr>
          <a:lstStyle/>
          <a:p>
            <a:r>
              <a:rPr lang="en-US"/>
              <a:t>register </a:t>
            </a:r>
          </a:p>
          <a:p>
            <a:r>
              <a:rPr lang="en-US"/>
              <a:t>schema</a:t>
            </a:r>
          </a:p>
        </p:txBody>
      </p:sp>
      <p:sp>
        <p:nvSpPr>
          <p:cNvPr id="69" name="TextBox 68">
            <a:extLst>
              <a:ext uri="{FF2B5EF4-FFF2-40B4-BE49-F238E27FC236}">
                <a16:creationId xmlns:a16="http://schemas.microsoft.com/office/drawing/2014/main" id="{D0EF27C5-8559-774B-AADE-885E637AF1FB}"/>
              </a:ext>
            </a:extLst>
          </p:cNvPr>
          <p:cNvSpPr txBox="1"/>
          <p:nvPr/>
        </p:nvSpPr>
        <p:spPr>
          <a:xfrm>
            <a:off x="1538461" y="2661437"/>
            <a:ext cx="944489" cy="276999"/>
          </a:xfrm>
          <a:prstGeom prst="rect">
            <a:avLst/>
          </a:prstGeom>
          <a:noFill/>
        </p:spPr>
        <p:txBody>
          <a:bodyPr wrap="none" rtlCol="0">
            <a:spAutoFit/>
          </a:bodyPr>
          <a:lstStyle/>
          <a:p>
            <a:r>
              <a:rPr lang="en-US" sz="1200">
                <a:solidFill>
                  <a:srgbClr val="0000FF"/>
                </a:solidFill>
              </a:rPr>
              <a:t>Schema ID</a:t>
            </a:r>
          </a:p>
        </p:txBody>
      </p:sp>
      <p:sp>
        <p:nvSpPr>
          <p:cNvPr id="70" name="Rectangle 69">
            <a:hlinkClick r:id="rId3"/>
            <a:extLst>
              <a:ext uri="{FF2B5EF4-FFF2-40B4-BE49-F238E27FC236}">
                <a16:creationId xmlns:a16="http://schemas.microsoft.com/office/drawing/2014/main" id="{4FC8BFFF-330E-764F-AD79-B4FE829AF66C}"/>
              </a:ext>
            </a:extLst>
          </p:cNvPr>
          <p:cNvSpPr/>
          <p:nvPr/>
        </p:nvSpPr>
        <p:spPr>
          <a:xfrm>
            <a:off x="753901" y="6379297"/>
            <a:ext cx="9259704" cy="369332"/>
          </a:xfrm>
          <a:prstGeom prst="rect">
            <a:avLst/>
          </a:prstGeom>
        </p:spPr>
        <p:txBody>
          <a:bodyPr wrap="square">
            <a:spAutoFit/>
          </a:bodyPr>
          <a:lstStyle/>
          <a:p>
            <a:r>
              <a:rPr lang="en-US">
                <a:hlinkClick r:id="rId3"/>
              </a:rPr>
              <a:t>https://ibm-cloud-architecture.github.io/refarch-kc/avro/avro/</a:t>
            </a:r>
            <a:endParaRPr lang="en-US"/>
          </a:p>
        </p:txBody>
      </p:sp>
    </p:spTree>
    <p:extLst>
      <p:ext uri="{BB962C8B-B14F-4D97-AF65-F5344CB8AC3E}">
        <p14:creationId xmlns:p14="http://schemas.microsoft.com/office/powerpoint/2010/main" val="363831053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85613D-7463-3C42-9BD9-47E0B357C9E0}"/>
              </a:ext>
            </a:extLst>
          </p:cNvPr>
          <p:cNvSpPr>
            <a:spLocks noGrp="1"/>
          </p:cNvSpPr>
          <p:nvPr>
            <p:ph type="title"/>
          </p:nvPr>
        </p:nvSpPr>
        <p:spPr/>
        <p:txBody>
          <a:bodyPr/>
          <a:lstStyle/>
          <a:p>
            <a:r>
              <a:rPr lang="en-US" dirty="0"/>
              <a:t>Queue to streams to records scenario</a:t>
            </a:r>
            <a:endParaRPr dirty="0"/>
          </a:p>
        </p:txBody>
      </p:sp>
      <p:sp>
        <p:nvSpPr>
          <p:cNvPr id="4" name="Slide Number Placeholder 3">
            <a:extLst>
              <a:ext uri="{FF2B5EF4-FFF2-40B4-BE49-F238E27FC236}">
                <a16:creationId xmlns:a16="http://schemas.microsoft.com/office/drawing/2014/main" id="{67A54E3B-42B4-7740-BCEF-174D869777C5}"/>
              </a:ext>
            </a:extLst>
          </p:cNvPr>
          <p:cNvSpPr>
            <a:spLocks noGrp="1"/>
          </p:cNvSpPr>
          <p:nvPr>
            <p:ph type="sldNum" sz="quarter" idx="10"/>
          </p:nvPr>
        </p:nvSpPr>
        <p:spPr/>
        <p:txBody>
          <a:bodyPr/>
          <a:lstStyle/>
          <a:p>
            <a:pPr defTabSz="914377" fontAlgn="auto">
              <a:spcBef>
                <a:spcPts val="0"/>
              </a:spcBef>
              <a:spcAft>
                <a:spcPts val="0"/>
              </a:spcAft>
            </a:pPr>
            <a:fld id="{2F63A97E-D605-DC42-8452-C14CD1FA87FA}" type="slidenum">
              <a:rPr lang="en-US">
                <a:solidFill>
                  <a:srgbClr val="5AAAFA"/>
                </a:solidFill>
                <a:latin typeface="Arial"/>
                <a:cs typeface="+mn-cs"/>
              </a:rPr>
              <a:pPr defTabSz="914377" fontAlgn="auto">
                <a:spcBef>
                  <a:spcPts val="0"/>
                </a:spcBef>
                <a:spcAft>
                  <a:spcPts val="0"/>
                </a:spcAft>
              </a:pPr>
              <a:t>66</a:t>
            </a:fld>
            <a:endParaRPr lang="en-US">
              <a:solidFill>
                <a:srgbClr val="5AAAFA"/>
              </a:solidFill>
              <a:latin typeface="Arial"/>
              <a:cs typeface="+mn-cs"/>
            </a:endParaRPr>
          </a:p>
        </p:txBody>
      </p:sp>
      <p:sp>
        <p:nvSpPr>
          <p:cNvPr id="5" name="Rounded Rectangle 4">
            <a:extLst>
              <a:ext uri="{FF2B5EF4-FFF2-40B4-BE49-F238E27FC236}">
                <a16:creationId xmlns:a16="http://schemas.microsoft.com/office/drawing/2014/main" id="{4304F71B-11D6-5F4A-A33F-34FF2EA0396A}"/>
              </a:ext>
            </a:extLst>
          </p:cNvPr>
          <p:cNvSpPr/>
          <p:nvPr/>
        </p:nvSpPr>
        <p:spPr bwMode="auto">
          <a:xfrm>
            <a:off x="3106270" y="4820660"/>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0</a:t>
            </a:r>
            <a:endParaRPr lang="en-US" sz="667">
              <a:solidFill>
                <a:prstClr val="white"/>
              </a:solidFill>
              <a:latin typeface="Arial"/>
            </a:endParaRPr>
          </a:p>
        </p:txBody>
      </p:sp>
      <p:sp>
        <p:nvSpPr>
          <p:cNvPr id="6" name="Rounded Rectangle 5">
            <a:extLst>
              <a:ext uri="{FF2B5EF4-FFF2-40B4-BE49-F238E27FC236}">
                <a16:creationId xmlns:a16="http://schemas.microsoft.com/office/drawing/2014/main" id="{792A766C-4035-7A46-A089-7597F4D3C367}"/>
              </a:ext>
            </a:extLst>
          </p:cNvPr>
          <p:cNvSpPr/>
          <p:nvPr/>
        </p:nvSpPr>
        <p:spPr bwMode="auto">
          <a:xfrm>
            <a:off x="3350106" y="4820660"/>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1</a:t>
            </a:r>
            <a:endParaRPr lang="en-US" sz="667">
              <a:solidFill>
                <a:prstClr val="white"/>
              </a:solidFill>
              <a:latin typeface="Arial"/>
            </a:endParaRPr>
          </a:p>
        </p:txBody>
      </p:sp>
      <p:sp>
        <p:nvSpPr>
          <p:cNvPr id="7" name="Rounded Rectangle 6">
            <a:extLst>
              <a:ext uri="{FF2B5EF4-FFF2-40B4-BE49-F238E27FC236}">
                <a16:creationId xmlns:a16="http://schemas.microsoft.com/office/drawing/2014/main" id="{7E4F924E-E16B-9B4C-BDE5-B5FA77918438}"/>
              </a:ext>
            </a:extLst>
          </p:cNvPr>
          <p:cNvSpPr/>
          <p:nvPr/>
        </p:nvSpPr>
        <p:spPr bwMode="auto">
          <a:xfrm>
            <a:off x="3595669" y="4820660"/>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2</a:t>
            </a:r>
            <a:endParaRPr lang="en-US" sz="667">
              <a:solidFill>
                <a:prstClr val="white"/>
              </a:solidFill>
              <a:latin typeface="Arial"/>
            </a:endParaRPr>
          </a:p>
        </p:txBody>
      </p:sp>
      <p:sp>
        <p:nvSpPr>
          <p:cNvPr id="8" name="Rounded Rectangle 7">
            <a:extLst>
              <a:ext uri="{FF2B5EF4-FFF2-40B4-BE49-F238E27FC236}">
                <a16:creationId xmlns:a16="http://schemas.microsoft.com/office/drawing/2014/main" id="{11D38582-539D-F94D-BDAF-120652A906B1}"/>
              </a:ext>
            </a:extLst>
          </p:cNvPr>
          <p:cNvSpPr/>
          <p:nvPr/>
        </p:nvSpPr>
        <p:spPr bwMode="auto">
          <a:xfrm>
            <a:off x="3839506" y="4820660"/>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3</a:t>
            </a:r>
            <a:endParaRPr lang="en-US" sz="667">
              <a:solidFill>
                <a:prstClr val="white"/>
              </a:solidFill>
              <a:latin typeface="Arial"/>
            </a:endParaRPr>
          </a:p>
        </p:txBody>
      </p:sp>
      <p:sp>
        <p:nvSpPr>
          <p:cNvPr id="9" name="Rounded Rectangle 8">
            <a:extLst>
              <a:ext uri="{FF2B5EF4-FFF2-40B4-BE49-F238E27FC236}">
                <a16:creationId xmlns:a16="http://schemas.microsoft.com/office/drawing/2014/main" id="{1E8BFF02-AB38-6F42-A6CB-76FFEB799B2A}"/>
              </a:ext>
            </a:extLst>
          </p:cNvPr>
          <p:cNvSpPr/>
          <p:nvPr/>
        </p:nvSpPr>
        <p:spPr bwMode="auto">
          <a:xfrm>
            <a:off x="4085066" y="4820660"/>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4</a:t>
            </a:r>
            <a:endParaRPr lang="en-US" sz="667">
              <a:solidFill>
                <a:prstClr val="white"/>
              </a:solidFill>
              <a:latin typeface="Arial"/>
            </a:endParaRPr>
          </a:p>
        </p:txBody>
      </p:sp>
      <p:sp>
        <p:nvSpPr>
          <p:cNvPr id="10" name="Rounded Rectangle 9">
            <a:extLst>
              <a:ext uri="{FF2B5EF4-FFF2-40B4-BE49-F238E27FC236}">
                <a16:creationId xmlns:a16="http://schemas.microsoft.com/office/drawing/2014/main" id="{09086E3C-7239-3247-949B-DEEC9D00C281}"/>
              </a:ext>
            </a:extLst>
          </p:cNvPr>
          <p:cNvSpPr/>
          <p:nvPr/>
        </p:nvSpPr>
        <p:spPr bwMode="auto">
          <a:xfrm>
            <a:off x="4315862" y="4820660"/>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5</a:t>
            </a:r>
            <a:endParaRPr lang="en-US" sz="667">
              <a:solidFill>
                <a:prstClr val="white"/>
              </a:solidFill>
              <a:latin typeface="Arial"/>
            </a:endParaRPr>
          </a:p>
        </p:txBody>
      </p:sp>
      <p:sp>
        <p:nvSpPr>
          <p:cNvPr id="11" name="TextBox 10">
            <a:extLst>
              <a:ext uri="{FF2B5EF4-FFF2-40B4-BE49-F238E27FC236}">
                <a16:creationId xmlns:a16="http://schemas.microsoft.com/office/drawing/2014/main" id="{380BAE2F-D39F-2A4D-AF02-BA85181FE490}"/>
              </a:ext>
            </a:extLst>
          </p:cNvPr>
          <p:cNvSpPr txBox="1"/>
          <p:nvPr/>
        </p:nvSpPr>
        <p:spPr>
          <a:xfrm>
            <a:off x="3039673" y="5507512"/>
            <a:ext cx="607859" cy="300210"/>
          </a:xfrm>
          <a:prstGeom prst="rect">
            <a:avLst/>
          </a:prstGeom>
          <a:noFill/>
        </p:spPr>
        <p:txBody>
          <a:bodyPr wrap="none" rtlCol="0">
            <a:spAutoFit/>
          </a:bodyPr>
          <a:lstStyle/>
          <a:p>
            <a:pPr defTabSz="914377" eaLnBrk="1" fontAlgn="auto" hangingPunct="1">
              <a:spcBef>
                <a:spcPts val="0"/>
              </a:spcBef>
              <a:spcAft>
                <a:spcPts val="0"/>
              </a:spcAft>
            </a:pPr>
            <a:r>
              <a:rPr lang="en-US" sz="1351" dirty="0">
                <a:solidFill>
                  <a:srgbClr val="4178BE">
                    <a:lumMod val="25000"/>
                  </a:srgbClr>
                </a:solidFill>
                <a:latin typeface="Arial"/>
                <a:cs typeface="+mn-cs"/>
              </a:rPr>
              <a:t>Items</a:t>
            </a:r>
          </a:p>
        </p:txBody>
      </p:sp>
      <p:sp>
        <p:nvSpPr>
          <p:cNvPr id="12" name="AutoShape 4">
            <a:extLst>
              <a:ext uri="{FF2B5EF4-FFF2-40B4-BE49-F238E27FC236}">
                <a16:creationId xmlns:a16="http://schemas.microsoft.com/office/drawing/2014/main" id="{765137EE-26C5-FE42-9A07-FED56F27BA3F}"/>
              </a:ext>
            </a:extLst>
          </p:cNvPr>
          <p:cNvSpPr>
            <a:spLocks noChangeArrowheads="1"/>
          </p:cNvSpPr>
          <p:nvPr/>
        </p:nvSpPr>
        <p:spPr bwMode="auto">
          <a:xfrm>
            <a:off x="2238604" y="4623460"/>
            <a:ext cx="6143397" cy="1214997"/>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defTabSz="914377" eaLnBrk="1" fontAlgn="auto" hangingPunct="1">
              <a:spcBef>
                <a:spcPts val="0"/>
              </a:spcBef>
              <a:spcAft>
                <a:spcPts val="0"/>
              </a:spcAft>
            </a:pPr>
            <a:endParaRPr lang="en-US" sz="1333">
              <a:solidFill>
                <a:prstClr val="black"/>
              </a:solidFill>
              <a:latin typeface="Arial"/>
              <a:cs typeface="+mn-cs"/>
            </a:endParaRPr>
          </a:p>
        </p:txBody>
      </p:sp>
      <p:pic>
        <p:nvPicPr>
          <p:cNvPr id="13" name="Picture 12">
            <a:extLst>
              <a:ext uri="{FF2B5EF4-FFF2-40B4-BE49-F238E27FC236}">
                <a16:creationId xmlns:a16="http://schemas.microsoft.com/office/drawing/2014/main" id="{C4C1324D-EF8E-AB45-A1F3-EACD375F90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77095" y="5327624"/>
            <a:ext cx="523019" cy="690721"/>
          </a:xfrm>
          <a:prstGeom prst="rect">
            <a:avLst/>
          </a:prstGeom>
        </p:spPr>
      </p:pic>
      <p:sp>
        <p:nvSpPr>
          <p:cNvPr id="14" name="Rectangle 13">
            <a:extLst>
              <a:ext uri="{FF2B5EF4-FFF2-40B4-BE49-F238E27FC236}">
                <a16:creationId xmlns:a16="http://schemas.microsoft.com/office/drawing/2014/main" id="{2CE172AC-D05C-424A-8E8B-D1EC341237D5}"/>
              </a:ext>
            </a:extLst>
          </p:cNvPr>
          <p:cNvSpPr/>
          <p:nvPr/>
        </p:nvSpPr>
        <p:spPr>
          <a:xfrm>
            <a:off x="206123" y="1325331"/>
            <a:ext cx="1219200" cy="1219200"/>
          </a:xfrm>
          <a:prstGeom prst="rect">
            <a:avLst/>
          </a:prstGeom>
          <a:noFill/>
          <a:ln w="127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4" eaLnBrk="1" fontAlgn="auto" hangingPunct="1">
              <a:spcBef>
                <a:spcPts val="0"/>
              </a:spcBef>
              <a:spcAft>
                <a:spcPts val="0"/>
              </a:spcAft>
            </a:pPr>
            <a:r>
              <a:rPr lang="en-US" sz="1333" dirty="0">
                <a:solidFill>
                  <a:srgbClr val="0000FF"/>
                </a:solidFill>
                <a:latin typeface="Arial"/>
              </a:rPr>
              <a:t>Store</a:t>
            </a:r>
          </a:p>
          <a:p>
            <a:pPr algn="ctr" defTabSz="914354" eaLnBrk="1" fontAlgn="auto" hangingPunct="1">
              <a:spcBef>
                <a:spcPts val="0"/>
              </a:spcBef>
              <a:spcAft>
                <a:spcPts val="0"/>
              </a:spcAft>
            </a:pPr>
            <a:r>
              <a:rPr lang="en-US" sz="1333" dirty="0">
                <a:solidFill>
                  <a:srgbClr val="0000FF"/>
                </a:solidFill>
                <a:latin typeface="Arial"/>
              </a:rPr>
              <a:t>App</a:t>
            </a:r>
          </a:p>
        </p:txBody>
      </p:sp>
      <p:cxnSp>
        <p:nvCxnSpPr>
          <p:cNvPr id="15" name="Elbow Connector 14">
            <a:extLst>
              <a:ext uri="{FF2B5EF4-FFF2-40B4-BE49-F238E27FC236}">
                <a16:creationId xmlns:a16="http://schemas.microsoft.com/office/drawing/2014/main" id="{5919742B-96C3-B24F-B54F-5E3E40D9E3E9}"/>
              </a:ext>
            </a:extLst>
          </p:cNvPr>
          <p:cNvCxnSpPr>
            <a:cxnSpLocks/>
            <a:stCxn id="14" idx="2"/>
            <a:endCxn id="23" idx="0"/>
          </p:cNvCxnSpPr>
          <p:nvPr/>
        </p:nvCxnSpPr>
        <p:spPr>
          <a:xfrm rot="5400000" flipH="1" flipV="1">
            <a:off x="1374401" y="1653347"/>
            <a:ext cx="332504" cy="1449863"/>
          </a:xfrm>
          <a:prstGeom prst="bentConnector5">
            <a:avLst>
              <a:gd name="adj1" fmla="val -91668"/>
              <a:gd name="adj2" fmla="val 54097"/>
              <a:gd name="adj3" fmla="val 191668"/>
            </a:avLst>
          </a:prstGeom>
          <a:ln w="12700">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sp>
        <p:nvSpPr>
          <p:cNvPr id="18" name="Rectangle 17">
            <a:extLst>
              <a:ext uri="{FF2B5EF4-FFF2-40B4-BE49-F238E27FC236}">
                <a16:creationId xmlns:a16="http://schemas.microsoft.com/office/drawing/2014/main" id="{5E49E907-5F5F-F34A-A6CA-6737E67B5DA1}"/>
              </a:ext>
            </a:extLst>
          </p:cNvPr>
          <p:cNvSpPr/>
          <p:nvPr/>
        </p:nvSpPr>
        <p:spPr>
          <a:xfrm>
            <a:off x="1838843" y="2322859"/>
            <a:ext cx="901704" cy="1219200"/>
          </a:xfrm>
          <a:prstGeom prst="rect">
            <a:avLst/>
          </a:prstGeom>
          <a:noFill/>
          <a:ln w="127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4" eaLnBrk="1" fontAlgn="auto" hangingPunct="1">
              <a:spcBef>
                <a:spcPts val="0"/>
              </a:spcBef>
              <a:spcAft>
                <a:spcPts val="0"/>
              </a:spcAft>
            </a:pPr>
            <a:endParaRPr lang="en-US" sz="1333" dirty="0">
              <a:solidFill>
                <a:srgbClr val="0000FF"/>
              </a:solidFill>
              <a:latin typeface="Arial"/>
            </a:endParaRPr>
          </a:p>
        </p:txBody>
      </p:sp>
      <p:sp>
        <p:nvSpPr>
          <p:cNvPr id="20" name="Rectangle 19">
            <a:extLst>
              <a:ext uri="{FF2B5EF4-FFF2-40B4-BE49-F238E27FC236}">
                <a16:creationId xmlns:a16="http://schemas.microsoft.com/office/drawing/2014/main" id="{EFFC8A85-A0A3-1E4F-AB45-5D0704D07E8A}"/>
              </a:ext>
            </a:extLst>
          </p:cNvPr>
          <p:cNvSpPr/>
          <p:nvPr/>
        </p:nvSpPr>
        <p:spPr>
          <a:xfrm>
            <a:off x="1864291" y="3016512"/>
            <a:ext cx="860960" cy="2100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333" dirty="0">
                <a:solidFill>
                  <a:prstClr val="white"/>
                </a:solidFill>
                <a:latin typeface="Arial"/>
              </a:rPr>
              <a:t>b</a:t>
            </a:r>
            <a:endParaRPr sz="1333" dirty="0">
              <a:solidFill>
                <a:prstClr val="white"/>
              </a:solidFill>
              <a:latin typeface="Arial"/>
            </a:endParaRPr>
          </a:p>
        </p:txBody>
      </p:sp>
      <p:sp>
        <p:nvSpPr>
          <p:cNvPr id="21" name="Rectangle 20">
            <a:extLst>
              <a:ext uri="{FF2B5EF4-FFF2-40B4-BE49-F238E27FC236}">
                <a16:creationId xmlns:a16="http://schemas.microsoft.com/office/drawing/2014/main" id="{4EE2D643-82DD-D443-8FA2-D047D86C0E1E}"/>
              </a:ext>
            </a:extLst>
          </p:cNvPr>
          <p:cNvSpPr/>
          <p:nvPr/>
        </p:nvSpPr>
        <p:spPr>
          <a:xfrm>
            <a:off x="1866127" y="3299275"/>
            <a:ext cx="859124" cy="1863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333" dirty="0">
                <a:solidFill>
                  <a:prstClr val="white"/>
                </a:solidFill>
                <a:latin typeface="Arial"/>
              </a:rPr>
              <a:t>a</a:t>
            </a:r>
            <a:endParaRPr sz="1333" dirty="0">
              <a:solidFill>
                <a:prstClr val="white"/>
              </a:solidFill>
              <a:latin typeface="Arial"/>
            </a:endParaRPr>
          </a:p>
        </p:txBody>
      </p:sp>
      <p:sp>
        <p:nvSpPr>
          <p:cNvPr id="22" name="Rectangle 21">
            <a:extLst>
              <a:ext uri="{FF2B5EF4-FFF2-40B4-BE49-F238E27FC236}">
                <a16:creationId xmlns:a16="http://schemas.microsoft.com/office/drawing/2014/main" id="{FFE0AE6D-D131-4E47-B1B7-5A9D6856F1D9}"/>
              </a:ext>
            </a:extLst>
          </p:cNvPr>
          <p:cNvSpPr/>
          <p:nvPr/>
        </p:nvSpPr>
        <p:spPr>
          <a:xfrm>
            <a:off x="393032" y="2272147"/>
            <a:ext cx="925779" cy="4096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54" eaLnBrk="1" fontAlgn="auto" hangingPunct="1">
              <a:spcBef>
                <a:spcPts val="0"/>
              </a:spcBef>
              <a:spcAft>
                <a:spcPts val="0"/>
              </a:spcAft>
            </a:pPr>
            <a:endParaRPr lang="en-US" sz="1333">
              <a:solidFill>
                <a:prstClr val="white"/>
              </a:solidFill>
              <a:latin typeface="Arial"/>
            </a:endParaRPr>
          </a:p>
        </p:txBody>
      </p:sp>
      <p:sp>
        <p:nvSpPr>
          <p:cNvPr id="23" name="Rectangle 22">
            <a:extLst>
              <a:ext uri="{FF2B5EF4-FFF2-40B4-BE49-F238E27FC236}">
                <a16:creationId xmlns:a16="http://schemas.microsoft.com/office/drawing/2014/main" id="{35C7297C-F5DA-284A-8676-1377E94C6E8E}"/>
              </a:ext>
            </a:extLst>
          </p:cNvPr>
          <p:cNvSpPr/>
          <p:nvPr/>
        </p:nvSpPr>
        <p:spPr>
          <a:xfrm>
            <a:off x="1774791" y="2212027"/>
            <a:ext cx="981588" cy="2031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54" eaLnBrk="1" fontAlgn="auto" hangingPunct="1">
              <a:spcBef>
                <a:spcPts val="0"/>
              </a:spcBef>
              <a:spcAft>
                <a:spcPts val="0"/>
              </a:spcAft>
            </a:pPr>
            <a:endParaRPr lang="en-US" sz="1333">
              <a:solidFill>
                <a:prstClr val="white"/>
              </a:solidFill>
              <a:latin typeface="Arial"/>
            </a:endParaRPr>
          </a:p>
        </p:txBody>
      </p:sp>
      <p:sp>
        <p:nvSpPr>
          <p:cNvPr id="24" name="Rectangle 23">
            <a:extLst>
              <a:ext uri="{FF2B5EF4-FFF2-40B4-BE49-F238E27FC236}">
                <a16:creationId xmlns:a16="http://schemas.microsoft.com/office/drawing/2014/main" id="{54A0E44C-BF35-2146-8B28-5527215DD052}"/>
              </a:ext>
            </a:extLst>
          </p:cNvPr>
          <p:cNvSpPr/>
          <p:nvPr/>
        </p:nvSpPr>
        <p:spPr>
          <a:xfrm>
            <a:off x="1861489" y="2745795"/>
            <a:ext cx="860960" cy="2100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333" dirty="0">
                <a:solidFill>
                  <a:prstClr val="white"/>
                </a:solidFill>
                <a:latin typeface="Arial"/>
              </a:rPr>
              <a:t>c</a:t>
            </a:r>
            <a:endParaRPr sz="1333" dirty="0">
              <a:solidFill>
                <a:prstClr val="white"/>
              </a:solidFill>
              <a:latin typeface="Arial"/>
            </a:endParaRPr>
          </a:p>
        </p:txBody>
      </p:sp>
      <p:sp>
        <p:nvSpPr>
          <p:cNvPr id="26" name="Rounded Rectangle 25">
            <a:extLst>
              <a:ext uri="{FF2B5EF4-FFF2-40B4-BE49-F238E27FC236}">
                <a16:creationId xmlns:a16="http://schemas.microsoft.com/office/drawing/2014/main" id="{68FB63E3-B74F-F44E-9AF2-6C350C0C3F2A}"/>
              </a:ext>
            </a:extLst>
          </p:cNvPr>
          <p:cNvSpPr/>
          <p:nvPr/>
        </p:nvSpPr>
        <p:spPr>
          <a:xfrm>
            <a:off x="4767791" y="3838689"/>
            <a:ext cx="1449263" cy="561377"/>
          </a:xfrm>
          <a:prstGeom prst="roundRect">
            <a:avLst>
              <a:gd name="adj" fmla="val 6277"/>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kafka stream operation</a:t>
            </a:r>
            <a:endParaRPr sz="1333" dirty="0">
              <a:solidFill>
                <a:prstClr val="white"/>
              </a:solidFill>
              <a:latin typeface="Arial"/>
            </a:endParaRPr>
          </a:p>
        </p:txBody>
      </p:sp>
      <p:sp>
        <p:nvSpPr>
          <p:cNvPr id="27" name="Rounded Rectangle 26">
            <a:extLst>
              <a:ext uri="{FF2B5EF4-FFF2-40B4-BE49-F238E27FC236}">
                <a16:creationId xmlns:a16="http://schemas.microsoft.com/office/drawing/2014/main" id="{A679A553-8F71-1C45-925E-C5CF0DAEDD56}"/>
              </a:ext>
            </a:extLst>
          </p:cNvPr>
          <p:cNvSpPr/>
          <p:nvPr/>
        </p:nvSpPr>
        <p:spPr bwMode="auto">
          <a:xfrm>
            <a:off x="5973220" y="4822924"/>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0</a:t>
            </a:r>
            <a:endParaRPr lang="en-US" sz="667">
              <a:solidFill>
                <a:prstClr val="white"/>
              </a:solidFill>
              <a:latin typeface="Arial"/>
            </a:endParaRPr>
          </a:p>
        </p:txBody>
      </p:sp>
      <p:sp>
        <p:nvSpPr>
          <p:cNvPr id="28" name="Rounded Rectangle 27">
            <a:extLst>
              <a:ext uri="{FF2B5EF4-FFF2-40B4-BE49-F238E27FC236}">
                <a16:creationId xmlns:a16="http://schemas.microsoft.com/office/drawing/2014/main" id="{80E497AB-9AF7-C54E-B96B-3795618EEF5E}"/>
              </a:ext>
            </a:extLst>
          </p:cNvPr>
          <p:cNvSpPr/>
          <p:nvPr/>
        </p:nvSpPr>
        <p:spPr bwMode="auto">
          <a:xfrm>
            <a:off x="6217056" y="4822924"/>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1</a:t>
            </a:r>
            <a:endParaRPr lang="en-US" sz="667">
              <a:solidFill>
                <a:prstClr val="white"/>
              </a:solidFill>
              <a:latin typeface="Arial"/>
            </a:endParaRPr>
          </a:p>
        </p:txBody>
      </p:sp>
      <p:sp>
        <p:nvSpPr>
          <p:cNvPr id="29" name="Rounded Rectangle 28">
            <a:extLst>
              <a:ext uri="{FF2B5EF4-FFF2-40B4-BE49-F238E27FC236}">
                <a16:creationId xmlns:a16="http://schemas.microsoft.com/office/drawing/2014/main" id="{48BB6295-8209-BD4D-9943-7D473F05AF25}"/>
              </a:ext>
            </a:extLst>
          </p:cNvPr>
          <p:cNvSpPr/>
          <p:nvPr/>
        </p:nvSpPr>
        <p:spPr bwMode="auto">
          <a:xfrm>
            <a:off x="6462618" y="4822924"/>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2</a:t>
            </a:r>
            <a:endParaRPr lang="en-US" sz="667">
              <a:solidFill>
                <a:prstClr val="white"/>
              </a:solidFill>
              <a:latin typeface="Arial"/>
            </a:endParaRPr>
          </a:p>
        </p:txBody>
      </p:sp>
      <p:sp>
        <p:nvSpPr>
          <p:cNvPr id="30" name="Rounded Rectangle 29">
            <a:extLst>
              <a:ext uri="{FF2B5EF4-FFF2-40B4-BE49-F238E27FC236}">
                <a16:creationId xmlns:a16="http://schemas.microsoft.com/office/drawing/2014/main" id="{0B9EA6D8-F725-4340-90AB-7B5085ADBEC4}"/>
              </a:ext>
            </a:extLst>
          </p:cNvPr>
          <p:cNvSpPr/>
          <p:nvPr/>
        </p:nvSpPr>
        <p:spPr bwMode="auto">
          <a:xfrm>
            <a:off x="6706456" y="4822924"/>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3</a:t>
            </a:r>
            <a:endParaRPr lang="en-US" sz="667">
              <a:solidFill>
                <a:prstClr val="white"/>
              </a:solidFill>
              <a:latin typeface="Arial"/>
            </a:endParaRPr>
          </a:p>
        </p:txBody>
      </p:sp>
      <p:sp>
        <p:nvSpPr>
          <p:cNvPr id="31" name="Rounded Rectangle 30">
            <a:extLst>
              <a:ext uri="{FF2B5EF4-FFF2-40B4-BE49-F238E27FC236}">
                <a16:creationId xmlns:a16="http://schemas.microsoft.com/office/drawing/2014/main" id="{530A3085-2539-234F-B900-A0DCF32B1D87}"/>
              </a:ext>
            </a:extLst>
          </p:cNvPr>
          <p:cNvSpPr/>
          <p:nvPr/>
        </p:nvSpPr>
        <p:spPr bwMode="auto">
          <a:xfrm>
            <a:off x="6952016" y="4822924"/>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4</a:t>
            </a:r>
            <a:endParaRPr lang="en-US" sz="667">
              <a:solidFill>
                <a:prstClr val="white"/>
              </a:solidFill>
              <a:latin typeface="Arial"/>
            </a:endParaRPr>
          </a:p>
        </p:txBody>
      </p:sp>
      <p:sp>
        <p:nvSpPr>
          <p:cNvPr id="33" name="TextBox 32">
            <a:extLst>
              <a:ext uri="{FF2B5EF4-FFF2-40B4-BE49-F238E27FC236}">
                <a16:creationId xmlns:a16="http://schemas.microsoft.com/office/drawing/2014/main" id="{69E2CD6A-1CBF-C040-844B-91559B6B52C9}"/>
              </a:ext>
            </a:extLst>
          </p:cNvPr>
          <p:cNvSpPr txBox="1"/>
          <p:nvPr/>
        </p:nvSpPr>
        <p:spPr>
          <a:xfrm>
            <a:off x="5906621" y="5509776"/>
            <a:ext cx="1358064" cy="300210"/>
          </a:xfrm>
          <a:prstGeom prst="rect">
            <a:avLst/>
          </a:prstGeom>
          <a:noFill/>
        </p:spPr>
        <p:txBody>
          <a:bodyPr wrap="none" rtlCol="0">
            <a:spAutoFit/>
          </a:bodyPr>
          <a:lstStyle/>
          <a:p>
            <a:pPr defTabSz="914377" eaLnBrk="1" fontAlgn="auto" hangingPunct="1">
              <a:spcBef>
                <a:spcPts val="0"/>
              </a:spcBef>
              <a:spcAft>
                <a:spcPts val="0"/>
              </a:spcAft>
            </a:pPr>
            <a:r>
              <a:rPr lang="en-US" sz="1351" dirty="0">
                <a:solidFill>
                  <a:srgbClr val="4178BE">
                    <a:lumMod val="25000"/>
                  </a:srgbClr>
                </a:solidFill>
                <a:latin typeface="Arial"/>
                <a:cs typeface="+mn-cs"/>
              </a:rPr>
              <a:t>Inventory items</a:t>
            </a:r>
          </a:p>
        </p:txBody>
      </p:sp>
      <p:sp>
        <p:nvSpPr>
          <p:cNvPr id="34" name="Rectangle 33">
            <a:extLst>
              <a:ext uri="{FF2B5EF4-FFF2-40B4-BE49-F238E27FC236}">
                <a16:creationId xmlns:a16="http://schemas.microsoft.com/office/drawing/2014/main" id="{EE71C22C-0424-B744-9931-C7E26A88DBD0}"/>
              </a:ext>
            </a:extLst>
          </p:cNvPr>
          <p:cNvSpPr/>
          <p:nvPr/>
        </p:nvSpPr>
        <p:spPr>
          <a:xfrm>
            <a:off x="8969441" y="2230495"/>
            <a:ext cx="901704" cy="1219200"/>
          </a:xfrm>
          <a:prstGeom prst="rect">
            <a:avLst/>
          </a:prstGeom>
          <a:noFill/>
          <a:ln w="127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4" eaLnBrk="1" fontAlgn="auto" hangingPunct="1">
              <a:spcBef>
                <a:spcPts val="0"/>
              </a:spcBef>
              <a:spcAft>
                <a:spcPts val="0"/>
              </a:spcAft>
            </a:pPr>
            <a:endParaRPr lang="en-US" sz="1333" dirty="0">
              <a:solidFill>
                <a:srgbClr val="0000FF"/>
              </a:solidFill>
              <a:latin typeface="Arial"/>
            </a:endParaRPr>
          </a:p>
        </p:txBody>
      </p:sp>
      <p:sp>
        <p:nvSpPr>
          <p:cNvPr id="35" name="Rectangle 34">
            <a:extLst>
              <a:ext uri="{FF2B5EF4-FFF2-40B4-BE49-F238E27FC236}">
                <a16:creationId xmlns:a16="http://schemas.microsoft.com/office/drawing/2014/main" id="{94F793DF-EFD5-EA42-BCBF-743B1B533DD4}"/>
              </a:ext>
            </a:extLst>
          </p:cNvPr>
          <p:cNvSpPr/>
          <p:nvPr/>
        </p:nvSpPr>
        <p:spPr>
          <a:xfrm>
            <a:off x="8994889" y="2924148"/>
            <a:ext cx="860960" cy="2100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333" dirty="0">
                <a:solidFill>
                  <a:prstClr val="white"/>
                </a:solidFill>
                <a:latin typeface="Arial"/>
              </a:rPr>
              <a:t>y</a:t>
            </a:r>
            <a:endParaRPr sz="1333" dirty="0">
              <a:solidFill>
                <a:prstClr val="white"/>
              </a:solidFill>
              <a:latin typeface="Arial"/>
            </a:endParaRPr>
          </a:p>
        </p:txBody>
      </p:sp>
      <p:sp>
        <p:nvSpPr>
          <p:cNvPr id="36" name="Rectangle 35">
            <a:extLst>
              <a:ext uri="{FF2B5EF4-FFF2-40B4-BE49-F238E27FC236}">
                <a16:creationId xmlns:a16="http://schemas.microsoft.com/office/drawing/2014/main" id="{8C8B3D68-05C7-EE4B-95D8-5C3836EA1238}"/>
              </a:ext>
            </a:extLst>
          </p:cNvPr>
          <p:cNvSpPr/>
          <p:nvPr/>
        </p:nvSpPr>
        <p:spPr>
          <a:xfrm>
            <a:off x="8996726" y="3206911"/>
            <a:ext cx="859124" cy="1863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333" dirty="0">
                <a:solidFill>
                  <a:prstClr val="white"/>
                </a:solidFill>
                <a:latin typeface="Arial"/>
              </a:rPr>
              <a:t>x</a:t>
            </a:r>
            <a:endParaRPr sz="1333" dirty="0">
              <a:solidFill>
                <a:prstClr val="white"/>
              </a:solidFill>
              <a:latin typeface="Arial"/>
            </a:endParaRPr>
          </a:p>
        </p:txBody>
      </p:sp>
      <p:sp>
        <p:nvSpPr>
          <p:cNvPr id="37" name="Rectangle 36">
            <a:extLst>
              <a:ext uri="{FF2B5EF4-FFF2-40B4-BE49-F238E27FC236}">
                <a16:creationId xmlns:a16="http://schemas.microsoft.com/office/drawing/2014/main" id="{C84C0A01-D971-614E-B61C-E39145B90764}"/>
              </a:ext>
            </a:extLst>
          </p:cNvPr>
          <p:cNvSpPr/>
          <p:nvPr/>
        </p:nvSpPr>
        <p:spPr>
          <a:xfrm>
            <a:off x="8905390" y="2119663"/>
            <a:ext cx="981588" cy="2031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54" eaLnBrk="1" fontAlgn="auto" hangingPunct="1">
              <a:spcBef>
                <a:spcPts val="0"/>
              </a:spcBef>
              <a:spcAft>
                <a:spcPts val="0"/>
              </a:spcAft>
            </a:pPr>
            <a:endParaRPr lang="en-US" sz="1333">
              <a:solidFill>
                <a:prstClr val="white"/>
              </a:solidFill>
              <a:latin typeface="Arial"/>
            </a:endParaRPr>
          </a:p>
        </p:txBody>
      </p:sp>
      <p:sp>
        <p:nvSpPr>
          <p:cNvPr id="38" name="Rectangle 37">
            <a:extLst>
              <a:ext uri="{FF2B5EF4-FFF2-40B4-BE49-F238E27FC236}">
                <a16:creationId xmlns:a16="http://schemas.microsoft.com/office/drawing/2014/main" id="{891981F5-22B9-C84A-B6DE-B5B8CC9A4789}"/>
              </a:ext>
            </a:extLst>
          </p:cNvPr>
          <p:cNvSpPr/>
          <p:nvPr/>
        </p:nvSpPr>
        <p:spPr>
          <a:xfrm>
            <a:off x="8992088" y="2653431"/>
            <a:ext cx="860960" cy="2100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333" dirty="0">
                <a:solidFill>
                  <a:prstClr val="white"/>
                </a:solidFill>
                <a:latin typeface="Arial"/>
              </a:rPr>
              <a:t>z</a:t>
            </a:r>
            <a:endParaRPr sz="1333" dirty="0">
              <a:solidFill>
                <a:prstClr val="white"/>
              </a:solidFill>
              <a:latin typeface="Arial"/>
            </a:endParaRPr>
          </a:p>
        </p:txBody>
      </p:sp>
      <p:sp>
        <p:nvSpPr>
          <p:cNvPr id="39" name="Rectangle 38">
            <a:extLst>
              <a:ext uri="{FF2B5EF4-FFF2-40B4-BE49-F238E27FC236}">
                <a16:creationId xmlns:a16="http://schemas.microsoft.com/office/drawing/2014/main" id="{3CF825B8-699B-7D4E-947F-5166B0072898}"/>
              </a:ext>
            </a:extLst>
          </p:cNvPr>
          <p:cNvSpPr/>
          <p:nvPr/>
        </p:nvSpPr>
        <p:spPr>
          <a:xfrm>
            <a:off x="10363200" y="1753720"/>
            <a:ext cx="1219200" cy="1219200"/>
          </a:xfrm>
          <a:prstGeom prst="rect">
            <a:avLst/>
          </a:prstGeom>
          <a:noFill/>
          <a:ln w="127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4" eaLnBrk="1" fontAlgn="auto" hangingPunct="1">
              <a:spcBef>
                <a:spcPts val="0"/>
              </a:spcBef>
              <a:spcAft>
                <a:spcPts val="0"/>
              </a:spcAft>
            </a:pPr>
            <a:r>
              <a:rPr lang="en-US" sz="1333" dirty="0">
                <a:solidFill>
                  <a:srgbClr val="0000FF"/>
                </a:solidFill>
                <a:latin typeface="Arial"/>
              </a:rPr>
              <a:t>Inventory</a:t>
            </a:r>
          </a:p>
          <a:p>
            <a:pPr algn="ctr" defTabSz="914354" eaLnBrk="1" fontAlgn="auto" hangingPunct="1">
              <a:spcBef>
                <a:spcPts val="0"/>
              </a:spcBef>
              <a:spcAft>
                <a:spcPts val="0"/>
              </a:spcAft>
            </a:pPr>
            <a:r>
              <a:rPr lang="en-US" sz="1333" dirty="0">
                <a:solidFill>
                  <a:srgbClr val="0000FF"/>
                </a:solidFill>
                <a:latin typeface="Arial"/>
              </a:rPr>
              <a:t>App</a:t>
            </a:r>
          </a:p>
        </p:txBody>
      </p:sp>
      <p:sp>
        <p:nvSpPr>
          <p:cNvPr id="40" name="Can 39">
            <a:extLst>
              <a:ext uri="{FF2B5EF4-FFF2-40B4-BE49-F238E27FC236}">
                <a16:creationId xmlns:a16="http://schemas.microsoft.com/office/drawing/2014/main" id="{CFB715EC-9FFF-D541-B3B6-D5C8802DD26B}"/>
              </a:ext>
            </a:extLst>
          </p:cNvPr>
          <p:cNvSpPr/>
          <p:nvPr/>
        </p:nvSpPr>
        <p:spPr>
          <a:xfrm>
            <a:off x="10730843" y="4073187"/>
            <a:ext cx="1152781" cy="737484"/>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333" dirty="0">
                <a:solidFill>
                  <a:prstClr val="white"/>
                </a:solidFill>
                <a:latin typeface="Arial"/>
              </a:rPr>
              <a:t>DB</a:t>
            </a:r>
            <a:endParaRPr sz="1333" dirty="0">
              <a:solidFill>
                <a:prstClr val="white"/>
              </a:solidFill>
              <a:latin typeface="Arial"/>
            </a:endParaRPr>
          </a:p>
        </p:txBody>
      </p:sp>
      <p:cxnSp>
        <p:nvCxnSpPr>
          <p:cNvPr id="41" name="Elbow Connector 40">
            <a:extLst>
              <a:ext uri="{FF2B5EF4-FFF2-40B4-BE49-F238E27FC236}">
                <a16:creationId xmlns:a16="http://schemas.microsoft.com/office/drawing/2014/main" id="{018A5852-DF85-BD41-BB6D-D55793108387}"/>
              </a:ext>
            </a:extLst>
          </p:cNvPr>
          <p:cNvCxnSpPr>
            <a:cxnSpLocks/>
            <a:stCxn id="37" idx="0"/>
            <a:endCxn id="44" idx="0"/>
          </p:cNvCxnSpPr>
          <p:nvPr/>
        </p:nvCxnSpPr>
        <p:spPr>
          <a:xfrm rot="5400000" flipH="1" flipV="1">
            <a:off x="9862781" y="1011430"/>
            <a:ext cx="641639" cy="1574829"/>
          </a:xfrm>
          <a:prstGeom prst="bentConnector3">
            <a:avLst>
              <a:gd name="adj1" fmla="val 147503"/>
            </a:avLst>
          </a:prstGeom>
          <a:ln w="12700">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sp>
        <p:nvSpPr>
          <p:cNvPr id="44" name="Rectangle 43">
            <a:extLst>
              <a:ext uri="{FF2B5EF4-FFF2-40B4-BE49-F238E27FC236}">
                <a16:creationId xmlns:a16="http://schemas.microsoft.com/office/drawing/2014/main" id="{30FC39DB-EA21-4146-B0EC-079E4119E5B5}"/>
              </a:ext>
            </a:extLst>
          </p:cNvPr>
          <p:cNvSpPr/>
          <p:nvPr/>
        </p:nvSpPr>
        <p:spPr>
          <a:xfrm>
            <a:off x="10508124" y="1478025"/>
            <a:ext cx="925779" cy="4096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54" eaLnBrk="1" fontAlgn="auto" hangingPunct="1">
              <a:spcBef>
                <a:spcPts val="0"/>
              </a:spcBef>
              <a:spcAft>
                <a:spcPts val="0"/>
              </a:spcAft>
            </a:pPr>
            <a:endParaRPr lang="en-US" sz="1333">
              <a:solidFill>
                <a:prstClr val="white"/>
              </a:solidFill>
              <a:latin typeface="Arial"/>
            </a:endParaRPr>
          </a:p>
        </p:txBody>
      </p:sp>
      <p:sp>
        <p:nvSpPr>
          <p:cNvPr id="46" name="Rounded Rectangle 45">
            <a:extLst>
              <a:ext uri="{FF2B5EF4-FFF2-40B4-BE49-F238E27FC236}">
                <a16:creationId xmlns:a16="http://schemas.microsoft.com/office/drawing/2014/main" id="{C2EB6E3C-2769-994D-BAE5-C3596A37006C}"/>
              </a:ext>
            </a:extLst>
          </p:cNvPr>
          <p:cNvSpPr/>
          <p:nvPr/>
        </p:nvSpPr>
        <p:spPr>
          <a:xfrm>
            <a:off x="3066373" y="2302094"/>
            <a:ext cx="1236363" cy="561377"/>
          </a:xfrm>
          <a:prstGeom prst="roundRect">
            <a:avLst>
              <a:gd name="adj" fmla="val 627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Source Connector</a:t>
            </a:r>
            <a:endParaRPr sz="1333" dirty="0">
              <a:solidFill>
                <a:prstClr val="white"/>
              </a:solidFill>
              <a:latin typeface="Arial"/>
            </a:endParaRPr>
          </a:p>
        </p:txBody>
      </p:sp>
      <p:sp>
        <p:nvSpPr>
          <p:cNvPr id="47" name="AutoShape 4">
            <a:extLst>
              <a:ext uri="{FF2B5EF4-FFF2-40B4-BE49-F238E27FC236}">
                <a16:creationId xmlns:a16="http://schemas.microsoft.com/office/drawing/2014/main" id="{A9C4FCAF-8E51-FB49-A7E9-7E2FB14B5BC6}"/>
              </a:ext>
            </a:extLst>
          </p:cNvPr>
          <p:cNvSpPr>
            <a:spLocks noChangeArrowheads="1"/>
          </p:cNvSpPr>
          <p:nvPr/>
        </p:nvSpPr>
        <p:spPr bwMode="auto">
          <a:xfrm>
            <a:off x="2889820" y="1626654"/>
            <a:ext cx="5492181" cy="1893329"/>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defTabSz="914377" eaLnBrk="1" fontAlgn="auto" hangingPunct="1">
              <a:spcBef>
                <a:spcPts val="0"/>
              </a:spcBef>
              <a:spcAft>
                <a:spcPts val="0"/>
              </a:spcAft>
            </a:pPr>
            <a:endParaRPr lang="en-US" sz="1333">
              <a:solidFill>
                <a:prstClr val="black"/>
              </a:solidFill>
              <a:latin typeface="Arial"/>
              <a:cs typeface="+mn-cs"/>
            </a:endParaRPr>
          </a:p>
        </p:txBody>
      </p:sp>
      <p:sp>
        <p:nvSpPr>
          <p:cNvPr id="48" name="Rounded Rectangle 47">
            <a:extLst>
              <a:ext uri="{FF2B5EF4-FFF2-40B4-BE49-F238E27FC236}">
                <a16:creationId xmlns:a16="http://schemas.microsoft.com/office/drawing/2014/main" id="{D307DF9F-67DB-BE41-897E-FC8B08717409}"/>
              </a:ext>
            </a:extLst>
          </p:cNvPr>
          <p:cNvSpPr/>
          <p:nvPr/>
        </p:nvSpPr>
        <p:spPr>
          <a:xfrm>
            <a:off x="6952015" y="1931338"/>
            <a:ext cx="1236363" cy="561377"/>
          </a:xfrm>
          <a:prstGeom prst="roundRect">
            <a:avLst>
              <a:gd name="adj" fmla="val 627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Sink Connector</a:t>
            </a:r>
            <a:endParaRPr sz="1333" dirty="0">
              <a:solidFill>
                <a:prstClr val="white"/>
              </a:solidFill>
              <a:latin typeface="Arial"/>
            </a:endParaRPr>
          </a:p>
        </p:txBody>
      </p:sp>
      <p:sp>
        <p:nvSpPr>
          <p:cNvPr id="49" name="Rounded Rectangle 48">
            <a:extLst>
              <a:ext uri="{FF2B5EF4-FFF2-40B4-BE49-F238E27FC236}">
                <a16:creationId xmlns:a16="http://schemas.microsoft.com/office/drawing/2014/main" id="{5C7900B3-2A71-7B4B-A9F0-E35AD386A5B7}"/>
              </a:ext>
            </a:extLst>
          </p:cNvPr>
          <p:cNvSpPr/>
          <p:nvPr/>
        </p:nvSpPr>
        <p:spPr>
          <a:xfrm>
            <a:off x="6952015" y="2724570"/>
            <a:ext cx="1236363" cy="561377"/>
          </a:xfrm>
          <a:prstGeom prst="roundRect">
            <a:avLst>
              <a:gd name="adj" fmla="val 627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Sink Connector</a:t>
            </a:r>
            <a:endParaRPr sz="1333" dirty="0">
              <a:solidFill>
                <a:prstClr val="white"/>
              </a:solidFill>
              <a:latin typeface="Arial"/>
            </a:endParaRPr>
          </a:p>
        </p:txBody>
      </p:sp>
      <p:cxnSp>
        <p:nvCxnSpPr>
          <p:cNvPr id="50" name="Elbow Connector 49">
            <a:extLst>
              <a:ext uri="{FF2B5EF4-FFF2-40B4-BE49-F238E27FC236}">
                <a16:creationId xmlns:a16="http://schemas.microsoft.com/office/drawing/2014/main" id="{E23FD618-99CC-5F45-8D36-C820C4BC2EC5}"/>
              </a:ext>
            </a:extLst>
          </p:cNvPr>
          <p:cNvCxnSpPr>
            <a:cxnSpLocks/>
            <a:stCxn id="48" idx="3"/>
            <a:endCxn id="37" idx="1"/>
          </p:cNvCxnSpPr>
          <p:nvPr/>
        </p:nvCxnSpPr>
        <p:spPr>
          <a:xfrm>
            <a:off x="8188378" y="2212027"/>
            <a:ext cx="717012" cy="9235"/>
          </a:xfrm>
          <a:prstGeom prst="bentConnector3">
            <a:avLst>
              <a:gd name="adj1" fmla="val 50000"/>
            </a:avLst>
          </a:prstGeom>
          <a:ln w="12700">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3" name="Elbow Connector 52">
            <a:extLst>
              <a:ext uri="{FF2B5EF4-FFF2-40B4-BE49-F238E27FC236}">
                <a16:creationId xmlns:a16="http://schemas.microsoft.com/office/drawing/2014/main" id="{7064D86B-AECE-024F-B9A0-F61923E4B52E}"/>
              </a:ext>
            </a:extLst>
          </p:cNvPr>
          <p:cNvCxnSpPr>
            <a:cxnSpLocks/>
            <a:stCxn id="49" idx="3"/>
            <a:endCxn id="40" idx="2"/>
          </p:cNvCxnSpPr>
          <p:nvPr/>
        </p:nvCxnSpPr>
        <p:spPr>
          <a:xfrm>
            <a:off x="8188378" y="3005259"/>
            <a:ext cx="2542465" cy="1436671"/>
          </a:xfrm>
          <a:prstGeom prst="bentConnector3">
            <a:avLst>
              <a:gd name="adj1" fmla="val 19484"/>
            </a:avLst>
          </a:prstGeom>
          <a:ln w="12700">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7" name="Elbow Connector 56">
            <a:extLst>
              <a:ext uri="{FF2B5EF4-FFF2-40B4-BE49-F238E27FC236}">
                <a16:creationId xmlns:a16="http://schemas.microsoft.com/office/drawing/2014/main" id="{7D269103-5E48-D74E-B056-1D0FC48C4E51}"/>
              </a:ext>
            </a:extLst>
          </p:cNvPr>
          <p:cNvCxnSpPr>
            <a:cxnSpLocks/>
            <a:stCxn id="29" idx="0"/>
            <a:endCxn id="49" idx="1"/>
          </p:cNvCxnSpPr>
          <p:nvPr/>
        </p:nvCxnSpPr>
        <p:spPr>
          <a:xfrm rot="5400000" flipH="1" flipV="1">
            <a:off x="5859876" y="3730784"/>
            <a:ext cx="1817665" cy="366616"/>
          </a:xfrm>
          <a:prstGeom prst="bentConnector2">
            <a:avLst/>
          </a:prstGeom>
          <a:ln w="12700">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1" name="Elbow Connector 60">
            <a:extLst>
              <a:ext uri="{FF2B5EF4-FFF2-40B4-BE49-F238E27FC236}">
                <a16:creationId xmlns:a16="http://schemas.microsoft.com/office/drawing/2014/main" id="{D9DFFDF9-0953-5345-A5EA-48798965C802}"/>
              </a:ext>
            </a:extLst>
          </p:cNvPr>
          <p:cNvCxnSpPr>
            <a:cxnSpLocks/>
            <a:stCxn id="29" idx="0"/>
            <a:endCxn id="48" idx="1"/>
          </p:cNvCxnSpPr>
          <p:nvPr/>
        </p:nvCxnSpPr>
        <p:spPr>
          <a:xfrm rot="5400000" flipH="1" flipV="1">
            <a:off x="5463260" y="3334168"/>
            <a:ext cx="2610897" cy="366616"/>
          </a:xfrm>
          <a:prstGeom prst="bentConnector2">
            <a:avLst/>
          </a:prstGeom>
          <a:ln w="12700">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4" name="Elbow Connector 63">
            <a:extLst>
              <a:ext uri="{FF2B5EF4-FFF2-40B4-BE49-F238E27FC236}">
                <a16:creationId xmlns:a16="http://schemas.microsoft.com/office/drawing/2014/main" id="{03A5F16A-410E-1B4B-8978-8373225F2DB3}"/>
              </a:ext>
            </a:extLst>
          </p:cNvPr>
          <p:cNvCxnSpPr>
            <a:cxnSpLocks/>
            <a:stCxn id="26" idx="3"/>
            <a:endCxn id="31" idx="0"/>
          </p:cNvCxnSpPr>
          <p:nvPr/>
        </p:nvCxnSpPr>
        <p:spPr>
          <a:xfrm>
            <a:off x="6217054" y="4119377"/>
            <a:ext cx="857743" cy="703547"/>
          </a:xfrm>
          <a:prstGeom prst="bentConnector2">
            <a:avLst/>
          </a:prstGeom>
          <a:ln w="12700">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7" name="Elbow Connector 66">
            <a:extLst>
              <a:ext uri="{FF2B5EF4-FFF2-40B4-BE49-F238E27FC236}">
                <a16:creationId xmlns:a16="http://schemas.microsoft.com/office/drawing/2014/main" id="{868D6D46-5275-D545-8C75-939EF4777936}"/>
              </a:ext>
            </a:extLst>
          </p:cNvPr>
          <p:cNvCxnSpPr>
            <a:cxnSpLocks/>
            <a:stCxn id="8" idx="0"/>
            <a:endCxn id="26" idx="1"/>
          </p:cNvCxnSpPr>
          <p:nvPr/>
        </p:nvCxnSpPr>
        <p:spPr>
          <a:xfrm rot="5400000" flipH="1" flipV="1">
            <a:off x="4014397" y="4067267"/>
            <a:ext cx="701283" cy="805504"/>
          </a:xfrm>
          <a:prstGeom prst="bentConnector2">
            <a:avLst/>
          </a:prstGeom>
          <a:ln w="12700">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4" name="Elbow Connector 73">
            <a:extLst>
              <a:ext uri="{FF2B5EF4-FFF2-40B4-BE49-F238E27FC236}">
                <a16:creationId xmlns:a16="http://schemas.microsoft.com/office/drawing/2014/main" id="{DF176368-3252-5743-A9A9-26C8B6158017}"/>
              </a:ext>
            </a:extLst>
          </p:cNvPr>
          <p:cNvCxnSpPr>
            <a:cxnSpLocks/>
            <a:endCxn id="46" idx="0"/>
          </p:cNvCxnSpPr>
          <p:nvPr/>
        </p:nvCxnSpPr>
        <p:spPr>
          <a:xfrm flipV="1">
            <a:off x="2542986" y="2302093"/>
            <a:ext cx="1141569" cy="11531"/>
          </a:xfrm>
          <a:prstGeom prst="bentConnector4">
            <a:avLst>
              <a:gd name="adj1" fmla="val 22924"/>
              <a:gd name="adj2" fmla="val 2743386"/>
            </a:avLst>
          </a:prstGeom>
          <a:ln w="12700">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7" name="Elbow Connector 76">
            <a:extLst>
              <a:ext uri="{FF2B5EF4-FFF2-40B4-BE49-F238E27FC236}">
                <a16:creationId xmlns:a16="http://schemas.microsoft.com/office/drawing/2014/main" id="{7C34C447-80F7-7E43-A643-36B9516F6892}"/>
              </a:ext>
            </a:extLst>
          </p:cNvPr>
          <p:cNvCxnSpPr>
            <a:cxnSpLocks/>
            <a:stCxn id="46" idx="2"/>
            <a:endCxn id="10" idx="0"/>
          </p:cNvCxnSpPr>
          <p:nvPr/>
        </p:nvCxnSpPr>
        <p:spPr>
          <a:xfrm rot="16200000" flipH="1">
            <a:off x="3083004" y="3465021"/>
            <a:ext cx="1957189" cy="754088"/>
          </a:xfrm>
          <a:prstGeom prst="bentConnector3">
            <a:avLst>
              <a:gd name="adj1" fmla="val 50000"/>
            </a:avLst>
          </a:prstGeom>
          <a:ln w="12700">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9205755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85613D-7463-3C42-9BD9-47E0B357C9E0}"/>
              </a:ext>
            </a:extLst>
          </p:cNvPr>
          <p:cNvSpPr>
            <a:spLocks noGrp="1"/>
          </p:cNvSpPr>
          <p:nvPr>
            <p:ph type="title"/>
          </p:nvPr>
        </p:nvSpPr>
        <p:spPr/>
        <p:txBody>
          <a:bodyPr/>
          <a:lstStyle/>
          <a:p>
            <a:r>
              <a:rPr lang="en-US" dirty="0"/>
              <a:t>Queue to streams to records scenario</a:t>
            </a:r>
            <a:endParaRPr dirty="0"/>
          </a:p>
        </p:txBody>
      </p:sp>
      <p:sp>
        <p:nvSpPr>
          <p:cNvPr id="4" name="Slide Number Placeholder 3">
            <a:extLst>
              <a:ext uri="{FF2B5EF4-FFF2-40B4-BE49-F238E27FC236}">
                <a16:creationId xmlns:a16="http://schemas.microsoft.com/office/drawing/2014/main" id="{67A54E3B-42B4-7740-BCEF-174D869777C5}"/>
              </a:ext>
            </a:extLst>
          </p:cNvPr>
          <p:cNvSpPr>
            <a:spLocks noGrp="1"/>
          </p:cNvSpPr>
          <p:nvPr>
            <p:ph type="sldNum" sz="quarter" idx="10"/>
          </p:nvPr>
        </p:nvSpPr>
        <p:spPr/>
        <p:txBody>
          <a:bodyPr/>
          <a:lstStyle/>
          <a:p>
            <a:pPr defTabSz="914377" fontAlgn="auto">
              <a:spcBef>
                <a:spcPts val="0"/>
              </a:spcBef>
              <a:spcAft>
                <a:spcPts val="0"/>
              </a:spcAft>
            </a:pPr>
            <a:fld id="{2F63A97E-D605-DC42-8452-C14CD1FA87FA}" type="slidenum">
              <a:rPr lang="en-US">
                <a:solidFill>
                  <a:srgbClr val="5AAAFA"/>
                </a:solidFill>
                <a:latin typeface="Arial"/>
                <a:cs typeface="+mn-cs"/>
              </a:rPr>
              <a:pPr defTabSz="914377" fontAlgn="auto">
                <a:spcBef>
                  <a:spcPts val="0"/>
                </a:spcBef>
                <a:spcAft>
                  <a:spcPts val="0"/>
                </a:spcAft>
              </a:pPr>
              <a:t>67</a:t>
            </a:fld>
            <a:endParaRPr lang="en-US">
              <a:solidFill>
                <a:srgbClr val="5AAAFA"/>
              </a:solidFill>
              <a:latin typeface="Arial"/>
              <a:cs typeface="+mn-cs"/>
            </a:endParaRPr>
          </a:p>
        </p:txBody>
      </p:sp>
      <p:sp>
        <p:nvSpPr>
          <p:cNvPr id="5" name="Rounded Rectangle 4">
            <a:extLst>
              <a:ext uri="{FF2B5EF4-FFF2-40B4-BE49-F238E27FC236}">
                <a16:creationId xmlns:a16="http://schemas.microsoft.com/office/drawing/2014/main" id="{4304F71B-11D6-5F4A-A33F-34FF2EA0396A}"/>
              </a:ext>
            </a:extLst>
          </p:cNvPr>
          <p:cNvSpPr/>
          <p:nvPr/>
        </p:nvSpPr>
        <p:spPr bwMode="auto">
          <a:xfrm>
            <a:off x="3106270" y="4820660"/>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0</a:t>
            </a:r>
            <a:endParaRPr lang="en-US" sz="667">
              <a:solidFill>
                <a:prstClr val="white"/>
              </a:solidFill>
              <a:latin typeface="Arial"/>
            </a:endParaRPr>
          </a:p>
        </p:txBody>
      </p:sp>
      <p:sp>
        <p:nvSpPr>
          <p:cNvPr id="6" name="Rounded Rectangle 5">
            <a:extLst>
              <a:ext uri="{FF2B5EF4-FFF2-40B4-BE49-F238E27FC236}">
                <a16:creationId xmlns:a16="http://schemas.microsoft.com/office/drawing/2014/main" id="{792A766C-4035-7A46-A089-7597F4D3C367}"/>
              </a:ext>
            </a:extLst>
          </p:cNvPr>
          <p:cNvSpPr/>
          <p:nvPr/>
        </p:nvSpPr>
        <p:spPr bwMode="auto">
          <a:xfrm>
            <a:off x="3350106" y="4820660"/>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1</a:t>
            </a:r>
            <a:endParaRPr lang="en-US" sz="667">
              <a:solidFill>
                <a:prstClr val="white"/>
              </a:solidFill>
              <a:latin typeface="Arial"/>
            </a:endParaRPr>
          </a:p>
        </p:txBody>
      </p:sp>
      <p:sp>
        <p:nvSpPr>
          <p:cNvPr id="7" name="Rounded Rectangle 6">
            <a:extLst>
              <a:ext uri="{FF2B5EF4-FFF2-40B4-BE49-F238E27FC236}">
                <a16:creationId xmlns:a16="http://schemas.microsoft.com/office/drawing/2014/main" id="{7E4F924E-E16B-9B4C-BDE5-B5FA77918438}"/>
              </a:ext>
            </a:extLst>
          </p:cNvPr>
          <p:cNvSpPr/>
          <p:nvPr/>
        </p:nvSpPr>
        <p:spPr bwMode="auto">
          <a:xfrm>
            <a:off x="3595669" y="4820660"/>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2</a:t>
            </a:r>
            <a:endParaRPr lang="en-US" sz="667">
              <a:solidFill>
                <a:prstClr val="white"/>
              </a:solidFill>
              <a:latin typeface="Arial"/>
            </a:endParaRPr>
          </a:p>
        </p:txBody>
      </p:sp>
      <p:sp>
        <p:nvSpPr>
          <p:cNvPr id="8" name="Rounded Rectangle 7">
            <a:extLst>
              <a:ext uri="{FF2B5EF4-FFF2-40B4-BE49-F238E27FC236}">
                <a16:creationId xmlns:a16="http://schemas.microsoft.com/office/drawing/2014/main" id="{11D38582-539D-F94D-BDAF-120652A906B1}"/>
              </a:ext>
            </a:extLst>
          </p:cNvPr>
          <p:cNvSpPr/>
          <p:nvPr/>
        </p:nvSpPr>
        <p:spPr bwMode="auto">
          <a:xfrm>
            <a:off x="3839506" y="4820660"/>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3</a:t>
            </a:r>
            <a:endParaRPr lang="en-US" sz="667">
              <a:solidFill>
                <a:prstClr val="white"/>
              </a:solidFill>
              <a:latin typeface="Arial"/>
            </a:endParaRPr>
          </a:p>
        </p:txBody>
      </p:sp>
      <p:sp>
        <p:nvSpPr>
          <p:cNvPr id="9" name="Rounded Rectangle 8">
            <a:extLst>
              <a:ext uri="{FF2B5EF4-FFF2-40B4-BE49-F238E27FC236}">
                <a16:creationId xmlns:a16="http://schemas.microsoft.com/office/drawing/2014/main" id="{1E8BFF02-AB38-6F42-A6CB-76FFEB799B2A}"/>
              </a:ext>
            </a:extLst>
          </p:cNvPr>
          <p:cNvSpPr/>
          <p:nvPr/>
        </p:nvSpPr>
        <p:spPr bwMode="auto">
          <a:xfrm>
            <a:off x="4085066" y="4820660"/>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4</a:t>
            </a:r>
            <a:endParaRPr lang="en-US" sz="667">
              <a:solidFill>
                <a:prstClr val="white"/>
              </a:solidFill>
              <a:latin typeface="Arial"/>
            </a:endParaRPr>
          </a:p>
        </p:txBody>
      </p:sp>
      <p:sp>
        <p:nvSpPr>
          <p:cNvPr id="10" name="Rounded Rectangle 9">
            <a:extLst>
              <a:ext uri="{FF2B5EF4-FFF2-40B4-BE49-F238E27FC236}">
                <a16:creationId xmlns:a16="http://schemas.microsoft.com/office/drawing/2014/main" id="{09086E3C-7239-3247-949B-DEEC9D00C281}"/>
              </a:ext>
            </a:extLst>
          </p:cNvPr>
          <p:cNvSpPr/>
          <p:nvPr/>
        </p:nvSpPr>
        <p:spPr bwMode="auto">
          <a:xfrm>
            <a:off x="4315862" y="4820660"/>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5</a:t>
            </a:r>
            <a:endParaRPr lang="en-US" sz="667">
              <a:solidFill>
                <a:prstClr val="white"/>
              </a:solidFill>
              <a:latin typeface="Arial"/>
            </a:endParaRPr>
          </a:p>
        </p:txBody>
      </p:sp>
      <p:sp>
        <p:nvSpPr>
          <p:cNvPr id="11" name="TextBox 10">
            <a:extLst>
              <a:ext uri="{FF2B5EF4-FFF2-40B4-BE49-F238E27FC236}">
                <a16:creationId xmlns:a16="http://schemas.microsoft.com/office/drawing/2014/main" id="{380BAE2F-D39F-2A4D-AF02-BA85181FE490}"/>
              </a:ext>
            </a:extLst>
          </p:cNvPr>
          <p:cNvSpPr txBox="1"/>
          <p:nvPr/>
        </p:nvSpPr>
        <p:spPr>
          <a:xfrm>
            <a:off x="3039673" y="5507512"/>
            <a:ext cx="607859" cy="300210"/>
          </a:xfrm>
          <a:prstGeom prst="rect">
            <a:avLst/>
          </a:prstGeom>
          <a:noFill/>
        </p:spPr>
        <p:txBody>
          <a:bodyPr wrap="none" rtlCol="0">
            <a:spAutoFit/>
          </a:bodyPr>
          <a:lstStyle/>
          <a:p>
            <a:pPr defTabSz="914377" eaLnBrk="1" fontAlgn="auto" hangingPunct="1">
              <a:spcBef>
                <a:spcPts val="0"/>
              </a:spcBef>
              <a:spcAft>
                <a:spcPts val="0"/>
              </a:spcAft>
            </a:pPr>
            <a:r>
              <a:rPr lang="en-US" sz="1351" dirty="0">
                <a:solidFill>
                  <a:srgbClr val="4178BE">
                    <a:lumMod val="25000"/>
                  </a:srgbClr>
                </a:solidFill>
                <a:latin typeface="Arial"/>
                <a:cs typeface="+mn-cs"/>
              </a:rPr>
              <a:t>Items</a:t>
            </a:r>
          </a:p>
        </p:txBody>
      </p:sp>
      <p:sp>
        <p:nvSpPr>
          <p:cNvPr id="12" name="AutoShape 4">
            <a:extLst>
              <a:ext uri="{FF2B5EF4-FFF2-40B4-BE49-F238E27FC236}">
                <a16:creationId xmlns:a16="http://schemas.microsoft.com/office/drawing/2014/main" id="{765137EE-26C5-FE42-9A07-FED56F27BA3F}"/>
              </a:ext>
            </a:extLst>
          </p:cNvPr>
          <p:cNvSpPr>
            <a:spLocks noChangeArrowheads="1"/>
          </p:cNvSpPr>
          <p:nvPr/>
        </p:nvSpPr>
        <p:spPr bwMode="auto">
          <a:xfrm>
            <a:off x="2238604" y="4623460"/>
            <a:ext cx="6143397" cy="1214997"/>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defTabSz="914377" eaLnBrk="1" fontAlgn="auto" hangingPunct="1">
              <a:spcBef>
                <a:spcPts val="0"/>
              </a:spcBef>
              <a:spcAft>
                <a:spcPts val="0"/>
              </a:spcAft>
            </a:pPr>
            <a:endParaRPr lang="en-US" sz="1333">
              <a:solidFill>
                <a:prstClr val="black"/>
              </a:solidFill>
              <a:latin typeface="Arial"/>
              <a:cs typeface="+mn-cs"/>
            </a:endParaRPr>
          </a:p>
        </p:txBody>
      </p:sp>
      <p:pic>
        <p:nvPicPr>
          <p:cNvPr id="13" name="Picture 12">
            <a:extLst>
              <a:ext uri="{FF2B5EF4-FFF2-40B4-BE49-F238E27FC236}">
                <a16:creationId xmlns:a16="http://schemas.microsoft.com/office/drawing/2014/main" id="{C4C1324D-EF8E-AB45-A1F3-EACD375F90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77095" y="5327624"/>
            <a:ext cx="523019" cy="690721"/>
          </a:xfrm>
          <a:prstGeom prst="rect">
            <a:avLst/>
          </a:prstGeom>
        </p:spPr>
      </p:pic>
      <p:sp>
        <p:nvSpPr>
          <p:cNvPr id="14" name="Rectangle 13">
            <a:extLst>
              <a:ext uri="{FF2B5EF4-FFF2-40B4-BE49-F238E27FC236}">
                <a16:creationId xmlns:a16="http://schemas.microsoft.com/office/drawing/2014/main" id="{2CE172AC-D05C-424A-8E8B-D1EC341237D5}"/>
              </a:ext>
            </a:extLst>
          </p:cNvPr>
          <p:cNvSpPr/>
          <p:nvPr/>
        </p:nvSpPr>
        <p:spPr>
          <a:xfrm>
            <a:off x="206123" y="1325331"/>
            <a:ext cx="1219200" cy="1219200"/>
          </a:xfrm>
          <a:prstGeom prst="rect">
            <a:avLst/>
          </a:prstGeom>
          <a:noFill/>
          <a:ln w="127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4" eaLnBrk="1" fontAlgn="auto" hangingPunct="1">
              <a:spcBef>
                <a:spcPts val="0"/>
              </a:spcBef>
              <a:spcAft>
                <a:spcPts val="0"/>
              </a:spcAft>
            </a:pPr>
            <a:r>
              <a:rPr lang="en-US" sz="1333" dirty="0">
                <a:solidFill>
                  <a:srgbClr val="0000FF"/>
                </a:solidFill>
                <a:latin typeface="Arial"/>
              </a:rPr>
              <a:t>Store</a:t>
            </a:r>
          </a:p>
          <a:p>
            <a:pPr algn="ctr" defTabSz="914354" eaLnBrk="1" fontAlgn="auto" hangingPunct="1">
              <a:spcBef>
                <a:spcPts val="0"/>
              </a:spcBef>
              <a:spcAft>
                <a:spcPts val="0"/>
              </a:spcAft>
            </a:pPr>
            <a:r>
              <a:rPr lang="en-US" sz="1333" dirty="0">
                <a:solidFill>
                  <a:srgbClr val="0000FF"/>
                </a:solidFill>
                <a:latin typeface="Arial"/>
              </a:rPr>
              <a:t>App</a:t>
            </a:r>
          </a:p>
        </p:txBody>
      </p:sp>
      <p:cxnSp>
        <p:nvCxnSpPr>
          <p:cNvPr id="15" name="Elbow Connector 14">
            <a:extLst>
              <a:ext uri="{FF2B5EF4-FFF2-40B4-BE49-F238E27FC236}">
                <a16:creationId xmlns:a16="http://schemas.microsoft.com/office/drawing/2014/main" id="{5919742B-96C3-B24F-B54F-5E3E40D9E3E9}"/>
              </a:ext>
            </a:extLst>
          </p:cNvPr>
          <p:cNvCxnSpPr>
            <a:cxnSpLocks/>
            <a:stCxn id="14" idx="2"/>
            <a:endCxn id="23" idx="0"/>
          </p:cNvCxnSpPr>
          <p:nvPr/>
        </p:nvCxnSpPr>
        <p:spPr>
          <a:xfrm rot="5400000" flipH="1" flipV="1">
            <a:off x="1374401" y="1653347"/>
            <a:ext cx="332504" cy="1449863"/>
          </a:xfrm>
          <a:prstGeom prst="bentConnector5">
            <a:avLst>
              <a:gd name="adj1" fmla="val -91668"/>
              <a:gd name="adj2" fmla="val 54097"/>
              <a:gd name="adj3" fmla="val 191668"/>
            </a:avLst>
          </a:prstGeom>
          <a:ln w="12700">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sp>
        <p:nvSpPr>
          <p:cNvPr id="18" name="Rectangle 17">
            <a:extLst>
              <a:ext uri="{FF2B5EF4-FFF2-40B4-BE49-F238E27FC236}">
                <a16:creationId xmlns:a16="http://schemas.microsoft.com/office/drawing/2014/main" id="{5E49E907-5F5F-F34A-A6CA-6737E67B5DA1}"/>
              </a:ext>
            </a:extLst>
          </p:cNvPr>
          <p:cNvSpPr/>
          <p:nvPr/>
        </p:nvSpPr>
        <p:spPr>
          <a:xfrm>
            <a:off x="1838843" y="2322859"/>
            <a:ext cx="901704" cy="1219200"/>
          </a:xfrm>
          <a:prstGeom prst="rect">
            <a:avLst/>
          </a:prstGeom>
          <a:noFill/>
          <a:ln w="127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4" eaLnBrk="1" fontAlgn="auto" hangingPunct="1">
              <a:spcBef>
                <a:spcPts val="0"/>
              </a:spcBef>
              <a:spcAft>
                <a:spcPts val="0"/>
              </a:spcAft>
            </a:pPr>
            <a:endParaRPr lang="en-US" sz="1333" dirty="0">
              <a:solidFill>
                <a:srgbClr val="0000FF"/>
              </a:solidFill>
              <a:latin typeface="Arial"/>
            </a:endParaRPr>
          </a:p>
        </p:txBody>
      </p:sp>
      <p:sp>
        <p:nvSpPr>
          <p:cNvPr id="20" name="Rectangle 19">
            <a:extLst>
              <a:ext uri="{FF2B5EF4-FFF2-40B4-BE49-F238E27FC236}">
                <a16:creationId xmlns:a16="http://schemas.microsoft.com/office/drawing/2014/main" id="{EFFC8A85-A0A3-1E4F-AB45-5D0704D07E8A}"/>
              </a:ext>
            </a:extLst>
          </p:cNvPr>
          <p:cNvSpPr/>
          <p:nvPr/>
        </p:nvSpPr>
        <p:spPr>
          <a:xfrm>
            <a:off x="1864291" y="3016512"/>
            <a:ext cx="860960" cy="2100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333" dirty="0">
                <a:solidFill>
                  <a:prstClr val="white"/>
                </a:solidFill>
                <a:latin typeface="Arial"/>
              </a:rPr>
              <a:t>b</a:t>
            </a:r>
            <a:endParaRPr sz="1333" dirty="0">
              <a:solidFill>
                <a:prstClr val="white"/>
              </a:solidFill>
              <a:latin typeface="Arial"/>
            </a:endParaRPr>
          </a:p>
        </p:txBody>
      </p:sp>
      <p:sp>
        <p:nvSpPr>
          <p:cNvPr id="21" name="Rectangle 20">
            <a:extLst>
              <a:ext uri="{FF2B5EF4-FFF2-40B4-BE49-F238E27FC236}">
                <a16:creationId xmlns:a16="http://schemas.microsoft.com/office/drawing/2014/main" id="{4EE2D643-82DD-D443-8FA2-D047D86C0E1E}"/>
              </a:ext>
            </a:extLst>
          </p:cNvPr>
          <p:cNvSpPr/>
          <p:nvPr/>
        </p:nvSpPr>
        <p:spPr>
          <a:xfrm>
            <a:off x="1866127" y="3299275"/>
            <a:ext cx="859124" cy="1863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333" dirty="0">
                <a:solidFill>
                  <a:prstClr val="white"/>
                </a:solidFill>
                <a:latin typeface="Arial"/>
              </a:rPr>
              <a:t>a</a:t>
            </a:r>
            <a:endParaRPr sz="1333" dirty="0">
              <a:solidFill>
                <a:prstClr val="white"/>
              </a:solidFill>
              <a:latin typeface="Arial"/>
            </a:endParaRPr>
          </a:p>
        </p:txBody>
      </p:sp>
      <p:sp>
        <p:nvSpPr>
          <p:cNvPr id="22" name="Rectangle 21">
            <a:extLst>
              <a:ext uri="{FF2B5EF4-FFF2-40B4-BE49-F238E27FC236}">
                <a16:creationId xmlns:a16="http://schemas.microsoft.com/office/drawing/2014/main" id="{FFE0AE6D-D131-4E47-B1B7-5A9D6856F1D9}"/>
              </a:ext>
            </a:extLst>
          </p:cNvPr>
          <p:cNvSpPr/>
          <p:nvPr/>
        </p:nvSpPr>
        <p:spPr>
          <a:xfrm>
            <a:off x="393032" y="2272147"/>
            <a:ext cx="925779" cy="4096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54" eaLnBrk="1" fontAlgn="auto" hangingPunct="1">
              <a:spcBef>
                <a:spcPts val="0"/>
              </a:spcBef>
              <a:spcAft>
                <a:spcPts val="0"/>
              </a:spcAft>
            </a:pPr>
            <a:endParaRPr lang="en-US" sz="1333">
              <a:solidFill>
                <a:prstClr val="white"/>
              </a:solidFill>
              <a:latin typeface="Arial"/>
            </a:endParaRPr>
          </a:p>
        </p:txBody>
      </p:sp>
      <p:sp>
        <p:nvSpPr>
          <p:cNvPr id="23" name="Rectangle 22">
            <a:extLst>
              <a:ext uri="{FF2B5EF4-FFF2-40B4-BE49-F238E27FC236}">
                <a16:creationId xmlns:a16="http://schemas.microsoft.com/office/drawing/2014/main" id="{35C7297C-F5DA-284A-8676-1377E94C6E8E}"/>
              </a:ext>
            </a:extLst>
          </p:cNvPr>
          <p:cNvSpPr/>
          <p:nvPr/>
        </p:nvSpPr>
        <p:spPr>
          <a:xfrm>
            <a:off x="1774791" y="2212027"/>
            <a:ext cx="981588" cy="2031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54" eaLnBrk="1" fontAlgn="auto" hangingPunct="1">
              <a:spcBef>
                <a:spcPts val="0"/>
              </a:spcBef>
              <a:spcAft>
                <a:spcPts val="0"/>
              </a:spcAft>
            </a:pPr>
            <a:endParaRPr lang="en-US" sz="1333">
              <a:solidFill>
                <a:prstClr val="white"/>
              </a:solidFill>
              <a:latin typeface="Arial"/>
            </a:endParaRPr>
          </a:p>
        </p:txBody>
      </p:sp>
      <p:sp>
        <p:nvSpPr>
          <p:cNvPr id="24" name="Rectangle 23">
            <a:extLst>
              <a:ext uri="{FF2B5EF4-FFF2-40B4-BE49-F238E27FC236}">
                <a16:creationId xmlns:a16="http://schemas.microsoft.com/office/drawing/2014/main" id="{54A0E44C-BF35-2146-8B28-5527215DD052}"/>
              </a:ext>
            </a:extLst>
          </p:cNvPr>
          <p:cNvSpPr/>
          <p:nvPr/>
        </p:nvSpPr>
        <p:spPr>
          <a:xfrm>
            <a:off x="1861489" y="2745795"/>
            <a:ext cx="860960" cy="2100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333" dirty="0">
                <a:solidFill>
                  <a:prstClr val="white"/>
                </a:solidFill>
                <a:latin typeface="Arial"/>
              </a:rPr>
              <a:t>c</a:t>
            </a:r>
            <a:endParaRPr sz="1333" dirty="0">
              <a:solidFill>
                <a:prstClr val="white"/>
              </a:solidFill>
              <a:latin typeface="Arial"/>
            </a:endParaRPr>
          </a:p>
        </p:txBody>
      </p:sp>
      <p:sp>
        <p:nvSpPr>
          <p:cNvPr id="26" name="Rounded Rectangle 25">
            <a:extLst>
              <a:ext uri="{FF2B5EF4-FFF2-40B4-BE49-F238E27FC236}">
                <a16:creationId xmlns:a16="http://schemas.microsoft.com/office/drawing/2014/main" id="{68FB63E3-B74F-F44E-9AF2-6C350C0C3F2A}"/>
              </a:ext>
            </a:extLst>
          </p:cNvPr>
          <p:cNvSpPr/>
          <p:nvPr/>
        </p:nvSpPr>
        <p:spPr>
          <a:xfrm>
            <a:off x="4767791" y="3838689"/>
            <a:ext cx="1449263" cy="561377"/>
          </a:xfrm>
          <a:prstGeom prst="roundRect">
            <a:avLst>
              <a:gd name="adj" fmla="val 6277"/>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Inventory Aggregator</a:t>
            </a:r>
            <a:endParaRPr sz="1333" dirty="0">
              <a:solidFill>
                <a:prstClr val="white"/>
              </a:solidFill>
              <a:latin typeface="Arial"/>
            </a:endParaRPr>
          </a:p>
        </p:txBody>
      </p:sp>
      <p:sp>
        <p:nvSpPr>
          <p:cNvPr id="27" name="Rounded Rectangle 26">
            <a:extLst>
              <a:ext uri="{FF2B5EF4-FFF2-40B4-BE49-F238E27FC236}">
                <a16:creationId xmlns:a16="http://schemas.microsoft.com/office/drawing/2014/main" id="{A679A553-8F71-1C45-925E-C5CF0DAEDD56}"/>
              </a:ext>
            </a:extLst>
          </p:cNvPr>
          <p:cNvSpPr/>
          <p:nvPr/>
        </p:nvSpPr>
        <p:spPr bwMode="auto">
          <a:xfrm>
            <a:off x="5973220" y="4822924"/>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0</a:t>
            </a:r>
            <a:endParaRPr lang="en-US" sz="667">
              <a:solidFill>
                <a:prstClr val="white"/>
              </a:solidFill>
              <a:latin typeface="Arial"/>
            </a:endParaRPr>
          </a:p>
        </p:txBody>
      </p:sp>
      <p:sp>
        <p:nvSpPr>
          <p:cNvPr id="28" name="Rounded Rectangle 27">
            <a:extLst>
              <a:ext uri="{FF2B5EF4-FFF2-40B4-BE49-F238E27FC236}">
                <a16:creationId xmlns:a16="http://schemas.microsoft.com/office/drawing/2014/main" id="{80E497AB-9AF7-C54E-B96B-3795618EEF5E}"/>
              </a:ext>
            </a:extLst>
          </p:cNvPr>
          <p:cNvSpPr/>
          <p:nvPr/>
        </p:nvSpPr>
        <p:spPr bwMode="auto">
          <a:xfrm>
            <a:off x="6217056" y="4822924"/>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1</a:t>
            </a:r>
            <a:endParaRPr lang="en-US" sz="667">
              <a:solidFill>
                <a:prstClr val="white"/>
              </a:solidFill>
              <a:latin typeface="Arial"/>
            </a:endParaRPr>
          </a:p>
        </p:txBody>
      </p:sp>
      <p:sp>
        <p:nvSpPr>
          <p:cNvPr id="29" name="Rounded Rectangle 28">
            <a:extLst>
              <a:ext uri="{FF2B5EF4-FFF2-40B4-BE49-F238E27FC236}">
                <a16:creationId xmlns:a16="http://schemas.microsoft.com/office/drawing/2014/main" id="{48BB6295-8209-BD4D-9943-7D473F05AF25}"/>
              </a:ext>
            </a:extLst>
          </p:cNvPr>
          <p:cNvSpPr/>
          <p:nvPr/>
        </p:nvSpPr>
        <p:spPr bwMode="auto">
          <a:xfrm>
            <a:off x="6462618" y="4822924"/>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2</a:t>
            </a:r>
            <a:endParaRPr lang="en-US" sz="667">
              <a:solidFill>
                <a:prstClr val="white"/>
              </a:solidFill>
              <a:latin typeface="Arial"/>
            </a:endParaRPr>
          </a:p>
        </p:txBody>
      </p:sp>
      <p:sp>
        <p:nvSpPr>
          <p:cNvPr id="30" name="Rounded Rectangle 29">
            <a:extLst>
              <a:ext uri="{FF2B5EF4-FFF2-40B4-BE49-F238E27FC236}">
                <a16:creationId xmlns:a16="http://schemas.microsoft.com/office/drawing/2014/main" id="{0B9EA6D8-F725-4340-90AB-7B5085ADBEC4}"/>
              </a:ext>
            </a:extLst>
          </p:cNvPr>
          <p:cNvSpPr/>
          <p:nvPr/>
        </p:nvSpPr>
        <p:spPr bwMode="auto">
          <a:xfrm>
            <a:off x="6706456" y="4822924"/>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3</a:t>
            </a:r>
            <a:endParaRPr lang="en-US" sz="667">
              <a:solidFill>
                <a:prstClr val="white"/>
              </a:solidFill>
              <a:latin typeface="Arial"/>
            </a:endParaRPr>
          </a:p>
        </p:txBody>
      </p:sp>
      <p:sp>
        <p:nvSpPr>
          <p:cNvPr id="31" name="Rounded Rectangle 30">
            <a:extLst>
              <a:ext uri="{FF2B5EF4-FFF2-40B4-BE49-F238E27FC236}">
                <a16:creationId xmlns:a16="http://schemas.microsoft.com/office/drawing/2014/main" id="{530A3085-2539-234F-B900-A0DCF32B1D87}"/>
              </a:ext>
            </a:extLst>
          </p:cNvPr>
          <p:cNvSpPr/>
          <p:nvPr/>
        </p:nvSpPr>
        <p:spPr bwMode="auto">
          <a:xfrm>
            <a:off x="6952016" y="4822924"/>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4</a:t>
            </a:r>
            <a:endParaRPr lang="en-US" sz="667">
              <a:solidFill>
                <a:prstClr val="white"/>
              </a:solidFill>
              <a:latin typeface="Arial"/>
            </a:endParaRPr>
          </a:p>
        </p:txBody>
      </p:sp>
      <p:sp>
        <p:nvSpPr>
          <p:cNvPr id="33" name="TextBox 32">
            <a:extLst>
              <a:ext uri="{FF2B5EF4-FFF2-40B4-BE49-F238E27FC236}">
                <a16:creationId xmlns:a16="http://schemas.microsoft.com/office/drawing/2014/main" id="{69E2CD6A-1CBF-C040-844B-91559B6B52C9}"/>
              </a:ext>
            </a:extLst>
          </p:cNvPr>
          <p:cNvSpPr txBox="1"/>
          <p:nvPr/>
        </p:nvSpPr>
        <p:spPr>
          <a:xfrm>
            <a:off x="5906622" y="5509776"/>
            <a:ext cx="896399" cy="300210"/>
          </a:xfrm>
          <a:prstGeom prst="rect">
            <a:avLst/>
          </a:prstGeom>
          <a:noFill/>
        </p:spPr>
        <p:txBody>
          <a:bodyPr wrap="none" rtlCol="0">
            <a:spAutoFit/>
          </a:bodyPr>
          <a:lstStyle/>
          <a:p>
            <a:pPr defTabSz="914377" eaLnBrk="1" fontAlgn="auto" hangingPunct="1">
              <a:spcBef>
                <a:spcPts val="0"/>
              </a:spcBef>
              <a:spcAft>
                <a:spcPts val="0"/>
              </a:spcAft>
            </a:pPr>
            <a:r>
              <a:rPr lang="en-US" sz="1351" dirty="0">
                <a:solidFill>
                  <a:srgbClr val="4178BE">
                    <a:lumMod val="25000"/>
                  </a:srgbClr>
                </a:solidFill>
                <a:latin typeface="Arial"/>
                <a:cs typeface="+mn-cs"/>
              </a:rPr>
              <a:t>Inventory</a:t>
            </a:r>
          </a:p>
        </p:txBody>
      </p:sp>
      <p:sp>
        <p:nvSpPr>
          <p:cNvPr id="34" name="Rectangle 33">
            <a:extLst>
              <a:ext uri="{FF2B5EF4-FFF2-40B4-BE49-F238E27FC236}">
                <a16:creationId xmlns:a16="http://schemas.microsoft.com/office/drawing/2014/main" id="{EE71C22C-0424-B744-9931-C7E26A88DBD0}"/>
              </a:ext>
            </a:extLst>
          </p:cNvPr>
          <p:cNvSpPr/>
          <p:nvPr/>
        </p:nvSpPr>
        <p:spPr>
          <a:xfrm>
            <a:off x="8969441" y="2230495"/>
            <a:ext cx="901704" cy="1219200"/>
          </a:xfrm>
          <a:prstGeom prst="rect">
            <a:avLst/>
          </a:prstGeom>
          <a:noFill/>
          <a:ln w="127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4" eaLnBrk="1" fontAlgn="auto" hangingPunct="1">
              <a:spcBef>
                <a:spcPts val="0"/>
              </a:spcBef>
              <a:spcAft>
                <a:spcPts val="0"/>
              </a:spcAft>
            </a:pPr>
            <a:endParaRPr lang="en-US" sz="1333" dirty="0">
              <a:solidFill>
                <a:srgbClr val="0000FF"/>
              </a:solidFill>
              <a:latin typeface="Arial"/>
            </a:endParaRPr>
          </a:p>
        </p:txBody>
      </p:sp>
      <p:sp>
        <p:nvSpPr>
          <p:cNvPr id="35" name="Rectangle 34">
            <a:extLst>
              <a:ext uri="{FF2B5EF4-FFF2-40B4-BE49-F238E27FC236}">
                <a16:creationId xmlns:a16="http://schemas.microsoft.com/office/drawing/2014/main" id="{94F793DF-EFD5-EA42-BCBF-743B1B533DD4}"/>
              </a:ext>
            </a:extLst>
          </p:cNvPr>
          <p:cNvSpPr/>
          <p:nvPr/>
        </p:nvSpPr>
        <p:spPr>
          <a:xfrm>
            <a:off x="8994889" y="2924148"/>
            <a:ext cx="860960" cy="2100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333" dirty="0">
                <a:solidFill>
                  <a:prstClr val="white"/>
                </a:solidFill>
                <a:latin typeface="Arial"/>
              </a:rPr>
              <a:t>y</a:t>
            </a:r>
            <a:endParaRPr sz="1333" dirty="0">
              <a:solidFill>
                <a:prstClr val="white"/>
              </a:solidFill>
              <a:latin typeface="Arial"/>
            </a:endParaRPr>
          </a:p>
        </p:txBody>
      </p:sp>
      <p:sp>
        <p:nvSpPr>
          <p:cNvPr id="36" name="Rectangle 35">
            <a:extLst>
              <a:ext uri="{FF2B5EF4-FFF2-40B4-BE49-F238E27FC236}">
                <a16:creationId xmlns:a16="http://schemas.microsoft.com/office/drawing/2014/main" id="{8C8B3D68-05C7-EE4B-95D8-5C3836EA1238}"/>
              </a:ext>
            </a:extLst>
          </p:cNvPr>
          <p:cNvSpPr/>
          <p:nvPr/>
        </p:nvSpPr>
        <p:spPr>
          <a:xfrm>
            <a:off x="8996726" y="3206911"/>
            <a:ext cx="859124" cy="1863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333" dirty="0">
                <a:solidFill>
                  <a:prstClr val="white"/>
                </a:solidFill>
                <a:latin typeface="Arial"/>
              </a:rPr>
              <a:t>x</a:t>
            </a:r>
            <a:endParaRPr sz="1333" dirty="0">
              <a:solidFill>
                <a:prstClr val="white"/>
              </a:solidFill>
              <a:latin typeface="Arial"/>
            </a:endParaRPr>
          </a:p>
        </p:txBody>
      </p:sp>
      <p:sp>
        <p:nvSpPr>
          <p:cNvPr id="37" name="Rectangle 36">
            <a:extLst>
              <a:ext uri="{FF2B5EF4-FFF2-40B4-BE49-F238E27FC236}">
                <a16:creationId xmlns:a16="http://schemas.microsoft.com/office/drawing/2014/main" id="{C84C0A01-D971-614E-B61C-E39145B90764}"/>
              </a:ext>
            </a:extLst>
          </p:cNvPr>
          <p:cNvSpPr/>
          <p:nvPr/>
        </p:nvSpPr>
        <p:spPr>
          <a:xfrm>
            <a:off x="8905390" y="2119663"/>
            <a:ext cx="981588" cy="2031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54" eaLnBrk="1" fontAlgn="auto" hangingPunct="1">
              <a:spcBef>
                <a:spcPts val="0"/>
              </a:spcBef>
              <a:spcAft>
                <a:spcPts val="0"/>
              </a:spcAft>
            </a:pPr>
            <a:endParaRPr lang="en-US" sz="1333">
              <a:solidFill>
                <a:prstClr val="white"/>
              </a:solidFill>
              <a:latin typeface="Arial"/>
            </a:endParaRPr>
          </a:p>
        </p:txBody>
      </p:sp>
      <p:sp>
        <p:nvSpPr>
          <p:cNvPr id="38" name="Rectangle 37">
            <a:extLst>
              <a:ext uri="{FF2B5EF4-FFF2-40B4-BE49-F238E27FC236}">
                <a16:creationId xmlns:a16="http://schemas.microsoft.com/office/drawing/2014/main" id="{891981F5-22B9-C84A-B6DE-B5B8CC9A4789}"/>
              </a:ext>
            </a:extLst>
          </p:cNvPr>
          <p:cNvSpPr/>
          <p:nvPr/>
        </p:nvSpPr>
        <p:spPr>
          <a:xfrm>
            <a:off x="8992088" y="2653431"/>
            <a:ext cx="860960" cy="2100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333" dirty="0">
                <a:solidFill>
                  <a:prstClr val="white"/>
                </a:solidFill>
                <a:latin typeface="Arial"/>
              </a:rPr>
              <a:t>z</a:t>
            </a:r>
            <a:endParaRPr sz="1333" dirty="0">
              <a:solidFill>
                <a:prstClr val="white"/>
              </a:solidFill>
              <a:latin typeface="Arial"/>
            </a:endParaRPr>
          </a:p>
        </p:txBody>
      </p:sp>
      <p:sp>
        <p:nvSpPr>
          <p:cNvPr id="39" name="Rectangle 38">
            <a:extLst>
              <a:ext uri="{FF2B5EF4-FFF2-40B4-BE49-F238E27FC236}">
                <a16:creationId xmlns:a16="http://schemas.microsoft.com/office/drawing/2014/main" id="{3CF825B8-699B-7D4E-947F-5166B0072898}"/>
              </a:ext>
            </a:extLst>
          </p:cNvPr>
          <p:cNvSpPr/>
          <p:nvPr/>
        </p:nvSpPr>
        <p:spPr>
          <a:xfrm>
            <a:off x="10363200" y="1753720"/>
            <a:ext cx="1219200" cy="1219200"/>
          </a:xfrm>
          <a:prstGeom prst="rect">
            <a:avLst/>
          </a:prstGeom>
          <a:noFill/>
          <a:ln w="127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4" eaLnBrk="1" fontAlgn="auto" hangingPunct="1">
              <a:spcBef>
                <a:spcPts val="0"/>
              </a:spcBef>
              <a:spcAft>
                <a:spcPts val="0"/>
              </a:spcAft>
            </a:pPr>
            <a:r>
              <a:rPr lang="en-US" sz="1333" dirty="0">
                <a:solidFill>
                  <a:srgbClr val="0000FF"/>
                </a:solidFill>
                <a:latin typeface="Arial"/>
              </a:rPr>
              <a:t>Inventory</a:t>
            </a:r>
          </a:p>
          <a:p>
            <a:pPr algn="ctr" defTabSz="914354" eaLnBrk="1" fontAlgn="auto" hangingPunct="1">
              <a:spcBef>
                <a:spcPts val="0"/>
              </a:spcBef>
              <a:spcAft>
                <a:spcPts val="0"/>
              </a:spcAft>
            </a:pPr>
            <a:r>
              <a:rPr lang="en-US" sz="1333" dirty="0">
                <a:solidFill>
                  <a:srgbClr val="0000FF"/>
                </a:solidFill>
                <a:latin typeface="Arial"/>
              </a:rPr>
              <a:t>App</a:t>
            </a:r>
          </a:p>
        </p:txBody>
      </p:sp>
      <p:sp>
        <p:nvSpPr>
          <p:cNvPr id="40" name="Can 39">
            <a:extLst>
              <a:ext uri="{FF2B5EF4-FFF2-40B4-BE49-F238E27FC236}">
                <a16:creationId xmlns:a16="http://schemas.microsoft.com/office/drawing/2014/main" id="{CFB715EC-9FFF-D541-B3B6-D5C8802DD26B}"/>
              </a:ext>
            </a:extLst>
          </p:cNvPr>
          <p:cNvSpPr/>
          <p:nvPr/>
        </p:nvSpPr>
        <p:spPr>
          <a:xfrm>
            <a:off x="10730843" y="4073187"/>
            <a:ext cx="1152781" cy="737484"/>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333" dirty="0">
                <a:solidFill>
                  <a:prstClr val="white"/>
                </a:solidFill>
                <a:latin typeface="Arial"/>
              </a:rPr>
              <a:t>DB2</a:t>
            </a:r>
          </a:p>
          <a:p>
            <a:pPr algn="ctr" defTabSz="914377" eaLnBrk="1" fontAlgn="auto" hangingPunct="1">
              <a:spcBef>
                <a:spcPts val="0"/>
              </a:spcBef>
              <a:spcAft>
                <a:spcPts val="0"/>
              </a:spcAft>
            </a:pPr>
            <a:r>
              <a:rPr lang="en-US" sz="1333" dirty="0">
                <a:solidFill>
                  <a:prstClr val="white"/>
                </a:solidFill>
                <a:latin typeface="Arial"/>
              </a:rPr>
              <a:t>Inventory</a:t>
            </a:r>
            <a:endParaRPr sz="1333" dirty="0">
              <a:solidFill>
                <a:prstClr val="white"/>
              </a:solidFill>
              <a:latin typeface="Arial"/>
            </a:endParaRPr>
          </a:p>
        </p:txBody>
      </p:sp>
      <p:cxnSp>
        <p:nvCxnSpPr>
          <p:cNvPr id="41" name="Elbow Connector 40">
            <a:extLst>
              <a:ext uri="{FF2B5EF4-FFF2-40B4-BE49-F238E27FC236}">
                <a16:creationId xmlns:a16="http://schemas.microsoft.com/office/drawing/2014/main" id="{018A5852-DF85-BD41-BB6D-D55793108387}"/>
              </a:ext>
            </a:extLst>
          </p:cNvPr>
          <p:cNvCxnSpPr>
            <a:cxnSpLocks/>
            <a:stCxn id="37" idx="0"/>
            <a:endCxn id="44" idx="0"/>
          </p:cNvCxnSpPr>
          <p:nvPr/>
        </p:nvCxnSpPr>
        <p:spPr>
          <a:xfrm rot="5400000" flipH="1" flipV="1">
            <a:off x="9862781" y="1011430"/>
            <a:ext cx="641639" cy="1574829"/>
          </a:xfrm>
          <a:prstGeom prst="bentConnector3">
            <a:avLst>
              <a:gd name="adj1" fmla="val 147503"/>
            </a:avLst>
          </a:prstGeom>
          <a:ln w="12700">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sp>
        <p:nvSpPr>
          <p:cNvPr id="44" name="Rectangle 43">
            <a:extLst>
              <a:ext uri="{FF2B5EF4-FFF2-40B4-BE49-F238E27FC236}">
                <a16:creationId xmlns:a16="http://schemas.microsoft.com/office/drawing/2014/main" id="{30FC39DB-EA21-4146-B0EC-079E4119E5B5}"/>
              </a:ext>
            </a:extLst>
          </p:cNvPr>
          <p:cNvSpPr/>
          <p:nvPr/>
        </p:nvSpPr>
        <p:spPr>
          <a:xfrm>
            <a:off x="10508124" y="1478025"/>
            <a:ext cx="925779" cy="4096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54" eaLnBrk="1" fontAlgn="auto" hangingPunct="1">
              <a:spcBef>
                <a:spcPts val="0"/>
              </a:spcBef>
              <a:spcAft>
                <a:spcPts val="0"/>
              </a:spcAft>
            </a:pPr>
            <a:endParaRPr lang="en-US" sz="1333">
              <a:solidFill>
                <a:prstClr val="white"/>
              </a:solidFill>
              <a:latin typeface="Arial"/>
            </a:endParaRPr>
          </a:p>
        </p:txBody>
      </p:sp>
      <p:sp>
        <p:nvSpPr>
          <p:cNvPr id="46" name="Rounded Rectangle 45">
            <a:extLst>
              <a:ext uri="{FF2B5EF4-FFF2-40B4-BE49-F238E27FC236}">
                <a16:creationId xmlns:a16="http://schemas.microsoft.com/office/drawing/2014/main" id="{C2EB6E3C-2769-994D-BAE5-C3596A37006C}"/>
              </a:ext>
            </a:extLst>
          </p:cNvPr>
          <p:cNvSpPr/>
          <p:nvPr/>
        </p:nvSpPr>
        <p:spPr>
          <a:xfrm>
            <a:off x="3066373" y="2302094"/>
            <a:ext cx="1495049" cy="561377"/>
          </a:xfrm>
          <a:prstGeom prst="roundRect">
            <a:avLst>
              <a:gd name="adj" fmla="val 627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Rabbit Source Connector</a:t>
            </a:r>
            <a:endParaRPr sz="1333" dirty="0">
              <a:solidFill>
                <a:prstClr val="white"/>
              </a:solidFill>
              <a:latin typeface="Arial"/>
            </a:endParaRPr>
          </a:p>
        </p:txBody>
      </p:sp>
      <p:sp>
        <p:nvSpPr>
          <p:cNvPr id="47" name="AutoShape 4">
            <a:extLst>
              <a:ext uri="{FF2B5EF4-FFF2-40B4-BE49-F238E27FC236}">
                <a16:creationId xmlns:a16="http://schemas.microsoft.com/office/drawing/2014/main" id="{A9C4FCAF-8E51-FB49-A7E9-7E2FB14B5BC6}"/>
              </a:ext>
            </a:extLst>
          </p:cNvPr>
          <p:cNvSpPr>
            <a:spLocks noChangeArrowheads="1"/>
          </p:cNvSpPr>
          <p:nvPr/>
        </p:nvSpPr>
        <p:spPr bwMode="auto">
          <a:xfrm>
            <a:off x="2889820" y="1626654"/>
            <a:ext cx="5492181" cy="1893329"/>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defTabSz="914377" eaLnBrk="1" fontAlgn="auto" hangingPunct="1">
              <a:spcBef>
                <a:spcPts val="0"/>
              </a:spcBef>
              <a:spcAft>
                <a:spcPts val="0"/>
              </a:spcAft>
            </a:pPr>
            <a:endParaRPr lang="en-US" sz="1333">
              <a:solidFill>
                <a:prstClr val="black"/>
              </a:solidFill>
              <a:latin typeface="Arial"/>
              <a:cs typeface="+mn-cs"/>
            </a:endParaRPr>
          </a:p>
        </p:txBody>
      </p:sp>
      <p:sp>
        <p:nvSpPr>
          <p:cNvPr id="48" name="Rounded Rectangle 47">
            <a:extLst>
              <a:ext uri="{FF2B5EF4-FFF2-40B4-BE49-F238E27FC236}">
                <a16:creationId xmlns:a16="http://schemas.microsoft.com/office/drawing/2014/main" id="{D307DF9F-67DB-BE41-897E-FC8B08717409}"/>
              </a:ext>
            </a:extLst>
          </p:cNvPr>
          <p:cNvSpPr/>
          <p:nvPr/>
        </p:nvSpPr>
        <p:spPr>
          <a:xfrm>
            <a:off x="6952015" y="1931338"/>
            <a:ext cx="1236363" cy="561377"/>
          </a:xfrm>
          <a:prstGeom prst="roundRect">
            <a:avLst>
              <a:gd name="adj" fmla="val 627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MQ Sink Connector</a:t>
            </a:r>
            <a:endParaRPr sz="1333" dirty="0">
              <a:solidFill>
                <a:prstClr val="white"/>
              </a:solidFill>
              <a:latin typeface="Arial"/>
            </a:endParaRPr>
          </a:p>
        </p:txBody>
      </p:sp>
      <p:sp>
        <p:nvSpPr>
          <p:cNvPr id="49" name="Rounded Rectangle 48">
            <a:extLst>
              <a:ext uri="{FF2B5EF4-FFF2-40B4-BE49-F238E27FC236}">
                <a16:creationId xmlns:a16="http://schemas.microsoft.com/office/drawing/2014/main" id="{5C7900B3-2A71-7B4B-A9F0-E35AD386A5B7}"/>
              </a:ext>
            </a:extLst>
          </p:cNvPr>
          <p:cNvSpPr/>
          <p:nvPr/>
        </p:nvSpPr>
        <p:spPr>
          <a:xfrm>
            <a:off x="6952015" y="2724570"/>
            <a:ext cx="1236363" cy="561377"/>
          </a:xfrm>
          <a:prstGeom prst="roundRect">
            <a:avLst>
              <a:gd name="adj" fmla="val 627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JDBC Sink Connector</a:t>
            </a:r>
            <a:endParaRPr sz="1333" dirty="0">
              <a:solidFill>
                <a:prstClr val="white"/>
              </a:solidFill>
              <a:latin typeface="Arial"/>
            </a:endParaRPr>
          </a:p>
        </p:txBody>
      </p:sp>
      <p:cxnSp>
        <p:nvCxnSpPr>
          <p:cNvPr id="50" name="Elbow Connector 49">
            <a:extLst>
              <a:ext uri="{FF2B5EF4-FFF2-40B4-BE49-F238E27FC236}">
                <a16:creationId xmlns:a16="http://schemas.microsoft.com/office/drawing/2014/main" id="{E23FD618-99CC-5F45-8D36-C820C4BC2EC5}"/>
              </a:ext>
            </a:extLst>
          </p:cNvPr>
          <p:cNvCxnSpPr>
            <a:cxnSpLocks/>
            <a:stCxn id="48" idx="3"/>
            <a:endCxn id="37" idx="1"/>
          </p:cNvCxnSpPr>
          <p:nvPr/>
        </p:nvCxnSpPr>
        <p:spPr>
          <a:xfrm>
            <a:off x="8188378" y="2212027"/>
            <a:ext cx="717012" cy="9235"/>
          </a:xfrm>
          <a:prstGeom prst="bentConnector3">
            <a:avLst>
              <a:gd name="adj1" fmla="val 50000"/>
            </a:avLst>
          </a:prstGeom>
          <a:ln w="12700">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3" name="Elbow Connector 52">
            <a:extLst>
              <a:ext uri="{FF2B5EF4-FFF2-40B4-BE49-F238E27FC236}">
                <a16:creationId xmlns:a16="http://schemas.microsoft.com/office/drawing/2014/main" id="{7064D86B-AECE-024F-B9A0-F61923E4B52E}"/>
              </a:ext>
            </a:extLst>
          </p:cNvPr>
          <p:cNvCxnSpPr>
            <a:cxnSpLocks/>
            <a:stCxn id="49" idx="3"/>
            <a:endCxn id="40" idx="2"/>
          </p:cNvCxnSpPr>
          <p:nvPr/>
        </p:nvCxnSpPr>
        <p:spPr>
          <a:xfrm>
            <a:off x="8188378" y="3005259"/>
            <a:ext cx="2542465" cy="1436671"/>
          </a:xfrm>
          <a:prstGeom prst="bentConnector3">
            <a:avLst>
              <a:gd name="adj1" fmla="val 19484"/>
            </a:avLst>
          </a:prstGeom>
          <a:ln w="12700">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7" name="Elbow Connector 56">
            <a:extLst>
              <a:ext uri="{FF2B5EF4-FFF2-40B4-BE49-F238E27FC236}">
                <a16:creationId xmlns:a16="http://schemas.microsoft.com/office/drawing/2014/main" id="{7D269103-5E48-D74E-B056-1D0FC48C4E51}"/>
              </a:ext>
            </a:extLst>
          </p:cNvPr>
          <p:cNvCxnSpPr>
            <a:cxnSpLocks/>
            <a:stCxn id="29" idx="0"/>
            <a:endCxn id="49" idx="1"/>
          </p:cNvCxnSpPr>
          <p:nvPr/>
        </p:nvCxnSpPr>
        <p:spPr>
          <a:xfrm rot="5400000" flipH="1" flipV="1">
            <a:off x="5859876" y="3730784"/>
            <a:ext cx="1817665" cy="366616"/>
          </a:xfrm>
          <a:prstGeom prst="bentConnector2">
            <a:avLst/>
          </a:prstGeom>
          <a:ln w="12700">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1" name="Elbow Connector 60">
            <a:extLst>
              <a:ext uri="{FF2B5EF4-FFF2-40B4-BE49-F238E27FC236}">
                <a16:creationId xmlns:a16="http://schemas.microsoft.com/office/drawing/2014/main" id="{D9DFFDF9-0953-5345-A5EA-48798965C802}"/>
              </a:ext>
            </a:extLst>
          </p:cNvPr>
          <p:cNvCxnSpPr>
            <a:cxnSpLocks/>
            <a:stCxn id="29" idx="0"/>
            <a:endCxn id="48" idx="1"/>
          </p:cNvCxnSpPr>
          <p:nvPr/>
        </p:nvCxnSpPr>
        <p:spPr>
          <a:xfrm rot="5400000" flipH="1" flipV="1">
            <a:off x="5463260" y="3334168"/>
            <a:ext cx="2610897" cy="366616"/>
          </a:xfrm>
          <a:prstGeom prst="bentConnector2">
            <a:avLst/>
          </a:prstGeom>
          <a:ln w="12700">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4" name="Elbow Connector 63">
            <a:extLst>
              <a:ext uri="{FF2B5EF4-FFF2-40B4-BE49-F238E27FC236}">
                <a16:creationId xmlns:a16="http://schemas.microsoft.com/office/drawing/2014/main" id="{03A5F16A-410E-1B4B-8978-8373225F2DB3}"/>
              </a:ext>
            </a:extLst>
          </p:cNvPr>
          <p:cNvCxnSpPr>
            <a:cxnSpLocks/>
            <a:stCxn id="26" idx="3"/>
            <a:endCxn id="31" idx="0"/>
          </p:cNvCxnSpPr>
          <p:nvPr/>
        </p:nvCxnSpPr>
        <p:spPr>
          <a:xfrm>
            <a:off x="6217054" y="4119377"/>
            <a:ext cx="857743" cy="703547"/>
          </a:xfrm>
          <a:prstGeom prst="bentConnector2">
            <a:avLst/>
          </a:prstGeom>
          <a:ln w="12700">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7" name="Elbow Connector 66">
            <a:extLst>
              <a:ext uri="{FF2B5EF4-FFF2-40B4-BE49-F238E27FC236}">
                <a16:creationId xmlns:a16="http://schemas.microsoft.com/office/drawing/2014/main" id="{868D6D46-5275-D545-8C75-939EF4777936}"/>
              </a:ext>
            </a:extLst>
          </p:cNvPr>
          <p:cNvCxnSpPr>
            <a:cxnSpLocks/>
            <a:stCxn id="8" idx="0"/>
            <a:endCxn id="26" idx="1"/>
          </p:cNvCxnSpPr>
          <p:nvPr/>
        </p:nvCxnSpPr>
        <p:spPr>
          <a:xfrm rot="5400000" flipH="1" flipV="1">
            <a:off x="4014397" y="4067267"/>
            <a:ext cx="701283" cy="805504"/>
          </a:xfrm>
          <a:prstGeom prst="bentConnector2">
            <a:avLst/>
          </a:prstGeom>
          <a:ln w="12700">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4" name="Elbow Connector 73">
            <a:extLst>
              <a:ext uri="{FF2B5EF4-FFF2-40B4-BE49-F238E27FC236}">
                <a16:creationId xmlns:a16="http://schemas.microsoft.com/office/drawing/2014/main" id="{DF176368-3252-5743-A9A9-26C8B6158017}"/>
              </a:ext>
            </a:extLst>
          </p:cNvPr>
          <p:cNvCxnSpPr>
            <a:cxnSpLocks/>
            <a:endCxn id="46" idx="0"/>
          </p:cNvCxnSpPr>
          <p:nvPr/>
        </p:nvCxnSpPr>
        <p:spPr>
          <a:xfrm flipV="1">
            <a:off x="2542985" y="2302093"/>
            <a:ext cx="1270912" cy="11531"/>
          </a:xfrm>
          <a:prstGeom prst="bentConnector4">
            <a:avLst>
              <a:gd name="adj1" fmla="val 20591"/>
              <a:gd name="adj2" fmla="val 2743386"/>
            </a:avLst>
          </a:prstGeom>
          <a:ln w="12700">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7" name="Elbow Connector 76">
            <a:extLst>
              <a:ext uri="{FF2B5EF4-FFF2-40B4-BE49-F238E27FC236}">
                <a16:creationId xmlns:a16="http://schemas.microsoft.com/office/drawing/2014/main" id="{7C34C447-80F7-7E43-A643-36B9516F6892}"/>
              </a:ext>
            </a:extLst>
          </p:cNvPr>
          <p:cNvCxnSpPr>
            <a:cxnSpLocks/>
            <a:stCxn id="46" idx="2"/>
            <a:endCxn id="10" idx="0"/>
          </p:cNvCxnSpPr>
          <p:nvPr/>
        </p:nvCxnSpPr>
        <p:spPr>
          <a:xfrm rot="16200000" flipH="1">
            <a:off x="3147675" y="3529693"/>
            <a:ext cx="1957189" cy="624745"/>
          </a:xfrm>
          <a:prstGeom prst="bentConnector3">
            <a:avLst>
              <a:gd name="adj1" fmla="val 50000"/>
            </a:avLst>
          </a:prstGeom>
          <a:ln w="12700">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46CADFCA-8ED2-3446-895C-1D755F73B5EC}"/>
              </a:ext>
            </a:extLst>
          </p:cNvPr>
          <p:cNvSpPr txBox="1"/>
          <p:nvPr/>
        </p:nvSpPr>
        <p:spPr>
          <a:xfrm>
            <a:off x="1461158" y="3625933"/>
            <a:ext cx="1162498" cy="502573"/>
          </a:xfrm>
          <a:prstGeom prst="rect">
            <a:avLst/>
          </a:prstGeom>
          <a:noFill/>
        </p:spPr>
        <p:txBody>
          <a:bodyPr wrap="none" rtlCol="0">
            <a:spAutoFit/>
          </a:bodyPr>
          <a:lstStyle/>
          <a:p>
            <a:pPr defTabSz="914377" eaLnBrk="1" fontAlgn="auto" hangingPunct="1">
              <a:spcBef>
                <a:spcPts val="0"/>
              </a:spcBef>
              <a:spcAft>
                <a:spcPts val="0"/>
              </a:spcAft>
            </a:pPr>
            <a:r>
              <a:rPr lang="en-US" sz="1333" dirty="0" err="1">
                <a:solidFill>
                  <a:prstClr val="black"/>
                </a:solidFill>
                <a:latin typeface="Arial"/>
                <a:cs typeface="+mn-cs"/>
              </a:rPr>
              <a:t>rabbitMQ</a:t>
            </a:r>
            <a:endParaRPr lang="en-US" sz="1333" dirty="0">
              <a:solidFill>
                <a:prstClr val="black"/>
              </a:solidFill>
              <a:latin typeface="Arial"/>
              <a:cs typeface="+mn-cs"/>
            </a:endParaRPr>
          </a:p>
          <a:p>
            <a:pPr defTabSz="914377" eaLnBrk="1" fontAlgn="auto" hangingPunct="1">
              <a:spcBef>
                <a:spcPts val="0"/>
              </a:spcBef>
              <a:spcAft>
                <a:spcPts val="0"/>
              </a:spcAft>
            </a:pPr>
            <a:r>
              <a:rPr lang="en-US" sz="1333" dirty="0">
                <a:solidFill>
                  <a:prstClr val="black"/>
                </a:solidFill>
                <a:latin typeface="Arial"/>
                <a:cs typeface="+mn-cs"/>
              </a:rPr>
              <a:t>queue: items</a:t>
            </a:r>
            <a:endParaRPr sz="1333" dirty="0">
              <a:solidFill>
                <a:prstClr val="black"/>
              </a:solidFill>
              <a:latin typeface="Arial"/>
              <a:cs typeface="+mn-cs"/>
            </a:endParaRPr>
          </a:p>
        </p:txBody>
      </p:sp>
      <p:sp>
        <p:nvSpPr>
          <p:cNvPr id="52" name="TextBox 51">
            <a:extLst>
              <a:ext uri="{FF2B5EF4-FFF2-40B4-BE49-F238E27FC236}">
                <a16:creationId xmlns:a16="http://schemas.microsoft.com/office/drawing/2014/main" id="{F3BA8078-66F4-1748-880E-44951646A95D}"/>
              </a:ext>
            </a:extLst>
          </p:cNvPr>
          <p:cNvSpPr txBox="1"/>
          <p:nvPr/>
        </p:nvSpPr>
        <p:spPr>
          <a:xfrm>
            <a:off x="8893951" y="3549849"/>
            <a:ext cx="1446230" cy="502573"/>
          </a:xfrm>
          <a:prstGeom prst="rect">
            <a:avLst/>
          </a:prstGeom>
          <a:noFill/>
        </p:spPr>
        <p:txBody>
          <a:bodyPr wrap="none" rtlCol="0">
            <a:spAutoFit/>
          </a:bodyPr>
          <a:lstStyle/>
          <a:p>
            <a:pPr defTabSz="914377" eaLnBrk="1" fontAlgn="auto" hangingPunct="1">
              <a:spcBef>
                <a:spcPts val="0"/>
              </a:spcBef>
              <a:spcAft>
                <a:spcPts val="0"/>
              </a:spcAft>
            </a:pPr>
            <a:r>
              <a:rPr lang="en-US" sz="1333" dirty="0">
                <a:solidFill>
                  <a:prstClr val="black"/>
                </a:solidFill>
                <a:latin typeface="Arial"/>
                <a:cs typeface="+mn-cs"/>
              </a:rPr>
              <a:t>IBM MQ</a:t>
            </a:r>
          </a:p>
          <a:p>
            <a:pPr defTabSz="914377" eaLnBrk="1" fontAlgn="auto" hangingPunct="1">
              <a:spcBef>
                <a:spcPts val="0"/>
              </a:spcBef>
              <a:spcAft>
                <a:spcPts val="0"/>
              </a:spcAft>
            </a:pPr>
            <a:r>
              <a:rPr lang="en-US" sz="1333" dirty="0">
                <a:solidFill>
                  <a:prstClr val="black"/>
                </a:solidFill>
                <a:latin typeface="Arial"/>
                <a:cs typeface="+mn-cs"/>
              </a:rPr>
              <a:t>queue: inventory</a:t>
            </a:r>
            <a:endParaRPr sz="1333" dirty="0">
              <a:solidFill>
                <a:prstClr val="black"/>
              </a:solidFill>
              <a:latin typeface="Arial"/>
              <a:cs typeface="+mn-cs"/>
            </a:endParaRPr>
          </a:p>
        </p:txBody>
      </p:sp>
      <p:sp>
        <p:nvSpPr>
          <p:cNvPr id="19" name="Oval 18">
            <a:extLst>
              <a:ext uri="{FF2B5EF4-FFF2-40B4-BE49-F238E27FC236}">
                <a16:creationId xmlns:a16="http://schemas.microsoft.com/office/drawing/2014/main" id="{69774981-44AB-914B-9CDE-61B31A036A64}"/>
              </a:ext>
            </a:extLst>
          </p:cNvPr>
          <p:cNvSpPr/>
          <p:nvPr/>
        </p:nvSpPr>
        <p:spPr>
          <a:xfrm>
            <a:off x="6003682" y="3571942"/>
            <a:ext cx="426743" cy="41208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333" dirty="0">
                <a:solidFill>
                  <a:prstClr val="white"/>
                </a:solidFill>
                <a:latin typeface="Arial"/>
              </a:rPr>
              <a:t>2</a:t>
            </a:r>
            <a:endParaRPr sz="1333" dirty="0">
              <a:solidFill>
                <a:prstClr val="white"/>
              </a:solidFill>
              <a:latin typeface="Arial"/>
            </a:endParaRPr>
          </a:p>
        </p:txBody>
      </p:sp>
      <p:sp>
        <p:nvSpPr>
          <p:cNvPr id="54" name="Oval 53">
            <a:extLst>
              <a:ext uri="{FF2B5EF4-FFF2-40B4-BE49-F238E27FC236}">
                <a16:creationId xmlns:a16="http://schemas.microsoft.com/office/drawing/2014/main" id="{19DF6B16-ACA0-FE45-85BF-D8ACFF28C176}"/>
              </a:ext>
            </a:extLst>
          </p:cNvPr>
          <p:cNvSpPr/>
          <p:nvPr/>
        </p:nvSpPr>
        <p:spPr>
          <a:xfrm>
            <a:off x="37630" y="2302094"/>
            <a:ext cx="426743" cy="41208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333" dirty="0">
                <a:solidFill>
                  <a:prstClr val="white"/>
                </a:solidFill>
                <a:latin typeface="Arial"/>
              </a:rPr>
              <a:t>1</a:t>
            </a:r>
            <a:endParaRPr sz="1333" dirty="0">
              <a:solidFill>
                <a:prstClr val="white"/>
              </a:solidFill>
              <a:latin typeface="Arial"/>
            </a:endParaRPr>
          </a:p>
        </p:txBody>
      </p:sp>
      <p:sp>
        <p:nvSpPr>
          <p:cNvPr id="55" name="Oval 54">
            <a:extLst>
              <a:ext uri="{FF2B5EF4-FFF2-40B4-BE49-F238E27FC236}">
                <a16:creationId xmlns:a16="http://schemas.microsoft.com/office/drawing/2014/main" id="{D6A24D49-56AB-E144-80E3-9B361470C921}"/>
              </a:ext>
            </a:extLst>
          </p:cNvPr>
          <p:cNvSpPr/>
          <p:nvPr/>
        </p:nvSpPr>
        <p:spPr>
          <a:xfrm>
            <a:off x="10730295" y="2838654"/>
            <a:ext cx="426743" cy="41208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333" dirty="0">
                <a:solidFill>
                  <a:prstClr val="white"/>
                </a:solidFill>
                <a:latin typeface="Arial"/>
              </a:rPr>
              <a:t>3</a:t>
            </a:r>
            <a:endParaRPr sz="1333" dirty="0">
              <a:solidFill>
                <a:prstClr val="white"/>
              </a:solidFill>
              <a:latin typeface="Arial"/>
            </a:endParaRPr>
          </a:p>
        </p:txBody>
      </p:sp>
      <p:sp>
        <p:nvSpPr>
          <p:cNvPr id="56" name="Oval 55">
            <a:extLst>
              <a:ext uri="{FF2B5EF4-FFF2-40B4-BE49-F238E27FC236}">
                <a16:creationId xmlns:a16="http://schemas.microsoft.com/office/drawing/2014/main" id="{97A97B2A-106F-2A41-9503-067F24075D1A}"/>
              </a:ext>
            </a:extLst>
          </p:cNvPr>
          <p:cNvSpPr/>
          <p:nvPr/>
        </p:nvSpPr>
        <p:spPr>
          <a:xfrm>
            <a:off x="10385738" y="5285889"/>
            <a:ext cx="426743" cy="41208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333" dirty="0">
                <a:solidFill>
                  <a:prstClr val="white"/>
                </a:solidFill>
                <a:latin typeface="Arial"/>
              </a:rPr>
              <a:t>4</a:t>
            </a:r>
            <a:endParaRPr sz="1333" dirty="0">
              <a:solidFill>
                <a:prstClr val="white"/>
              </a:solidFill>
              <a:latin typeface="Arial"/>
            </a:endParaRPr>
          </a:p>
        </p:txBody>
      </p:sp>
      <p:sp>
        <p:nvSpPr>
          <p:cNvPr id="58" name="Rounded Rectangle 57">
            <a:extLst>
              <a:ext uri="{FF2B5EF4-FFF2-40B4-BE49-F238E27FC236}">
                <a16:creationId xmlns:a16="http://schemas.microsoft.com/office/drawing/2014/main" id="{BB04B2D8-A25C-8540-8B18-EA70CCEC2E7A}"/>
              </a:ext>
            </a:extLst>
          </p:cNvPr>
          <p:cNvSpPr/>
          <p:nvPr/>
        </p:nvSpPr>
        <p:spPr>
          <a:xfrm>
            <a:off x="10582602" y="4832664"/>
            <a:ext cx="1449263" cy="366185"/>
          </a:xfrm>
          <a:prstGeom prst="roundRect">
            <a:avLst>
              <a:gd name="adj" fmla="val 6277"/>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Inventory Mgr</a:t>
            </a:r>
            <a:endParaRPr sz="1333" dirty="0">
              <a:solidFill>
                <a:prstClr val="white"/>
              </a:solidFill>
              <a:latin typeface="Arial"/>
            </a:endParaRPr>
          </a:p>
        </p:txBody>
      </p:sp>
      <p:sp>
        <p:nvSpPr>
          <p:cNvPr id="60" name="Oval 59">
            <a:extLst>
              <a:ext uri="{FF2B5EF4-FFF2-40B4-BE49-F238E27FC236}">
                <a16:creationId xmlns:a16="http://schemas.microsoft.com/office/drawing/2014/main" id="{A8EEC34A-5C3E-5548-A7D0-7110C64EA064}"/>
              </a:ext>
            </a:extLst>
          </p:cNvPr>
          <p:cNvSpPr/>
          <p:nvPr/>
        </p:nvSpPr>
        <p:spPr>
          <a:xfrm>
            <a:off x="4422257" y="2131873"/>
            <a:ext cx="426743" cy="412089"/>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333" dirty="0">
                <a:solidFill>
                  <a:prstClr val="white"/>
                </a:solidFill>
                <a:latin typeface="Arial"/>
              </a:rPr>
              <a:t>A</a:t>
            </a:r>
            <a:endParaRPr sz="1333" dirty="0">
              <a:solidFill>
                <a:prstClr val="white"/>
              </a:solidFill>
              <a:latin typeface="Arial"/>
            </a:endParaRPr>
          </a:p>
        </p:txBody>
      </p:sp>
      <p:sp>
        <p:nvSpPr>
          <p:cNvPr id="62" name="Oval 61">
            <a:extLst>
              <a:ext uri="{FF2B5EF4-FFF2-40B4-BE49-F238E27FC236}">
                <a16:creationId xmlns:a16="http://schemas.microsoft.com/office/drawing/2014/main" id="{CB32CE0C-DD96-DB43-86A9-4220C04AE1FB}"/>
              </a:ext>
            </a:extLst>
          </p:cNvPr>
          <p:cNvSpPr/>
          <p:nvPr/>
        </p:nvSpPr>
        <p:spPr>
          <a:xfrm>
            <a:off x="6551438" y="1698968"/>
            <a:ext cx="426743" cy="412089"/>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333" dirty="0">
                <a:solidFill>
                  <a:prstClr val="white"/>
                </a:solidFill>
                <a:latin typeface="Arial"/>
              </a:rPr>
              <a:t>B</a:t>
            </a:r>
            <a:endParaRPr sz="1333" dirty="0">
              <a:solidFill>
                <a:prstClr val="white"/>
              </a:solidFill>
              <a:latin typeface="Arial"/>
            </a:endParaRPr>
          </a:p>
        </p:txBody>
      </p:sp>
      <p:sp>
        <p:nvSpPr>
          <p:cNvPr id="63" name="Oval 62">
            <a:extLst>
              <a:ext uri="{FF2B5EF4-FFF2-40B4-BE49-F238E27FC236}">
                <a16:creationId xmlns:a16="http://schemas.microsoft.com/office/drawing/2014/main" id="{4DA73D09-8D60-3C40-97CE-6A01D23A7D4E}"/>
              </a:ext>
            </a:extLst>
          </p:cNvPr>
          <p:cNvSpPr/>
          <p:nvPr/>
        </p:nvSpPr>
        <p:spPr>
          <a:xfrm>
            <a:off x="6569107" y="2547105"/>
            <a:ext cx="426743" cy="412089"/>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333" dirty="0">
                <a:solidFill>
                  <a:prstClr val="white"/>
                </a:solidFill>
                <a:latin typeface="Arial"/>
              </a:rPr>
              <a:t>C</a:t>
            </a:r>
            <a:endParaRPr sz="1333" dirty="0">
              <a:solidFill>
                <a:prstClr val="white"/>
              </a:solidFill>
              <a:latin typeface="Arial"/>
            </a:endParaRPr>
          </a:p>
        </p:txBody>
      </p:sp>
    </p:spTree>
    <p:extLst>
      <p:ext uri="{BB962C8B-B14F-4D97-AF65-F5344CB8AC3E}">
        <p14:creationId xmlns:p14="http://schemas.microsoft.com/office/powerpoint/2010/main" val="413272406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85613D-7463-3C42-9BD9-47E0B357C9E0}"/>
              </a:ext>
            </a:extLst>
          </p:cNvPr>
          <p:cNvSpPr>
            <a:spLocks noGrp="1"/>
          </p:cNvSpPr>
          <p:nvPr>
            <p:ph type="title"/>
          </p:nvPr>
        </p:nvSpPr>
        <p:spPr/>
        <p:txBody>
          <a:bodyPr/>
          <a:lstStyle/>
          <a:p>
            <a:r>
              <a:rPr lang="en-US" dirty="0"/>
              <a:t>Queue to streams to records scenario</a:t>
            </a:r>
            <a:endParaRPr dirty="0"/>
          </a:p>
        </p:txBody>
      </p:sp>
      <p:sp>
        <p:nvSpPr>
          <p:cNvPr id="4" name="Slide Number Placeholder 3">
            <a:extLst>
              <a:ext uri="{FF2B5EF4-FFF2-40B4-BE49-F238E27FC236}">
                <a16:creationId xmlns:a16="http://schemas.microsoft.com/office/drawing/2014/main" id="{67A54E3B-42B4-7740-BCEF-174D869777C5}"/>
              </a:ext>
            </a:extLst>
          </p:cNvPr>
          <p:cNvSpPr>
            <a:spLocks noGrp="1"/>
          </p:cNvSpPr>
          <p:nvPr>
            <p:ph type="sldNum" sz="quarter" idx="10"/>
          </p:nvPr>
        </p:nvSpPr>
        <p:spPr/>
        <p:txBody>
          <a:bodyPr/>
          <a:lstStyle/>
          <a:p>
            <a:pPr defTabSz="914377" fontAlgn="auto">
              <a:spcBef>
                <a:spcPts val="0"/>
              </a:spcBef>
              <a:spcAft>
                <a:spcPts val="0"/>
              </a:spcAft>
            </a:pPr>
            <a:fld id="{2F63A97E-D605-DC42-8452-C14CD1FA87FA}" type="slidenum">
              <a:rPr lang="en-US">
                <a:solidFill>
                  <a:srgbClr val="5AAAFA"/>
                </a:solidFill>
                <a:latin typeface="Arial"/>
                <a:cs typeface="+mn-cs"/>
              </a:rPr>
              <a:pPr defTabSz="914377" fontAlgn="auto">
                <a:spcBef>
                  <a:spcPts val="0"/>
                </a:spcBef>
                <a:spcAft>
                  <a:spcPts val="0"/>
                </a:spcAft>
              </a:pPr>
              <a:t>68</a:t>
            </a:fld>
            <a:endParaRPr lang="en-US">
              <a:solidFill>
                <a:srgbClr val="5AAAFA"/>
              </a:solidFill>
              <a:latin typeface="Arial"/>
              <a:cs typeface="+mn-cs"/>
            </a:endParaRPr>
          </a:p>
        </p:txBody>
      </p:sp>
      <p:sp>
        <p:nvSpPr>
          <p:cNvPr id="5" name="Rounded Rectangle 4">
            <a:extLst>
              <a:ext uri="{FF2B5EF4-FFF2-40B4-BE49-F238E27FC236}">
                <a16:creationId xmlns:a16="http://schemas.microsoft.com/office/drawing/2014/main" id="{4304F71B-11D6-5F4A-A33F-34FF2EA0396A}"/>
              </a:ext>
            </a:extLst>
          </p:cNvPr>
          <p:cNvSpPr/>
          <p:nvPr/>
        </p:nvSpPr>
        <p:spPr bwMode="auto">
          <a:xfrm>
            <a:off x="6085444" y="3655547"/>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0</a:t>
            </a:r>
            <a:endParaRPr lang="en-US" sz="667">
              <a:solidFill>
                <a:prstClr val="white"/>
              </a:solidFill>
              <a:latin typeface="Arial"/>
            </a:endParaRPr>
          </a:p>
        </p:txBody>
      </p:sp>
      <p:sp>
        <p:nvSpPr>
          <p:cNvPr id="6" name="Rounded Rectangle 5">
            <a:extLst>
              <a:ext uri="{FF2B5EF4-FFF2-40B4-BE49-F238E27FC236}">
                <a16:creationId xmlns:a16="http://schemas.microsoft.com/office/drawing/2014/main" id="{792A766C-4035-7A46-A089-7597F4D3C367}"/>
              </a:ext>
            </a:extLst>
          </p:cNvPr>
          <p:cNvSpPr/>
          <p:nvPr/>
        </p:nvSpPr>
        <p:spPr bwMode="auto">
          <a:xfrm>
            <a:off x="6329280" y="3655547"/>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1</a:t>
            </a:r>
            <a:endParaRPr lang="en-US" sz="667">
              <a:solidFill>
                <a:prstClr val="white"/>
              </a:solidFill>
              <a:latin typeface="Arial"/>
            </a:endParaRPr>
          </a:p>
        </p:txBody>
      </p:sp>
      <p:sp>
        <p:nvSpPr>
          <p:cNvPr id="7" name="Rounded Rectangle 6">
            <a:extLst>
              <a:ext uri="{FF2B5EF4-FFF2-40B4-BE49-F238E27FC236}">
                <a16:creationId xmlns:a16="http://schemas.microsoft.com/office/drawing/2014/main" id="{7E4F924E-E16B-9B4C-BDE5-B5FA77918438}"/>
              </a:ext>
            </a:extLst>
          </p:cNvPr>
          <p:cNvSpPr/>
          <p:nvPr/>
        </p:nvSpPr>
        <p:spPr bwMode="auto">
          <a:xfrm>
            <a:off x="6574843" y="3655547"/>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2</a:t>
            </a:r>
            <a:endParaRPr lang="en-US" sz="667">
              <a:solidFill>
                <a:prstClr val="white"/>
              </a:solidFill>
              <a:latin typeface="Arial"/>
            </a:endParaRPr>
          </a:p>
        </p:txBody>
      </p:sp>
      <p:sp>
        <p:nvSpPr>
          <p:cNvPr id="8" name="Rounded Rectangle 7">
            <a:extLst>
              <a:ext uri="{FF2B5EF4-FFF2-40B4-BE49-F238E27FC236}">
                <a16:creationId xmlns:a16="http://schemas.microsoft.com/office/drawing/2014/main" id="{11D38582-539D-F94D-BDAF-120652A906B1}"/>
              </a:ext>
            </a:extLst>
          </p:cNvPr>
          <p:cNvSpPr/>
          <p:nvPr/>
        </p:nvSpPr>
        <p:spPr bwMode="auto">
          <a:xfrm>
            <a:off x="6818680" y="3655547"/>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3</a:t>
            </a:r>
            <a:endParaRPr lang="en-US" sz="667">
              <a:solidFill>
                <a:prstClr val="white"/>
              </a:solidFill>
              <a:latin typeface="Arial"/>
            </a:endParaRPr>
          </a:p>
        </p:txBody>
      </p:sp>
      <p:sp>
        <p:nvSpPr>
          <p:cNvPr id="9" name="Rounded Rectangle 8">
            <a:extLst>
              <a:ext uri="{FF2B5EF4-FFF2-40B4-BE49-F238E27FC236}">
                <a16:creationId xmlns:a16="http://schemas.microsoft.com/office/drawing/2014/main" id="{1E8BFF02-AB38-6F42-A6CB-76FFEB799B2A}"/>
              </a:ext>
            </a:extLst>
          </p:cNvPr>
          <p:cNvSpPr/>
          <p:nvPr/>
        </p:nvSpPr>
        <p:spPr bwMode="auto">
          <a:xfrm>
            <a:off x="7064240" y="3655547"/>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4</a:t>
            </a:r>
            <a:endParaRPr lang="en-US" sz="667">
              <a:solidFill>
                <a:prstClr val="white"/>
              </a:solidFill>
              <a:latin typeface="Arial"/>
            </a:endParaRPr>
          </a:p>
        </p:txBody>
      </p:sp>
      <p:sp>
        <p:nvSpPr>
          <p:cNvPr id="10" name="Rounded Rectangle 9">
            <a:extLst>
              <a:ext uri="{FF2B5EF4-FFF2-40B4-BE49-F238E27FC236}">
                <a16:creationId xmlns:a16="http://schemas.microsoft.com/office/drawing/2014/main" id="{09086E3C-7239-3247-949B-DEEC9D00C281}"/>
              </a:ext>
            </a:extLst>
          </p:cNvPr>
          <p:cNvSpPr/>
          <p:nvPr/>
        </p:nvSpPr>
        <p:spPr bwMode="auto">
          <a:xfrm>
            <a:off x="7295036" y="3655547"/>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5</a:t>
            </a:r>
            <a:endParaRPr lang="en-US" sz="667">
              <a:solidFill>
                <a:prstClr val="white"/>
              </a:solidFill>
              <a:latin typeface="Arial"/>
            </a:endParaRPr>
          </a:p>
        </p:txBody>
      </p:sp>
      <p:sp>
        <p:nvSpPr>
          <p:cNvPr id="11" name="TextBox 10">
            <a:extLst>
              <a:ext uri="{FF2B5EF4-FFF2-40B4-BE49-F238E27FC236}">
                <a16:creationId xmlns:a16="http://schemas.microsoft.com/office/drawing/2014/main" id="{380BAE2F-D39F-2A4D-AF02-BA85181FE490}"/>
              </a:ext>
            </a:extLst>
          </p:cNvPr>
          <p:cNvSpPr txBox="1"/>
          <p:nvPr/>
        </p:nvSpPr>
        <p:spPr>
          <a:xfrm>
            <a:off x="6018847" y="4342399"/>
            <a:ext cx="607859" cy="300210"/>
          </a:xfrm>
          <a:prstGeom prst="rect">
            <a:avLst/>
          </a:prstGeom>
          <a:noFill/>
        </p:spPr>
        <p:txBody>
          <a:bodyPr wrap="none" rtlCol="0">
            <a:spAutoFit/>
          </a:bodyPr>
          <a:lstStyle/>
          <a:p>
            <a:pPr defTabSz="914377" eaLnBrk="1" fontAlgn="auto" hangingPunct="1">
              <a:spcBef>
                <a:spcPts val="0"/>
              </a:spcBef>
              <a:spcAft>
                <a:spcPts val="0"/>
              </a:spcAft>
            </a:pPr>
            <a:r>
              <a:rPr lang="en-US" sz="1351" dirty="0">
                <a:solidFill>
                  <a:srgbClr val="4178BE">
                    <a:lumMod val="25000"/>
                  </a:srgbClr>
                </a:solidFill>
                <a:latin typeface="Arial"/>
                <a:cs typeface="+mn-cs"/>
              </a:rPr>
              <a:t>Items</a:t>
            </a:r>
          </a:p>
        </p:txBody>
      </p:sp>
      <p:sp>
        <p:nvSpPr>
          <p:cNvPr id="12" name="AutoShape 4">
            <a:extLst>
              <a:ext uri="{FF2B5EF4-FFF2-40B4-BE49-F238E27FC236}">
                <a16:creationId xmlns:a16="http://schemas.microsoft.com/office/drawing/2014/main" id="{765137EE-26C5-FE42-9A07-FED56F27BA3F}"/>
              </a:ext>
            </a:extLst>
          </p:cNvPr>
          <p:cNvSpPr>
            <a:spLocks noChangeArrowheads="1"/>
          </p:cNvSpPr>
          <p:nvPr/>
        </p:nvSpPr>
        <p:spPr bwMode="auto">
          <a:xfrm>
            <a:off x="5217779" y="3458347"/>
            <a:ext cx="3857396" cy="1214997"/>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defTabSz="914377" eaLnBrk="1" fontAlgn="auto" hangingPunct="1">
              <a:spcBef>
                <a:spcPts val="0"/>
              </a:spcBef>
              <a:spcAft>
                <a:spcPts val="0"/>
              </a:spcAft>
            </a:pPr>
            <a:endParaRPr lang="en-US" sz="1333">
              <a:solidFill>
                <a:prstClr val="black"/>
              </a:solidFill>
              <a:latin typeface="Arial"/>
              <a:cs typeface="+mn-cs"/>
            </a:endParaRPr>
          </a:p>
        </p:txBody>
      </p:sp>
      <p:sp>
        <p:nvSpPr>
          <p:cNvPr id="14" name="Rectangle 13">
            <a:extLst>
              <a:ext uri="{FF2B5EF4-FFF2-40B4-BE49-F238E27FC236}">
                <a16:creationId xmlns:a16="http://schemas.microsoft.com/office/drawing/2014/main" id="{2CE172AC-D05C-424A-8E8B-D1EC341237D5}"/>
              </a:ext>
            </a:extLst>
          </p:cNvPr>
          <p:cNvSpPr/>
          <p:nvPr/>
        </p:nvSpPr>
        <p:spPr>
          <a:xfrm>
            <a:off x="1813697" y="1236843"/>
            <a:ext cx="1219200" cy="1219200"/>
          </a:xfrm>
          <a:prstGeom prst="rect">
            <a:avLst/>
          </a:prstGeom>
          <a:noFill/>
          <a:ln w="127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4" eaLnBrk="1" fontAlgn="auto" hangingPunct="1">
              <a:spcBef>
                <a:spcPts val="0"/>
              </a:spcBef>
              <a:spcAft>
                <a:spcPts val="0"/>
              </a:spcAft>
            </a:pPr>
            <a:r>
              <a:rPr lang="en-US" sz="1333" dirty="0">
                <a:solidFill>
                  <a:srgbClr val="0000FF"/>
                </a:solidFill>
                <a:latin typeface="Arial"/>
              </a:rPr>
              <a:t>Store</a:t>
            </a:r>
          </a:p>
          <a:p>
            <a:pPr algn="ctr" defTabSz="914354" eaLnBrk="1" fontAlgn="auto" hangingPunct="1">
              <a:spcBef>
                <a:spcPts val="0"/>
              </a:spcBef>
              <a:spcAft>
                <a:spcPts val="0"/>
              </a:spcAft>
            </a:pPr>
            <a:r>
              <a:rPr lang="en-US" sz="1333" dirty="0">
                <a:solidFill>
                  <a:srgbClr val="0000FF"/>
                </a:solidFill>
                <a:latin typeface="Arial"/>
              </a:rPr>
              <a:t>App</a:t>
            </a:r>
          </a:p>
        </p:txBody>
      </p:sp>
      <p:cxnSp>
        <p:nvCxnSpPr>
          <p:cNvPr id="15" name="Elbow Connector 14">
            <a:extLst>
              <a:ext uri="{FF2B5EF4-FFF2-40B4-BE49-F238E27FC236}">
                <a16:creationId xmlns:a16="http://schemas.microsoft.com/office/drawing/2014/main" id="{5919742B-96C3-B24F-B54F-5E3E40D9E3E9}"/>
              </a:ext>
            </a:extLst>
          </p:cNvPr>
          <p:cNvCxnSpPr>
            <a:cxnSpLocks/>
            <a:stCxn id="14" idx="2"/>
            <a:endCxn id="23" idx="0"/>
          </p:cNvCxnSpPr>
          <p:nvPr/>
        </p:nvCxnSpPr>
        <p:spPr>
          <a:xfrm rot="5400000" flipH="1" flipV="1">
            <a:off x="2981975" y="1564859"/>
            <a:ext cx="332504" cy="1449863"/>
          </a:xfrm>
          <a:prstGeom prst="bentConnector5">
            <a:avLst>
              <a:gd name="adj1" fmla="val -91668"/>
              <a:gd name="adj2" fmla="val 54097"/>
              <a:gd name="adj3" fmla="val 191668"/>
            </a:avLst>
          </a:prstGeom>
          <a:ln w="12700">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sp>
        <p:nvSpPr>
          <p:cNvPr id="18" name="Rectangle 17">
            <a:extLst>
              <a:ext uri="{FF2B5EF4-FFF2-40B4-BE49-F238E27FC236}">
                <a16:creationId xmlns:a16="http://schemas.microsoft.com/office/drawing/2014/main" id="{5E49E907-5F5F-F34A-A6CA-6737E67B5DA1}"/>
              </a:ext>
            </a:extLst>
          </p:cNvPr>
          <p:cNvSpPr/>
          <p:nvPr/>
        </p:nvSpPr>
        <p:spPr>
          <a:xfrm>
            <a:off x="3446417" y="2234371"/>
            <a:ext cx="901704" cy="1219200"/>
          </a:xfrm>
          <a:prstGeom prst="rect">
            <a:avLst/>
          </a:prstGeom>
          <a:noFill/>
          <a:ln w="127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4" eaLnBrk="1" fontAlgn="auto" hangingPunct="1">
              <a:spcBef>
                <a:spcPts val="0"/>
              </a:spcBef>
              <a:spcAft>
                <a:spcPts val="0"/>
              </a:spcAft>
            </a:pPr>
            <a:endParaRPr lang="en-US" sz="1333" dirty="0">
              <a:solidFill>
                <a:srgbClr val="0000FF"/>
              </a:solidFill>
              <a:latin typeface="Arial"/>
            </a:endParaRPr>
          </a:p>
        </p:txBody>
      </p:sp>
      <p:sp>
        <p:nvSpPr>
          <p:cNvPr id="20" name="Rectangle 19">
            <a:extLst>
              <a:ext uri="{FF2B5EF4-FFF2-40B4-BE49-F238E27FC236}">
                <a16:creationId xmlns:a16="http://schemas.microsoft.com/office/drawing/2014/main" id="{EFFC8A85-A0A3-1E4F-AB45-5D0704D07E8A}"/>
              </a:ext>
            </a:extLst>
          </p:cNvPr>
          <p:cNvSpPr/>
          <p:nvPr/>
        </p:nvSpPr>
        <p:spPr>
          <a:xfrm>
            <a:off x="3471865" y="2928024"/>
            <a:ext cx="860960" cy="2100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333" dirty="0">
                <a:solidFill>
                  <a:prstClr val="white"/>
                </a:solidFill>
                <a:latin typeface="Arial"/>
              </a:rPr>
              <a:t>b</a:t>
            </a:r>
            <a:endParaRPr sz="1333" dirty="0">
              <a:solidFill>
                <a:prstClr val="white"/>
              </a:solidFill>
              <a:latin typeface="Arial"/>
            </a:endParaRPr>
          </a:p>
        </p:txBody>
      </p:sp>
      <p:sp>
        <p:nvSpPr>
          <p:cNvPr id="21" name="Rectangle 20">
            <a:extLst>
              <a:ext uri="{FF2B5EF4-FFF2-40B4-BE49-F238E27FC236}">
                <a16:creationId xmlns:a16="http://schemas.microsoft.com/office/drawing/2014/main" id="{4EE2D643-82DD-D443-8FA2-D047D86C0E1E}"/>
              </a:ext>
            </a:extLst>
          </p:cNvPr>
          <p:cNvSpPr/>
          <p:nvPr/>
        </p:nvSpPr>
        <p:spPr>
          <a:xfrm>
            <a:off x="3473701" y="3210787"/>
            <a:ext cx="859124" cy="1863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333" dirty="0">
                <a:solidFill>
                  <a:prstClr val="white"/>
                </a:solidFill>
                <a:latin typeface="Arial"/>
              </a:rPr>
              <a:t>a</a:t>
            </a:r>
            <a:endParaRPr sz="1333" dirty="0">
              <a:solidFill>
                <a:prstClr val="white"/>
              </a:solidFill>
              <a:latin typeface="Arial"/>
            </a:endParaRPr>
          </a:p>
        </p:txBody>
      </p:sp>
      <p:sp>
        <p:nvSpPr>
          <p:cNvPr id="22" name="Rectangle 21">
            <a:extLst>
              <a:ext uri="{FF2B5EF4-FFF2-40B4-BE49-F238E27FC236}">
                <a16:creationId xmlns:a16="http://schemas.microsoft.com/office/drawing/2014/main" id="{FFE0AE6D-D131-4E47-B1B7-5A9D6856F1D9}"/>
              </a:ext>
            </a:extLst>
          </p:cNvPr>
          <p:cNvSpPr/>
          <p:nvPr/>
        </p:nvSpPr>
        <p:spPr>
          <a:xfrm>
            <a:off x="2000606" y="2183659"/>
            <a:ext cx="925779" cy="4096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54" eaLnBrk="1" fontAlgn="auto" hangingPunct="1">
              <a:spcBef>
                <a:spcPts val="0"/>
              </a:spcBef>
              <a:spcAft>
                <a:spcPts val="0"/>
              </a:spcAft>
            </a:pPr>
            <a:endParaRPr lang="en-US" sz="1333">
              <a:solidFill>
                <a:prstClr val="white"/>
              </a:solidFill>
              <a:latin typeface="Arial"/>
            </a:endParaRPr>
          </a:p>
        </p:txBody>
      </p:sp>
      <p:sp>
        <p:nvSpPr>
          <p:cNvPr id="23" name="Rectangle 22">
            <a:extLst>
              <a:ext uri="{FF2B5EF4-FFF2-40B4-BE49-F238E27FC236}">
                <a16:creationId xmlns:a16="http://schemas.microsoft.com/office/drawing/2014/main" id="{35C7297C-F5DA-284A-8676-1377E94C6E8E}"/>
              </a:ext>
            </a:extLst>
          </p:cNvPr>
          <p:cNvSpPr/>
          <p:nvPr/>
        </p:nvSpPr>
        <p:spPr>
          <a:xfrm>
            <a:off x="3382365" y="2123539"/>
            <a:ext cx="981588" cy="2031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54" eaLnBrk="1" fontAlgn="auto" hangingPunct="1">
              <a:spcBef>
                <a:spcPts val="0"/>
              </a:spcBef>
              <a:spcAft>
                <a:spcPts val="0"/>
              </a:spcAft>
            </a:pPr>
            <a:endParaRPr lang="en-US" sz="1333">
              <a:solidFill>
                <a:prstClr val="white"/>
              </a:solidFill>
              <a:latin typeface="Arial"/>
            </a:endParaRPr>
          </a:p>
        </p:txBody>
      </p:sp>
      <p:sp>
        <p:nvSpPr>
          <p:cNvPr id="24" name="Rectangle 23">
            <a:extLst>
              <a:ext uri="{FF2B5EF4-FFF2-40B4-BE49-F238E27FC236}">
                <a16:creationId xmlns:a16="http://schemas.microsoft.com/office/drawing/2014/main" id="{54A0E44C-BF35-2146-8B28-5527215DD052}"/>
              </a:ext>
            </a:extLst>
          </p:cNvPr>
          <p:cNvSpPr/>
          <p:nvPr/>
        </p:nvSpPr>
        <p:spPr>
          <a:xfrm>
            <a:off x="3469063" y="2657307"/>
            <a:ext cx="860960" cy="2100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333" dirty="0">
                <a:solidFill>
                  <a:prstClr val="white"/>
                </a:solidFill>
                <a:latin typeface="Arial"/>
              </a:rPr>
              <a:t>c</a:t>
            </a:r>
            <a:endParaRPr sz="1333" dirty="0">
              <a:solidFill>
                <a:prstClr val="white"/>
              </a:solidFill>
              <a:latin typeface="Arial"/>
            </a:endParaRPr>
          </a:p>
        </p:txBody>
      </p:sp>
      <p:sp>
        <p:nvSpPr>
          <p:cNvPr id="46" name="Rounded Rectangle 45">
            <a:extLst>
              <a:ext uri="{FF2B5EF4-FFF2-40B4-BE49-F238E27FC236}">
                <a16:creationId xmlns:a16="http://schemas.microsoft.com/office/drawing/2014/main" id="{C2EB6E3C-2769-994D-BAE5-C3596A37006C}"/>
              </a:ext>
            </a:extLst>
          </p:cNvPr>
          <p:cNvSpPr/>
          <p:nvPr/>
        </p:nvSpPr>
        <p:spPr>
          <a:xfrm>
            <a:off x="4673947" y="2213606"/>
            <a:ext cx="1495049" cy="561377"/>
          </a:xfrm>
          <a:prstGeom prst="roundRect">
            <a:avLst>
              <a:gd name="adj" fmla="val 627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Rabbit Source Connector</a:t>
            </a:r>
            <a:endParaRPr sz="1333" dirty="0">
              <a:solidFill>
                <a:prstClr val="white"/>
              </a:solidFill>
              <a:latin typeface="Arial"/>
            </a:endParaRPr>
          </a:p>
        </p:txBody>
      </p:sp>
      <p:sp>
        <p:nvSpPr>
          <p:cNvPr id="47" name="AutoShape 4">
            <a:extLst>
              <a:ext uri="{FF2B5EF4-FFF2-40B4-BE49-F238E27FC236}">
                <a16:creationId xmlns:a16="http://schemas.microsoft.com/office/drawing/2014/main" id="{A9C4FCAF-8E51-FB49-A7E9-7E2FB14B5BC6}"/>
              </a:ext>
            </a:extLst>
          </p:cNvPr>
          <p:cNvSpPr>
            <a:spLocks noChangeArrowheads="1"/>
          </p:cNvSpPr>
          <p:nvPr/>
        </p:nvSpPr>
        <p:spPr bwMode="auto">
          <a:xfrm>
            <a:off x="4497395" y="1538167"/>
            <a:ext cx="3206180" cy="1609872"/>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defTabSz="914377" eaLnBrk="1" fontAlgn="auto" hangingPunct="1">
              <a:spcBef>
                <a:spcPts val="0"/>
              </a:spcBef>
              <a:spcAft>
                <a:spcPts val="0"/>
              </a:spcAft>
            </a:pPr>
            <a:endParaRPr lang="en-US" sz="1333">
              <a:solidFill>
                <a:prstClr val="black"/>
              </a:solidFill>
              <a:latin typeface="Arial"/>
              <a:cs typeface="+mn-cs"/>
            </a:endParaRPr>
          </a:p>
        </p:txBody>
      </p:sp>
      <p:cxnSp>
        <p:nvCxnSpPr>
          <p:cNvPr id="74" name="Elbow Connector 73">
            <a:extLst>
              <a:ext uri="{FF2B5EF4-FFF2-40B4-BE49-F238E27FC236}">
                <a16:creationId xmlns:a16="http://schemas.microsoft.com/office/drawing/2014/main" id="{DF176368-3252-5743-A9A9-26C8B6158017}"/>
              </a:ext>
            </a:extLst>
          </p:cNvPr>
          <p:cNvCxnSpPr>
            <a:cxnSpLocks/>
            <a:endCxn id="46" idx="0"/>
          </p:cNvCxnSpPr>
          <p:nvPr/>
        </p:nvCxnSpPr>
        <p:spPr>
          <a:xfrm flipV="1">
            <a:off x="4150559" y="2213605"/>
            <a:ext cx="1270912" cy="11531"/>
          </a:xfrm>
          <a:prstGeom prst="bentConnector4">
            <a:avLst>
              <a:gd name="adj1" fmla="val 20591"/>
              <a:gd name="adj2" fmla="val 2743386"/>
            </a:avLst>
          </a:prstGeom>
          <a:ln w="12700">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7" name="Elbow Connector 76">
            <a:extLst>
              <a:ext uri="{FF2B5EF4-FFF2-40B4-BE49-F238E27FC236}">
                <a16:creationId xmlns:a16="http://schemas.microsoft.com/office/drawing/2014/main" id="{7C34C447-80F7-7E43-A643-36B9516F6892}"/>
              </a:ext>
            </a:extLst>
          </p:cNvPr>
          <p:cNvCxnSpPr>
            <a:cxnSpLocks/>
            <a:stCxn id="46" idx="2"/>
            <a:endCxn id="10" idx="0"/>
          </p:cNvCxnSpPr>
          <p:nvPr/>
        </p:nvCxnSpPr>
        <p:spPr>
          <a:xfrm rot="16200000" flipH="1">
            <a:off x="5979362" y="2217092"/>
            <a:ext cx="880564" cy="1996345"/>
          </a:xfrm>
          <a:prstGeom prst="bentConnector3">
            <a:avLst>
              <a:gd name="adj1" fmla="val 50000"/>
            </a:avLst>
          </a:prstGeom>
          <a:ln w="12700">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46CADFCA-8ED2-3446-895C-1D755F73B5EC}"/>
              </a:ext>
            </a:extLst>
          </p:cNvPr>
          <p:cNvSpPr txBox="1"/>
          <p:nvPr/>
        </p:nvSpPr>
        <p:spPr>
          <a:xfrm>
            <a:off x="3068732" y="3537445"/>
            <a:ext cx="1162498" cy="502573"/>
          </a:xfrm>
          <a:prstGeom prst="rect">
            <a:avLst/>
          </a:prstGeom>
          <a:noFill/>
        </p:spPr>
        <p:txBody>
          <a:bodyPr wrap="none" rtlCol="0">
            <a:spAutoFit/>
          </a:bodyPr>
          <a:lstStyle/>
          <a:p>
            <a:pPr defTabSz="914377" eaLnBrk="1" fontAlgn="auto" hangingPunct="1">
              <a:spcBef>
                <a:spcPts val="0"/>
              </a:spcBef>
              <a:spcAft>
                <a:spcPts val="0"/>
              </a:spcAft>
            </a:pPr>
            <a:r>
              <a:rPr lang="en-US" sz="1333" dirty="0" err="1">
                <a:solidFill>
                  <a:prstClr val="black"/>
                </a:solidFill>
                <a:latin typeface="Arial"/>
                <a:cs typeface="+mn-cs"/>
              </a:rPr>
              <a:t>rabbitMQ</a:t>
            </a:r>
            <a:endParaRPr lang="en-US" sz="1333" dirty="0">
              <a:solidFill>
                <a:prstClr val="black"/>
              </a:solidFill>
              <a:latin typeface="Arial"/>
              <a:cs typeface="+mn-cs"/>
            </a:endParaRPr>
          </a:p>
          <a:p>
            <a:pPr defTabSz="914377" eaLnBrk="1" fontAlgn="auto" hangingPunct="1">
              <a:spcBef>
                <a:spcPts val="0"/>
              </a:spcBef>
              <a:spcAft>
                <a:spcPts val="0"/>
              </a:spcAft>
            </a:pPr>
            <a:r>
              <a:rPr lang="en-US" sz="1333" dirty="0">
                <a:solidFill>
                  <a:prstClr val="black"/>
                </a:solidFill>
                <a:latin typeface="Arial"/>
                <a:cs typeface="+mn-cs"/>
              </a:rPr>
              <a:t>queue: items</a:t>
            </a:r>
            <a:endParaRPr sz="1333" dirty="0">
              <a:solidFill>
                <a:prstClr val="black"/>
              </a:solidFill>
              <a:latin typeface="Arial"/>
              <a:cs typeface="+mn-cs"/>
            </a:endParaRPr>
          </a:p>
        </p:txBody>
      </p:sp>
      <p:sp>
        <p:nvSpPr>
          <p:cNvPr id="54" name="Oval 53">
            <a:extLst>
              <a:ext uri="{FF2B5EF4-FFF2-40B4-BE49-F238E27FC236}">
                <a16:creationId xmlns:a16="http://schemas.microsoft.com/office/drawing/2014/main" id="{19DF6B16-ACA0-FE45-85BF-D8ACFF28C176}"/>
              </a:ext>
            </a:extLst>
          </p:cNvPr>
          <p:cNvSpPr/>
          <p:nvPr/>
        </p:nvSpPr>
        <p:spPr>
          <a:xfrm>
            <a:off x="1645204" y="2213606"/>
            <a:ext cx="426743" cy="41208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333" dirty="0">
                <a:solidFill>
                  <a:prstClr val="white"/>
                </a:solidFill>
                <a:latin typeface="Arial"/>
              </a:rPr>
              <a:t>1</a:t>
            </a:r>
            <a:endParaRPr sz="1333" dirty="0">
              <a:solidFill>
                <a:prstClr val="white"/>
              </a:solidFill>
              <a:latin typeface="Arial"/>
            </a:endParaRPr>
          </a:p>
        </p:txBody>
      </p:sp>
      <p:sp>
        <p:nvSpPr>
          <p:cNvPr id="65" name="AutoShape 4">
            <a:extLst>
              <a:ext uri="{FF2B5EF4-FFF2-40B4-BE49-F238E27FC236}">
                <a16:creationId xmlns:a16="http://schemas.microsoft.com/office/drawing/2014/main" id="{872ACC34-14D5-8549-A8ED-E9FAD24FDADB}"/>
              </a:ext>
            </a:extLst>
          </p:cNvPr>
          <p:cNvSpPr>
            <a:spLocks noChangeArrowheads="1"/>
          </p:cNvSpPr>
          <p:nvPr/>
        </p:nvSpPr>
        <p:spPr bwMode="auto">
          <a:xfrm>
            <a:off x="219833" y="1081925"/>
            <a:ext cx="9692263" cy="4906924"/>
          </a:xfrm>
          <a:prstGeom prst="roundRect">
            <a:avLst>
              <a:gd name="adj" fmla="val 2714"/>
            </a:avLst>
          </a:prstGeom>
          <a:noFill/>
          <a:ln w="19050">
            <a:solidFill>
              <a:srgbClr val="FF0000"/>
            </a:solidFill>
            <a:prstDash val="solid"/>
            <a:round/>
            <a:headEnd/>
            <a:tailEnd/>
          </a:ln>
        </p:spPr>
        <p:txBody>
          <a:bodyPr lIns="0" tIns="0" rIns="0" bIns="0" anchor="b" anchorCtr="1"/>
          <a:lstStyle/>
          <a:p>
            <a:pPr algn="ctr" defTabSz="914377" eaLnBrk="1" fontAlgn="auto" hangingPunct="1">
              <a:spcBef>
                <a:spcPts val="0"/>
              </a:spcBef>
              <a:spcAft>
                <a:spcPts val="0"/>
              </a:spcAft>
              <a:defRPr/>
            </a:pPr>
            <a:r>
              <a:rPr lang="en-US" sz="1200" dirty="0">
                <a:solidFill>
                  <a:srgbClr val="FF0000"/>
                </a:solidFill>
                <a:latin typeface="Arial"/>
              </a:rPr>
              <a:t>OpenShift</a:t>
            </a:r>
            <a:endParaRPr lang="en-US" sz="1200" dirty="0">
              <a:solidFill>
                <a:srgbClr val="FF0000"/>
              </a:solidFill>
              <a:latin typeface="Arial"/>
              <a:cs typeface="+mn-cs"/>
            </a:endParaRPr>
          </a:p>
        </p:txBody>
      </p:sp>
      <p:sp>
        <p:nvSpPr>
          <p:cNvPr id="66" name="AutoShape 4">
            <a:extLst>
              <a:ext uri="{FF2B5EF4-FFF2-40B4-BE49-F238E27FC236}">
                <a16:creationId xmlns:a16="http://schemas.microsoft.com/office/drawing/2014/main" id="{097D493F-81A5-E744-A29D-D1F9E892F405}"/>
              </a:ext>
            </a:extLst>
          </p:cNvPr>
          <p:cNvSpPr>
            <a:spLocks noChangeArrowheads="1"/>
          </p:cNvSpPr>
          <p:nvPr/>
        </p:nvSpPr>
        <p:spPr bwMode="auto">
          <a:xfrm>
            <a:off x="219833" y="6031825"/>
            <a:ext cx="9692263" cy="343174"/>
          </a:xfrm>
          <a:prstGeom prst="roundRect">
            <a:avLst>
              <a:gd name="adj" fmla="val 7117"/>
            </a:avLst>
          </a:prstGeom>
          <a:noFill/>
          <a:ln w="12700">
            <a:solidFill>
              <a:schemeClr val="bg1">
                <a:lumMod val="10000"/>
              </a:schemeClr>
            </a:solidFill>
            <a:prstDash val="solid"/>
            <a:round/>
            <a:headEnd/>
            <a:tailEnd/>
          </a:ln>
        </p:spPr>
        <p:txBody>
          <a:bodyPr lIns="0" tIns="0" rIns="0" bIns="0" anchor="b" anchorCtr="1"/>
          <a:lstStyle/>
          <a:p>
            <a:pPr algn="ctr" defTabSz="914377" eaLnBrk="1" fontAlgn="auto" hangingPunct="1">
              <a:spcBef>
                <a:spcPts val="0"/>
              </a:spcBef>
              <a:spcAft>
                <a:spcPts val="0"/>
              </a:spcAft>
              <a:defRPr/>
            </a:pPr>
            <a:r>
              <a:rPr lang="en-US" sz="1200" dirty="0">
                <a:solidFill>
                  <a:prstClr val="black"/>
                </a:solidFill>
                <a:latin typeface="Arial"/>
              </a:rPr>
              <a:t>On-premise or Cloud Providers (IBM, AWS, GCP, Azure...)</a:t>
            </a:r>
            <a:endParaRPr lang="en-US" sz="1200" dirty="0">
              <a:solidFill>
                <a:prstClr val="black"/>
              </a:solidFill>
              <a:latin typeface="Arial"/>
              <a:cs typeface="+mn-cs"/>
            </a:endParaRPr>
          </a:p>
        </p:txBody>
      </p:sp>
      <p:sp>
        <p:nvSpPr>
          <p:cNvPr id="68" name="AutoShape 4">
            <a:extLst>
              <a:ext uri="{FF2B5EF4-FFF2-40B4-BE49-F238E27FC236}">
                <a16:creationId xmlns:a16="http://schemas.microsoft.com/office/drawing/2014/main" id="{06542031-62B0-8342-BB58-B57AD775CF28}"/>
              </a:ext>
            </a:extLst>
          </p:cNvPr>
          <p:cNvSpPr>
            <a:spLocks noChangeArrowheads="1"/>
          </p:cNvSpPr>
          <p:nvPr/>
        </p:nvSpPr>
        <p:spPr bwMode="auto">
          <a:xfrm>
            <a:off x="311405" y="5300113"/>
            <a:ext cx="9509117" cy="347646"/>
          </a:xfrm>
          <a:prstGeom prst="roundRect">
            <a:avLst>
              <a:gd name="adj" fmla="val 7117"/>
            </a:avLst>
          </a:prstGeom>
          <a:solidFill>
            <a:schemeClr val="tx1">
              <a:lumMod val="25000"/>
              <a:lumOff val="75000"/>
            </a:schemeClr>
          </a:solidFill>
          <a:ln w="12700">
            <a:noFill/>
            <a:prstDash val="solid"/>
            <a:round/>
            <a:headEnd/>
            <a:tailEnd/>
          </a:ln>
        </p:spPr>
        <p:txBody>
          <a:bodyPr lIns="0" tIns="0" rIns="0" bIns="0" anchor="b" anchorCtr="1"/>
          <a:lstStyle/>
          <a:p>
            <a:pPr algn="ctr" defTabSz="914377" eaLnBrk="1" fontAlgn="auto" hangingPunct="1">
              <a:spcBef>
                <a:spcPts val="0"/>
              </a:spcBef>
              <a:spcAft>
                <a:spcPts val="0"/>
              </a:spcAft>
              <a:defRPr/>
            </a:pPr>
            <a:r>
              <a:rPr lang="en-US" sz="1200" dirty="0">
                <a:solidFill>
                  <a:prstClr val="black"/>
                </a:solidFill>
                <a:latin typeface="Arial"/>
              </a:rPr>
              <a:t>Cloud Pak for Integration</a:t>
            </a:r>
            <a:endParaRPr lang="en-US" sz="1200" dirty="0">
              <a:solidFill>
                <a:prstClr val="black"/>
              </a:solidFill>
              <a:latin typeface="Arial"/>
              <a:cs typeface="+mn-cs"/>
            </a:endParaRPr>
          </a:p>
        </p:txBody>
      </p:sp>
      <p:pic>
        <p:nvPicPr>
          <p:cNvPr id="69" name="Picture 68">
            <a:extLst>
              <a:ext uri="{FF2B5EF4-FFF2-40B4-BE49-F238E27FC236}">
                <a16:creationId xmlns:a16="http://schemas.microsoft.com/office/drawing/2014/main" id="{0DA4C501-A3BA-594D-890F-F84BE39B62A2}"/>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8347587" y="4352143"/>
            <a:ext cx="727588" cy="382450"/>
          </a:xfrm>
          <a:prstGeom prst="rect">
            <a:avLst/>
          </a:prstGeom>
        </p:spPr>
      </p:pic>
      <p:pic>
        <p:nvPicPr>
          <p:cNvPr id="16" name="Picture 15">
            <a:extLst>
              <a:ext uri="{FF2B5EF4-FFF2-40B4-BE49-F238E27FC236}">
                <a16:creationId xmlns:a16="http://schemas.microsoft.com/office/drawing/2014/main" id="{0E467D53-048B-3F40-8BBB-867856099864}"/>
              </a:ext>
            </a:extLst>
          </p:cNvPr>
          <p:cNvPicPr>
            <a:picLocks noChangeAspect="1"/>
          </p:cNvPicPr>
          <p:nvPr/>
        </p:nvPicPr>
        <p:blipFill>
          <a:blip r:embed="rId4"/>
          <a:stretch>
            <a:fillRect/>
          </a:stretch>
        </p:blipFill>
        <p:spPr>
          <a:xfrm>
            <a:off x="2931791" y="3053035"/>
            <a:ext cx="482600" cy="457200"/>
          </a:xfrm>
          <a:prstGeom prst="rect">
            <a:avLst/>
          </a:prstGeom>
        </p:spPr>
      </p:pic>
    </p:spTree>
    <p:extLst>
      <p:ext uri="{BB962C8B-B14F-4D97-AF65-F5344CB8AC3E}">
        <p14:creationId xmlns:p14="http://schemas.microsoft.com/office/powerpoint/2010/main" val="290332540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CA7BB88-793B-4346-B58C-DB9114BCDC7C}"/>
              </a:ext>
            </a:extLst>
          </p:cNvPr>
          <p:cNvSpPr>
            <a:spLocks noGrp="1"/>
          </p:cNvSpPr>
          <p:nvPr>
            <p:ph type="ctrTitle"/>
          </p:nvPr>
        </p:nvSpPr>
        <p:spPr/>
        <p:txBody>
          <a:bodyPr/>
          <a:lstStyle/>
          <a:p>
            <a:r>
              <a:rPr lang="en-US"/>
              <a:t>Shipping Order Management Service</a:t>
            </a:r>
          </a:p>
        </p:txBody>
      </p:sp>
      <p:sp>
        <p:nvSpPr>
          <p:cNvPr id="4" name="Subtitle 3">
            <a:extLst>
              <a:ext uri="{FF2B5EF4-FFF2-40B4-BE49-F238E27FC236}">
                <a16:creationId xmlns:a16="http://schemas.microsoft.com/office/drawing/2014/main" id="{A670359B-6F55-4A4B-B561-E963EBEC9430}"/>
              </a:ext>
            </a:extLst>
          </p:cNvPr>
          <p:cNvSpPr>
            <a:spLocks noGrp="1"/>
          </p:cNvSpPr>
          <p:nvPr>
            <p:ph type="subTitle" idx="1"/>
          </p:nvPr>
        </p:nvSpPr>
        <p:spPr/>
        <p:txBody>
          <a:bodyPr/>
          <a:lstStyle/>
          <a:p>
            <a:endParaRPr lang="en-US"/>
          </a:p>
        </p:txBody>
      </p:sp>
      <p:sp>
        <p:nvSpPr>
          <p:cNvPr id="2" name="Slide Number Placeholder 1">
            <a:extLst>
              <a:ext uri="{FF2B5EF4-FFF2-40B4-BE49-F238E27FC236}">
                <a16:creationId xmlns:a16="http://schemas.microsoft.com/office/drawing/2014/main" id="{DAC22168-347A-2342-9743-28524952F026}"/>
              </a:ext>
            </a:extLst>
          </p:cNvPr>
          <p:cNvSpPr>
            <a:spLocks noGrp="1"/>
          </p:cNvSpPr>
          <p:nvPr>
            <p:ph type="sldNum" sz="quarter" idx="12"/>
          </p:nvPr>
        </p:nvSpPr>
        <p:spPr/>
        <p:txBody>
          <a:bodyPr/>
          <a:lstStyle/>
          <a:p>
            <a:fld id="{C565C23E-6D76-459C-BC14-A9049E4EE889}" type="slidenum">
              <a:rPr lang="en-US" smtClean="0"/>
              <a:t>69</a:t>
            </a:fld>
            <a:endParaRPr lang="en-US"/>
          </a:p>
        </p:txBody>
      </p:sp>
    </p:spTree>
    <p:extLst>
      <p:ext uri="{BB962C8B-B14F-4D97-AF65-F5344CB8AC3E}">
        <p14:creationId xmlns:p14="http://schemas.microsoft.com/office/powerpoint/2010/main" val="42356360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10DF99-1A04-C246-A65C-748C38174A45}"/>
              </a:ext>
            </a:extLst>
          </p:cNvPr>
          <p:cNvSpPr>
            <a:spLocks noGrp="1"/>
          </p:cNvSpPr>
          <p:nvPr>
            <p:ph type="title"/>
          </p:nvPr>
        </p:nvSpPr>
        <p:spPr>
          <a:xfrm>
            <a:off x="390788" y="60120"/>
            <a:ext cx="10886813" cy="549388"/>
          </a:xfrm>
        </p:spPr>
        <p:txBody>
          <a:bodyPr/>
          <a:lstStyle/>
          <a:p>
            <a:r>
              <a:rPr lang="en-US" dirty="0"/>
              <a:t>Event Sourcing</a:t>
            </a:r>
          </a:p>
        </p:txBody>
      </p:sp>
      <p:sp>
        <p:nvSpPr>
          <p:cNvPr id="13" name="Content Placeholder 12">
            <a:extLst>
              <a:ext uri="{FF2B5EF4-FFF2-40B4-BE49-F238E27FC236}">
                <a16:creationId xmlns:a16="http://schemas.microsoft.com/office/drawing/2014/main" id="{A965E85D-9D82-2A4A-839E-44A7BDF0280D}"/>
              </a:ext>
            </a:extLst>
          </p:cNvPr>
          <p:cNvSpPr>
            <a:spLocks noGrp="1"/>
          </p:cNvSpPr>
          <p:nvPr>
            <p:ph idx="1"/>
          </p:nvPr>
        </p:nvSpPr>
        <p:spPr>
          <a:xfrm>
            <a:off x="458519" y="4841237"/>
            <a:ext cx="6677388" cy="1136178"/>
          </a:xfrm>
        </p:spPr>
        <p:txBody>
          <a:bodyPr/>
          <a:lstStyle/>
          <a:p>
            <a:r>
              <a:rPr lang="en-US" sz="2000" dirty="0"/>
              <a:t>Immutable Ordered Events</a:t>
            </a:r>
          </a:p>
          <a:p>
            <a:r>
              <a:rPr lang="en-US" sz="2000" dirty="0"/>
              <a:t>Replay and auditability</a:t>
            </a:r>
          </a:p>
          <a:p>
            <a:r>
              <a:rPr lang="en-US" sz="2000" dirty="0"/>
              <a:t>Key </a:t>
            </a:r>
            <a:r>
              <a:rPr lang="en-US" sz="2000" dirty="0" err="1"/>
              <a:t>OrderId</a:t>
            </a:r>
            <a:endParaRPr lang="en-US" sz="2000"/>
          </a:p>
        </p:txBody>
      </p:sp>
      <p:sp>
        <p:nvSpPr>
          <p:cNvPr id="4" name="Slide Number Placeholder 3">
            <a:extLst>
              <a:ext uri="{FF2B5EF4-FFF2-40B4-BE49-F238E27FC236}">
                <a16:creationId xmlns:a16="http://schemas.microsoft.com/office/drawing/2014/main" id="{7DB29D51-1104-554A-A60B-4B8558F4E29F}"/>
              </a:ext>
            </a:extLst>
          </p:cNvPr>
          <p:cNvSpPr>
            <a:spLocks noGrp="1"/>
          </p:cNvSpPr>
          <p:nvPr>
            <p:ph type="sldNum" sz="quarter" idx="12"/>
          </p:nvPr>
        </p:nvSpPr>
        <p:spPr/>
        <p:txBody>
          <a:bodyPr/>
          <a:lstStyle/>
          <a:p>
            <a:fld id="{E9549862-13E2-C34D-815E-8545BD36FC59}" type="slidenum">
              <a:rPr lang="en-US" smtClean="0">
                <a:solidFill>
                  <a:srgbClr val="6D7777"/>
                </a:solidFill>
              </a:rPr>
              <a:pPr/>
              <a:t>7</a:t>
            </a:fld>
            <a:endParaRPr lang="en-US">
              <a:solidFill>
                <a:srgbClr val="6D7777"/>
              </a:solidFill>
            </a:endParaRPr>
          </a:p>
        </p:txBody>
      </p:sp>
      <p:sp>
        <p:nvSpPr>
          <p:cNvPr id="5" name="Rounded Rectangle 4">
            <a:extLst>
              <a:ext uri="{FF2B5EF4-FFF2-40B4-BE49-F238E27FC236}">
                <a16:creationId xmlns:a16="http://schemas.microsoft.com/office/drawing/2014/main" id="{6191341C-DC19-8F4A-B228-DC01AF14E0D8}"/>
              </a:ext>
            </a:extLst>
          </p:cNvPr>
          <p:cNvSpPr/>
          <p:nvPr/>
        </p:nvSpPr>
        <p:spPr bwMode="auto">
          <a:xfrm>
            <a:off x="2831745" y="2238202"/>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a:solidFill>
                  <a:schemeClr val="bg1"/>
                </a:solidFill>
              </a:rPr>
              <a:t>Order Created</a:t>
            </a:r>
            <a:endParaRPr lang="en-US" sz="900">
              <a:solidFill>
                <a:schemeClr val="bg1"/>
              </a:solidFill>
            </a:endParaRPr>
          </a:p>
        </p:txBody>
      </p:sp>
      <p:cxnSp>
        <p:nvCxnSpPr>
          <p:cNvPr id="15" name="Straight Arrow Connector 14">
            <a:extLst>
              <a:ext uri="{FF2B5EF4-FFF2-40B4-BE49-F238E27FC236}">
                <a16:creationId xmlns:a16="http://schemas.microsoft.com/office/drawing/2014/main" id="{19B57508-9301-9941-B025-A868AF395A91}"/>
              </a:ext>
            </a:extLst>
          </p:cNvPr>
          <p:cNvCxnSpPr/>
          <p:nvPr/>
        </p:nvCxnSpPr>
        <p:spPr>
          <a:xfrm>
            <a:off x="1012016" y="4501279"/>
            <a:ext cx="8585200" cy="0"/>
          </a:xfrm>
          <a:prstGeom prst="straightConnector1">
            <a:avLst/>
          </a:prstGeom>
          <a:ln w="508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16" name="Rounded Rectangle 15">
            <a:extLst>
              <a:ext uri="{FF2B5EF4-FFF2-40B4-BE49-F238E27FC236}">
                <a16:creationId xmlns:a16="http://schemas.microsoft.com/office/drawing/2014/main" id="{76FF5E87-93E1-5640-BC1E-33D45AE25AD7}"/>
              </a:ext>
            </a:extLst>
          </p:cNvPr>
          <p:cNvSpPr/>
          <p:nvPr/>
        </p:nvSpPr>
        <p:spPr bwMode="auto">
          <a:xfrm>
            <a:off x="3342588" y="2238202"/>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a:solidFill>
                  <a:schemeClr val="bg1"/>
                </a:solidFill>
              </a:rPr>
              <a:t>Order Updated</a:t>
            </a:r>
            <a:endParaRPr lang="en-US" sz="900">
              <a:solidFill>
                <a:schemeClr val="bg1"/>
              </a:solidFill>
            </a:endParaRPr>
          </a:p>
        </p:txBody>
      </p:sp>
      <p:sp>
        <p:nvSpPr>
          <p:cNvPr id="17" name="Rounded Rectangle 16">
            <a:extLst>
              <a:ext uri="{FF2B5EF4-FFF2-40B4-BE49-F238E27FC236}">
                <a16:creationId xmlns:a16="http://schemas.microsoft.com/office/drawing/2014/main" id="{2655E2FC-9F2A-1441-9B6B-840E9F7B2245}"/>
              </a:ext>
            </a:extLst>
          </p:cNvPr>
          <p:cNvSpPr/>
          <p:nvPr/>
        </p:nvSpPr>
        <p:spPr bwMode="auto">
          <a:xfrm>
            <a:off x="3853431" y="2238202"/>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a:solidFill>
                  <a:schemeClr val="bg1"/>
                </a:solidFill>
              </a:rPr>
              <a:t>Order Updated</a:t>
            </a:r>
            <a:endParaRPr lang="en-US" sz="900">
              <a:solidFill>
                <a:schemeClr val="bg1"/>
              </a:solidFill>
            </a:endParaRPr>
          </a:p>
        </p:txBody>
      </p:sp>
      <p:sp>
        <p:nvSpPr>
          <p:cNvPr id="18" name="Rounded Rectangle 17">
            <a:extLst>
              <a:ext uri="{FF2B5EF4-FFF2-40B4-BE49-F238E27FC236}">
                <a16:creationId xmlns:a16="http://schemas.microsoft.com/office/drawing/2014/main" id="{CDBD6D07-726C-F94C-AEB4-8FB92BC5D1B9}"/>
              </a:ext>
            </a:extLst>
          </p:cNvPr>
          <p:cNvSpPr/>
          <p:nvPr/>
        </p:nvSpPr>
        <p:spPr bwMode="auto">
          <a:xfrm>
            <a:off x="5441439" y="2238202"/>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a:solidFill>
                  <a:schemeClr val="bg1"/>
                </a:solidFill>
              </a:rPr>
              <a:t>Order Confirmed</a:t>
            </a:r>
            <a:endParaRPr lang="en-US" sz="900">
              <a:solidFill>
                <a:schemeClr val="bg1"/>
              </a:solidFill>
            </a:endParaRPr>
          </a:p>
        </p:txBody>
      </p:sp>
      <p:sp>
        <p:nvSpPr>
          <p:cNvPr id="19" name="Rounded Rectangle 18">
            <a:extLst>
              <a:ext uri="{FF2B5EF4-FFF2-40B4-BE49-F238E27FC236}">
                <a16:creationId xmlns:a16="http://schemas.microsoft.com/office/drawing/2014/main" id="{9AE026EB-4DD7-CE45-9C9F-7919D6C1B8EA}"/>
              </a:ext>
            </a:extLst>
          </p:cNvPr>
          <p:cNvSpPr/>
          <p:nvPr/>
        </p:nvSpPr>
        <p:spPr bwMode="auto">
          <a:xfrm>
            <a:off x="6463459" y="2238202"/>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a:solidFill>
                  <a:schemeClr val="bg1"/>
                </a:solidFill>
              </a:rPr>
              <a:t>Order Shipped</a:t>
            </a:r>
            <a:endParaRPr lang="en-US" sz="900">
              <a:solidFill>
                <a:schemeClr val="bg1"/>
              </a:solidFill>
            </a:endParaRPr>
          </a:p>
        </p:txBody>
      </p:sp>
      <p:sp>
        <p:nvSpPr>
          <p:cNvPr id="20" name="Rounded Rectangle 19">
            <a:extLst>
              <a:ext uri="{FF2B5EF4-FFF2-40B4-BE49-F238E27FC236}">
                <a16:creationId xmlns:a16="http://schemas.microsoft.com/office/drawing/2014/main" id="{763DB0E9-C331-F045-80BC-673E0B4FA864}"/>
              </a:ext>
            </a:extLst>
          </p:cNvPr>
          <p:cNvSpPr/>
          <p:nvPr/>
        </p:nvSpPr>
        <p:spPr bwMode="auto">
          <a:xfrm>
            <a:off x="7485145" y="2238202"/>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a:solidFill>
                  <a:schemeClr val="bg1"/>
                </a:solidFill>
              </a:rPr>
              <a:t>Order Delivered</a:t>
            </a:r>
            <a:endParaRPr lang="en-US" sz="900">
              <a:solidFill>
                <a:schemeClr val="bg1"/>
              </a:solidFill>
            </a:endParaRPr>
          </a:p>
        </p:txBody>
      </p:sp>
      <p:sp>
        <p:nvSpPr>
          <p:cNvPr id="21" name="Rounded Rectangle 20">
            <a:extLst>
              <a:ext uri="{FF2B5EF4-FFF2-40B4-BE49-F238E27FC236}">
                <a16:creationId xmlns:a16="http://schemas.microsoft.com/office/drawing/2014/main" id="{D1908F41-0D04-464B-B656-A150243165FE}"/>
              </a:ext>
            </a:extLst>
          </p:cNvPr>
          <p:cNvSpPr/>
          <p:nvPr/>
        </p:nvSpPr>
        <p:spPr bwMode="auto">
          <a:xfrm>
            <a:off x="6974302" y="2238202"/>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a:solidFill>
                  <a:schemeClr val="bg1"/>
                </a:solidFill>
              </a:rPr>
              <a:t>Order In Transit</a:t>
            </a:r>
            <a:endParaRPr lang="en-US" sz="900">
              <a:solidFill>
                <a:schemeClr val="bg1"/>
              </a:solidFill>
            </a:endParaRPr>
          </a:p>
        </p:txBody>
      </p:sp>
      <p:sp>
        <p:nvSpPr>
          <p:cNvPr id="22" name="Rounded Rectangle 21">
            <a:extLst>
              <a:ext uri="{FF2B5EF4-FFF2-40B4-BE49-F238E27FC236}">
                <a16:creationId xmlns:a16="http://schemas.microsoft.com/office/drawing/2014/main" id="{69C736B1-E402-3D49-ABEA-E4DFAAEC8E32}"/>
              </a:ext>
            </a:extLst>
          </p:cNvPr>
          <p:cNvSpPr/>
          <p:nvPr/>
        </p:nvSpPr>
        <p:spPr>
          <a:xfrm>
            <a:off x="8560515" y="1383749"/>
            <a:ext cx="1486840" cy="633014"/>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5">
                    <a:lumMod val="50000"/>
                  </a:schemeClr>
                </a:solidFill>
              </a:rPr>
              <a:t>Order </a:t>
            </a:r>
            <a:r>
              <a:rPr lang="en-US" sz="1200" err="1">
                <a:solidFill>
                  <a:schemeClr val="accent5">
                    <a:lumMod val="50000"/>
                  </a:schemeClr>
                </a:solidFill>
              </a:rPr>
              <a:t>Mgt</a:t>
            </a:r>
            <a:r>
              <a:rPr lang="en-US" sz="1200">
                <a:solidFill>
                  <a:schemeClr val="accent5">
                    <a:lumMod val="50000"/>
                  </a:schemeClr>
                </a:solidFill>
              </a:rPr>
              <a:t> MS</a:t>
            </a:r>
          </a:p>
        </p:txBody>
      </p:sp>
      <p:grpSp>
        <p:nvGrpSpPr>
          <p:cNvPr id="23" name="Group 22">
            <a:extLst>
              <a:ext uri="{FF2B5EF4-FFF2-40B4-BE49-F238E27FC236}">
                <a16:creationId xmlns:a16="http://schemas.microsoft.com/office/drawing/2014/main" id="{135B849B-E572-9040-866B-1759A982B1BE}"/>
              </a:ext>
            </a:extLst>
          </p:cNvPr>
          <p:cNvGrpSpPr/>
          <p:nvPr/>
        </p:nvGrpSpPr>
        <p:grpSpPr>
          <a:xfrm>
            <a:off x="8978640" y="1024137"/>
            <a:ext cx="835775" cy="355209"/>
            <a:chOff x="2605549" y="2273123"/>
            <a:chExt cx="835775" cy="355209"/>
          </a:xfrm>
        </p:grpSpPr>
        <p:grpSp>
          <p:nvGrpSpPr>
            <p:cNvPr id="24" name="Group 23">
              <a:extLst>
                <a:ext uri="{FF2B5EF4-FFF2-40B4-BE49-F238E27FC236}">
                  <a16:creationId xmlns:a16="http://schemas.microsoft.com/office/drawing/2014/main" id="{36A8C791-63DA-1342-90A4-15C48C4A0ED8}"/>
                </a:ext>
              </a:extLst>
            </p:cNvPr>
            <p:cNvGrpSpPr/>
            <p:nvPr/>
          </p:nvGrpSpPr>
          <p:grpSpPr>
            <a:xfrm>
              <a:off x="2605549" y="2273123"/>
              <a:ext cx="253071" cy="355209"/>
              <a:chOff x="2605549" y="2282084"/>
              <a:chExt cx="253071" cy="355209"/>
            </a:xfrm>
          </p:grpSpPr>
          <p:sp>
            <p:nvSpPr>
              <p:cNvPr id="31" name="Oval 30">
                <a:extLst>
                  <a:ext uri="{FF2B5EF4-FFF2-40B4-BE49-F238E27FC236}">
                    <a16:creationId xmlns:a16="http://schemas.microsoft.com/office/drawing/2014/main" id="{B6EB5ABD-4136-F24E-B249-43D046EB00FE}"/>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Connector 31">
                <a:extLst>
                  <a:ext uri="{FF2B5EF4-FFF2-40B4-BE49-F238E27FC236}">
                    <a16:creationId xmlns:a16="http://schemas.microsoft.com/office/drawing/2014/main" id="{7C6D23C9-FF77-6549-94A8-12570067FFC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25" name="Group 24">
              <a:extLst>
                <a:ext uri="{FF2B5EF4-FFF2-40B4-BE49-F238E27FC236}">
                  <a16:creationId xmlns:a16="http://schemas.microsoft.com/office/drawing/2014/main" id="{919FADE7-EEBA-6240-B214-13C5F913E91D}"/>
                </a:ext>
              </a:extLst>
            </p:cNvPr>
            <p:cNvGrpSpPr/>
            <p:nvPr/>
          </p:nvGrpSpPr>
          <p:grpSpPr>
            <a:xfrm>
              <a:off x="2901383" y="2273123"/>
              <a:ext cx="253071" cy="355209"/>
              <a:chOff x="2605549" y="2282084"/>
              <a:chExt cx="253071" cy="355209"/>
            </a:xfrm>
          </p:grpSpPr>
          <p:sp>
            <p:nvSpPr>
              <p:cNvPr id="29" name="Oval 28">
                <a:extLst>
                  <a:ext uri="{FF2B5EF4-FFF2-40B4-BE49-F238E27FC236}">
                    <a16:creationId xmlns:a16="http://schemas.microsoft.com/office/drawing/2014/main" id="{01EBC578-1BE1-4E49-8B8D-CCAB4467F2EB}"/>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Connector 29">
                <a:extLst>
                  <a:ext uri="{FF2B5EF4-FFF2-40B4-BE49-F238E27FC236}">
                    <a16:creationId xmlns:a16="http://schemas.microsoft.com/office/drawing/2014/main" id="{6EC89E40-2CC0-7346-932C-F5F033A79382}"/>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26" name="Group 25">
              <a:extLst>
                <a:ext uri="{FF2B5EF4-FFF2-40B4-BE49-F238E27FC236}">
                  <a16:creationId xmlns:a16="http://schemas.microsoft.com/office/drawing/2014/main" id="{81E63D62-ABE0-A54A-AB7D-CA4288654051}"/>
                </a:ext>
              </a:extLst>
            </p:cNvPr>
            <p:cNvGrpSpPr/>
            <p:nvPr/>
          </p:nvGrpSpPr>
          <p:grpSpPr>
            <a:xfrm>
              <a:off x="3188253" y="2273123"/>
              <a:ext cx="253071" cy="355209"/>
              <a:chOff x="2605549" y="2282084"/>
              <a:chExt cx="253071" cy="355209"/>
            </a:xfrm>
          </p:grpSpPr>
          <p:sp>
            <p:nvSpPr>
              <p:cNvPr id="27" name="Oval 26">
                <a:extLst>
                  <a:ext uri="{FF2B5EF4-FFF2-40B4-BE49-F238E27FC236}">
                    <a16:creationId xmlns:a16="http://schemas.microsoft.com/office/drawing/2014/main" id="{7113544B-A21B-7F45-8DE2-68F36603CFF1}"/>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Connector 27">
                <a:extLst>
                  <a:ext uri="{FF2B5EF4-FFF2-40B4-BE49-F238E27FC236}">
                    <a16:creationId xmlns:a16="http://schemas.microsoft.com/office/drawing/2014/main" id="{34D2ECD9-3E64-1344-AD16-DC735F9ACC92}"/>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33" name="Can 32">
            <a:extLst>
              <a:ext uri="{FF2B5EF4-FFF2-40B4-BE49-F238E27FC236}">
                <a16:creationId xmlns:a16="http://schemas.microsoft.com/office/drawing/2014/main" id="{17CDB687-7A00-3B49-B421-A3E84C08F0D8}"/>
              </a:ext>
            </a:extLst>
          </p:cNvPr>
          <p:cNvSpPr/>
          <p:nvPr/>
        </p:nvSpPr>
        <p:spPr>
          <a:xfrm flipH="1">
            <a:off x="10120641" y="1572354"/>
            <a:ext cx="687299" cy="615251"/>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chemeClr val="bg1"/>
                </a:solidFill>
              </a:rPr>
              <a:t>Order</a:t>
            </a:r>
          </a:p>
        </p:txBody>
      </p:sp>
      <p:sp>
        <p:nvSpPr>
          <p:cNvPr id="34" name="Rectangle 33">
            <a:extLst>
              <a:ext uri="{FF2B5EF4-FFF2-40B4-BE49-F238E27FC236}">
                <a16:creationId xmlns:a16="http://schemas.microsoft.com/office/drawing/2014/main" id="{5712367E-BCD1-9C47-9F29-D2CD2B76B41C}"/>
              </a:ext>
            </a:extLst>
          </p:cNvPr>
          <p:cNvSpPr/>
          <p:nvPr/>
        </p:nvSpPr>
        <p:spPr>
          <a:xfrm>
            <a:off x="1384060" y="1173405"/>
            <a:ext cx="1242987" cy="747203"/>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rgbClr val="7030A0"/>
                </a:solidFill>
              </a:rPr>
              <a:t>UI Web SPA</a:t>
            </a:r>
          </a:p>
        </p:txBody>
      </p:sp>
      <p:grpSp>
        <p:nvGrpSpPr>
          <p:cNvPr id="35" name="Group 193">
            <a:extLst>
              <a:ext uri="{FF2B5EF4-FFF2-40B4-BE49-F238E27FC236}">
                <a16:creationId xmlns:a16="http://schemas.microsoft.com/office/drawing/2014/main" id="{5A6A143A-C62B-9740-8C1B-AEB7034B3C8E}"/>
              </a:ext>
            </a:extLst>
          </p:cNvPr>
          <p:cNvGrpSpPr/>
          <p:nvPr/>
        </p:nvGrpSpPr>
        <p:grpSpPr>
          <a:xfrm>
            <a:off x="532351" y="1194262"/>
            <a:ext cx="639880" cy="863862"/>
            <a:chOff x="8826" y="-1"/>
            <a:chExt cx="707232" cy="899522"/>
          </a:xfrm>
        </p:grpSpPr>
        <p:grpSp>
          <p:nvGrpSpPr>
            <p:cNvPr id="36" name="Group 191">
              <a:extLst>
                <a:ext uri="{FF2B5EF4-FFF2-40B4-BE49-F238E27FC236}">
                  <a16:creationId xmlns:a16="http://schemas.microsoft.com/office/drawing/2014/main" id="{7384E7DB-A4A1-DD40-8593-9A23A799F703}"/>
                </a:ext>
              </a:extLst>
            </p:cNvPr>
            <p:cNvGrpSpPr/>
            <p:nvPr/>
          </p:nvGrpSpPr>
          <p:grpSpPr>
            <a:xfrm>
              <a:off x="8826" y="-1"/>
              <a:ext cx="707232" cy="707233"/>
              <a:chOff x="8826" y="0"/>
              <a:chExt cx="707231" cy="707231"/>
            </a:xfrm>
          </p:grpSpPr>
          <p:sp>
            <p:nvSpPr>
              <p:cNvPr id="38" name="Shape 189">
                <a:extLst>
                  <a:ext uri="{FF2B5EF4-FFF2-40B4-BE49-F238E27FC236}">
                    <a16:creationId xmlns:a16="http://schemas.microsoft.com/office/drawing/2014/main" id="{3C129518-D3A4-5D43-9F1F-B9C4AF0CCE34}"/>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sz="1588"/>
              </a:p>
            </p:txBody>
          </p:sp>
          <p:pic>
            <p:nvPicPr>
              <p:cNvPr id="39" name="_-02.png">
                <a:extLst>
                  <a:ext uri="{FF2B5EF4-FFF2-40B4-BE49-F238E27FC236}">
                    <a16:creationId xmlns:a16="http://schemas.microsoft.com/office/drawing/2014/main" id="{4963068B-CFA6-1E46-BFB7-B6BFBF272780}"/>
                  </a:ext>
                </a:extLst>
              </p:cNvPr>
              <p:cNvPicPr/>
              <p:nvPr/>
            </p:nvPicPr>
            <p:blipFill>
              <a:blip r:embed="rId2"/>
              <a:srcRect l="24323" t="21763" r="24323" b="21763"/>
              <a:stretch>
                <a:fillRect/>
              </a:stretch>
            </p:blipFill>
            <p:spPr>
              <a:xfrm>
                <a:off x="172020" y="153919"/>
                <a:ext cx="363191" cy="399394"/>
              </a:xfrm>
              <a:prstGeom prst="rect">
                <a:avLst/>
              </a:prstGeom>
              <a:ln w="3175" cap="flat">
                <a:noFill/>
                <a:miter lim="400000"/>
              </a:ln>
              <a:effectLst/>
            </p:spPr>
          </p:pic>
        </p:grpSp>
        <p:sp>
          <p:nvSpPr>
            <p:cNvPr id="37" name="Shape 192">
              <a:extLst>
                <a:ext uri="{FF2B5EF4-FFF2-40B4-BE49-F238E27FC236}">
                  <a16:creationId xmlns:a16="http://schemas.microsoft.com/office/drawing/2014/main" id="{923E800B-80BA-CD40-BC72-8DA379F2CEF8}"/>
                </a:ext>
              </a:extLst>
            </p:cNvPr>
            <p:cNvSpPr/>
            <p:nvPr/>
          </p:nvSpPr>
          <p:spPr>
            <a:xfrm>
              <a:off x="171674" y="707232"/>
              <a:ext cx="471281" cy="192289"/>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1200"/>
                <a:t>USER</a:t>
              </a:r>
              <a:endParaRPr sz="706"/>
            </a:p>
          </p:txBody>
        </p:sp>
      </p:grpSp>
      <p:cxnSp>
        <p:nvCxnSpPr>
          <p:cNvPr id="41" name="Elbow Connector 40">
            <a:extLst>
              <a:ext uri="{FF2B5EF4-FFF2-40B4-BE49-F238E27FC236}">
                <a16:creationId xmlns:a16="http://schemas.microsoft.com/office/drawing/2014/main" id="{1F08B7A8-1145-5146-8327-B57256EE69BA}"/>
              </a:ext>
            </a:extLst>
          </p:cNvPr>
          <p:cNvCxnSpPr>
            <a:stCxn id="34" idx="3"/>
            <a:endCxn id="5" idx="0"/>
          </p:cNvCxnSpPr>
          <p:nvPr/>
        </p:nvCxnSpPr>
        <p:spPr>
          <a:xfrm>
            <a:off x="2627047" y="1547007"/>
            <a:ext cx="460120" cy="691195"/>
          </a:xfrm>
          <a:prstGeom prst="bentConnector2">
            <a:avLst/>
          </a:prstGeom>
          <a:ln w="3175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2" name="Elbow Connector 41">
            <a:extLst>
              <a:ext uri="{FF2B5EF4-FFF2-40B4-BE49-F238E27FC236}">
                <a16:creationId xmlns:a16="http://schemas.microsoft.com/office/drawing/2014/main" id="{7FE2FBE0-47C5-C942-A85F-5836C8E0615D}"/>
              </a:ext>
            </a:extLst>
          </p:cNvPr>
          <p:cNvCxnSpPr>
            <a:cxnSpLocks/>
            <a:stCxn id="34" idx="3"/>
            <a:endCxn id="16" idx="0"/>
          </p:cNvCxnSpPr>
          <p:nvPr/>
        </p:nvCxnSpPr>
        <p:spPr>
          <a:xfrm>
            <a:off x="2627047" y="1547007"/>
            <a:ext cx="970963" cy="691195"/>
          </a:xfrm>
          <a:prstGeom prst="bentConnector2">
            <a:avLst/>
          </a:prstGeom>
          <a:ln w="3175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5" name="Elbow Connector 44">
            <a:extLst>
              <a:ext uri="{FF2B5EF4-FFF2-40B4-BE49-F238E27FC236}">
                <a16:creationId xmlns:a16="http://schemas.microsoft.com/office/drawing/2014/main" id="{4B4B46D3-686E-3240-818E-52E942DD0D3B}"/>
              </a:ext>
            </a:extLst>
          </p:cNvPr>
          <p:cNvCxnSpPr>
            <a:cxnSpLocks/>
            <a:stCxn id="34" idx="3"/>
            <a:endCxn id="17" idx="0"/>
          </p:cNvCxnSpPr>
          <p:nvPr/>
        </p:nvCxnSpPr>
        <p:spPr>
          <a:xfrm>
            <a:off x="2627047" y="1547007"/>
            <a:ext cx="1481806" cy="691195"/>
          </a:xfrm>
          <a:prstGeom prst="bentConnector2">
            <a:avLst/>
          </a:prstGeom>
          <a:ln w="3175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8" name="Elbow Connector 47">
            <a:extLst>
              <a:ext uri="{FF2B5EF4-FFF2-40B4-BE49-F238E27FC236}">
                <a16:creationId xmlns:a16="http://schemas.microsoft.com/office/drawing/2014/main" id="{08D294B1-16BA-4947-B6E9-F9E2D637CAC9}"/>
              </a:ext>
            </a:extLst>
          </p:cNvPr>
          <p:cNvCxnSpPr>
            <a:cxnSpLocks/>
            <a:stCxn id="19" idx="0"/>
            <a:endCxn id="22" idx="1"/>
          </p:cNvCxnSpPr>
          <p:nvPr/>
        </p:nvCxnSpPr>
        <p:spPr>
          <a:xfrm rot="5400000" flipH="1" flipV="1">
            <a:off x="7370725" y="1048412"/>
            <a:ext cx="537946" cy="1841634"/>
          </a:xfrm>
          <a:prstGeom prst="bentConnector2">
            <a:avLst/>
          </a:prstGeom>
          <a:ln w="31750">
            <a:solidFill>
              <a:srgbClr val="7030A0"/>
            </a:solidFill>
            <a:prstDash val="sysDash"/>
            <a:tailEnd type="triangle"/>
          </a:ln>
          <a:effectLst/>
        </p:spPr>
        <p:style>
          <a:lnRef idx="2">
            <a:schemeClr val="accent1"/>
          </a:lnRef>
          <a:fillRef idx="0">
            <a:schemeClr val="accent1"/>
          </a:fillRef>
          <a:effectRef idx="1">
            <a:schemeClr val="accent1"/>
          </a:effectRef>
          <a:fontRef idx="minor">
            <a:schemeClr val="tx1"/>
          </a:fontRef>
        </p:style>
      </p:cxnSp>
      <p:sp>
        <p:nvSpPr>
          <p:cNvPr id="51" name="TextBox 50">
            <a:extLst>
              <a:ext uri="{FF2B5EF4-FFF2-40B4-BE49-F238E27FC236}">
                <a16:creationId xmlns:a16="http://schemas.microsoft.com/office/drawing/2014/main" id="{16C8A02D-4A26-ED42-A724-40C5070AEEF6}"/>
              </a:ext>
            </a:extLst>
          </p:cNvPr>
          <p:cNvSpPr txBox="1"/>
          <p:nvPr/>
        </p:nvSpPr>
        <p:spPr>
          <a:xfrm>
            <a:off x="9401009" y="4095174"/>
            <a:ext cx="689035" cy="369332"/>
          </a:xfrm>
          <a:prstGeom prst="rect">
            <a:avLst/>
          </a:prstGeom>
          <a:noFill/>
        </p:spPr>
        <p:txBody>
          <a:bodyPr wrap="none" rtlCol="0">
            <a:spAutoFit/>
          </a:bodyPr>
          <a:lstStyle/>
          <a:p>
            <a:r>
              <a:rPr lang="en-US"/>
              <a:t>Time</a:t>
            </a:r>
          </a:p>
        </p:txBody>
      </p:sp>
      <p:sp>
        <p:nvSpPr>
          <p:cNvPr id="52" name="TextBox 51">
            <a:extLst>
              <a:ext uri="{FF2B5EF4-FFF2-40B4-BE49-F238E27FC236}">
                <a16:creationId xmlns:a16="http://schemas.microsoft.com/office/drawing/2014/main" id="{BE6DE36C-00AB-A348-98D4-C070342B003B}"/>
              </a:ext>
            </a:extLst>
          </p:cNvPr>
          <p:cNvSpPr txBox="1"/>
          <p:nvPr/>
        </p:nvSpPr>
        <p:spPr>
          <a:xfrm>
            <a:off x="6559967" y="1284115"/>
            <a:ext cx="744756" cy="369332"/>
          </a:xfrm>
          <a:prstGeom prst="rect">
            <a:avLst/>
          </a:prstGeom>
          <a:noFill/>
        </p:spPr>
        <p:txBody>
          <a:bodyPr wrap="none" rtlCol="0">
            <a:spAutoFit/>
          </a:bodyPr>
          <a:lstStyle/>
          <a:p>
            <a:r>
              <a:rPr lang="en-US"/>
              <a:t>offset</a:t>
            </a:r>
          </a:p>
        </p:txBody>
      </p:sp>
      <p:sp>
        <p:nvSpPr>
          <p:cNvPr id="40" name="Rounded Rectangle 39">
            <a:extLst>
              <a:ext uri="{FF2B5EF4-FFF2-40B4-BE49-F238E27FC236}">
                <a16:creationId xmlns:a16="http://schemas.microsoft.com/office/drawing/2014/main" id="{3C9DC503-13D7-5644-947E-85BCB66F24CA}"/>
              </a:ext>
            </a:extLst>
          </p:cNvPr>
          <p:cNvSpPr/>
          <p:nvPr/>
        </p:nvSpPr>
        <p:spPr bwMode="auto">
          <a:xfrm>
            <a:off x="4356603" y="2238202"/>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a:solidFill>
                  <a:schemeClr val="bg1"/>
                </a:solidFill>
              </a:rPr>
              <a:t>Order Pending</a:t>
            </a:r>
            <a:endParaRPr lang="en-US" sz="900">
              <a:solidFill>
                <a:schemeClr val="bg1"/>
              </a:solidFill>
            </a:endParaRPr>
          </a:p>
        </p:txBody>
      </p:sp>
      <p:sp>
        <p:nvSpPr>
          <p:cNvPr id="43" name="Rounded Rectangle 42">
            <a:extLst>
              <a:ext uri="{FF2B5EF4-FFF2-40B4-BE49-F238E27FC236}">
                <a16:creationId xmlns:a16="http://schemas.microsoft.com/office/drawing/2014/main" id="{BF7460D3-10DD-B24E-B060-2CF0015CED43}"/>
              </a:ext>
            </a:extLst>
          </p:cNvPr>
          <p:cNvSpPr/>
          <p:nvPr/>
        </p:nvSpPr>
        <p:spPr bwMode="auto">
          <a:xfrm>
            <a:off x="4872064" y="2238202"/>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a:solidFill>
                  <a:schemeClr val="bg1"/>
                </a:solidFill>
              </a:rPr>
              <a:t>Order Booked</a:t>
            </a:r>
            <a:endParaRPr lang="en-US" sz="900">
              <a:solidFill>
                <a:schemeClr val="bg1"/>
              </a:solidFill>
            </a:endParaRPr>
          </a:p>
        </p:txBody>
      </p:sp>
      <p:sp>
        <p:nvSpPr>
          <p:cNvPr id="44" name="Rounded Rectangle 43">
            <a:extLst>
              <a:ext uri="{FF2B5EF4-FFF2-40B4-BE49-F238E27FC236}">
                <a16:creationId xmlns:a16="http://schemas.microsoft.com/office/drawing/2014/main" id="{7ECAC759-0601-D64D-9261-EC885EBD5C89}"/>
              </a:ext>
            </a:extLst>
          </p:cNvPr>
          <p:cNvSpPr/>
          <p:nvPr/>
        </p:nvSpPr>
        <p:spPr bwMode="auto">
          <a:xfrm>
            <a:off x="5971442" y="2238202"/>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a:solidFill>
                  <a:schemeClr val="bg1"/>
                </a:solidFill>
              </a:rPr>
              <a:t>Order Assigned</a:t>
            </a:r>
            <a:endParaRPr lang="en-US" sz="900">
              <a:solidFill>
                <a:schemeClr val="bg1"/>
              </a:solidFill>
            </a:endParaRPr>
          </a:p>
        </p:txBody>
      </p:sp>
    </p:spTree>
    <p:extLst>
      <p:ext uri="{BB962C8B-B14F-4D97-AF65-F5344CB8AC3E}">
        <p14:creationId xmlns:p14="http://schemas.microsoft.com/office/powerpoint/2010/main" val="197035038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CAE078-2A88-E949-B154-356BE6C700D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5D27D85-F947-DB4B-81B5-836D389C2683}"/>
              </a:ext>
            </a:extLst>
          </p:cNvPr>
          <p:cNvSpPr>
            <a:spLocks noGrp="1"/>
          </p:cNvSpPr>
          <p:nvPr>
            <p:ph idx="1"/>
          </p:nvPr>
        </p:nvSpPr>
        <p:spPr/>
        <p:txBody>
          <a:bodyPr/>
          <a:lstStyle/>
          <a:p>
            <a:endParaRPr lang="en-US"/>
          </a:p>
          <a:p>
            <a:endParaRPr lang="en-US"/>
          </a:p>
          <a:p>
            <a:endParaRPr lang="en-US"/>
          </a:p>
          <a:p>
            <a:endParaRPr lang="en-US"/>
          </a:p>
          <a:p>
            <a:r>
              <a:rPr lang="en-US"/>
              <a:t>See separate deck in </a:t>
            </a:r>
            <a:r>
              <a:rPr lang="en-US" err="1"/>
              <a:t>refarch</a:t>
            </a:r>
            <a:r>
              <a:rPr lang="en-US"/>
              <a:t>-kc-order-</a:t>
            </a:r>
            <a:r>
              <a:rPr lang="en-US" err="1"/>
              <a:t>ms</a:t>
            </a:r>
            <a:r>
              <a:rPr lang="en-US"/>
              <a:t> project</a:t>
            </a:r>
          </a:p>
        </p:txBody>
      </p:sp>
      <p:sp>
        <p:nvSpPr>
          <p:cNvPr id="4" name="Slide Number Placeholder 3">
            <a:extLst>
              <a:ext uri="{FF2B5EF4-FFF2-40B4-BE49-F238E27FC236}">
                <a16:creationId xmlns:a16="http://schemas.microsoft.com/office/drawing/2014/main" id="{37857499-F763-F043-894E-D96B417042D1}"/>
              </a:ext>
            </a:extLst>
          </p:cNvPr>
          <p:cNvSpPr>
            <a:spLocks noGrp="1"/>
          </p:cNvSpPr>
          <p:nvPr>
            <p:ph type="sldNum" sz="quarter" idx="12"/>
          </p:nvPr>
        </p:nvSpPr>
        <p:spPr/>
        <p:txBody>
          <a:bodyPr/>
          <a:lstStyle/>
          <a:p>
            <a:fld id="{E9549862-13E2-C34D-815E-8545BD36FC59}" type="slidenum">
              <a:rPr lang="en-US" smtClean="0">
                <a:solidFill>
                  <a:srgbClr val="6D7777"/>
                </a:solidFill>
              </a:rPr>
              <a:pPr/>
              <a:t>70</a:t>
            </a:fld>
            <a:endParaRPr lang="en-US">
              <a:solidFill>
                <a:srgbClr val="6D7777"/>
              </a:solidFill>
            </a:endParaRPr>
          </a:p>
        </p:txBody>
      </p:sp>
    </p:spTree>
    <p:extLst>
      <p:ext uri="{BB962C8B-B14F-4D97-AF65-F5344CB8AC3E}">
        <p14:creationId xmlns:p14="http://schemas.microsoft.com/office/powerpoint/2010/main" val="236253604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CA7BB88-793B-4346-B58C-DB9114BCDC7C}"/>
              </a:ext>
            </a:extLst>
          </p:cNvPr>
          <p:cNvSpPr>
            <a:spLocks noGrp="1"/>
          </p:cNvSpPr>
          <p:nvPr>
            <p:ph type="ctrTitle"/>
          </p:nvPr>
        </p:nvSpPr>
        <p:spPr/>
        <p:txBody>
          <a:bodyPr/>
          <a:lstStyle/>
          <a:p>
            <a:r>
              <a:rPr lang="en-US"/>
              <a:t>Voyages Management Service</a:t>
            </a:r>
          </a:p>
        </p:txBody>
      </p:sp>
      <p:sp>
        <p:nvSpPr>
          <p:cNvPr id="4" name="Subtitle 3">
            <a:extLst>
              <a:ext uri="{FF2B5EF4-FFF2-40B4-BE49-F238E27FC236}">
                <a16:creationId xmlns:a16="http://schemas.microsoft.com/office/drawing/2014/main" id="{A670359B-6F55-4A4B-B561-E963EBEC9430}"/>
              </a:ext>
            </a:extLst>
          </p:cNvPr>
          <p:cNvSpPr>
            <a:spLocks noGrp="1"/>
          </p:cNvSpPr>
          <p:nvPr>
            <p:ph type="subTitle" idx="1"/>
          </p:nvPr>
        </p:nvSpPr>
        <p:spPr/>
        <p:txBody>
          <a:bodyPr/>
          <a:lstStyle/>
          <a:p>
            <a:endParaRPr lang="en-US"/>
          </a:p>
        </p:txBody>
      </p:sp>
      <p:sp>
        <p:nvSpPr>
          <p:cNvPr id="2" name="Slide Number Placeholder 1">
            <a:extLst>
              <a:ext uri="{FF2B5EF4-FFF2-40B4-BE49-F238E27FC236}">
                <a16:creationId xmlns:a16="http://schemas.microsoft.com/office/drawing/2014/main" id="{DAC22168-347A-2342-9743-28524952F026}"/>
              </a:ext>
            </a:extLst>
          </p:cNvPr>
          <p:cNvSpPr>
            <a:spLocks noGrp="1"/>
          </p:cNvSpPr>
          <p:nvPr>
            <p:ph type="sldNum" sz="quarter" idx="12"/>
          </p:nvPr>
        </p:nvSpPr>
        <p:spPr/>
        <p:txBody>
          <a:bodyPr/>
          <a:lstStyle/>
          <a:p>
            <a:fld id="{C565C23E-6D76-459C-BC14-A9049E4EE889}" type="slidenum">
              <a:rPr lang="en-US" smtClean="0"/>
              <a:t>71</a:t>
            </a:fld>
            <a:endParaRPr lang="en-US"/>
          </a:p>
        </p:txBody>
      </p:sp>
    </p:spTree>
    <p:extLst>
      <p:ext uri="{BB962C8B-B14F-4D97-AF65-F5344CB8AC3E}">
        <p14:creationId xmlns:p14="http://schemas.microsoft.com/office/powerpoint/2010/main" val="102412254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C1F982F-DE8C-2042-956A-56CA294E2767}"/>
              </a:ext>
            </a:extLst>
          </p:cNvPr>
          <p:cNvSpPr txBox="1"/>
          <p:nvPr/>
        </p:nvSpPr>
        <p:spPr>
          <a:xfrm>
            <a:off x="667265" y="444843"/>
            <a:ext cx="10540313" cy="2462213"/>
          </a:xfrm>
          <a:prstGeom prst="rect">
            <a:avLst/>
          </a:prstGeom>
          <a:noFill/>
        </p:spPr>
        <p:txBody>
          <a:bodyPr wrap="square" rtlCol="0">
            <a:spAutoFit/>
          </a:bodyPr>
          <a:lstStyle/>
          <a:p>
            <a:r>
              <a:rPr lang="en-US" sz="2400"/>
              <a:t>voyages-</a:t>
            </a:r>
            <a:r>
              <a:rPr lang="en-US" sz="2400" err="1"/>
              <a:t>ms</a:t>
            </a:r>
            <a:br>
              <a:rPr lang="en-US"/>
            </a:br>
            <a:br>
              <a:rPr lang="en-US"/>
            </a:br>
            <a:r>
              <a:rPr lang="en-US"/>
              <a:t>Assign order to voyage: POST to /{</a:t>
            </a:r>
            <a:r>
              <a:rPr lang="en-US" err="1"/>
              <a:t>voyageID</a:t>
            </a:r>
            <a:r>
              <a:rPr lang="en-US"/>
              <a:t>}/assign</a:t>
            </a:r>
          </a:p>
          <a:p>
            <a:endParaRPr lang="en-US"/>
          </a:p>
          <a:p>
            <a:r>
              <a:rPr lang="en-US"/>
              <a:t>Body: </a:t>
            </a:r>
          </a:p>
          <a:p>
            <a:r>
              <a:rPr lang="en-GB" sz="1000"/>
              <a:t> {</a:t>
            </a:r>
          </a:p>
          <a:p>
            <a:r>
              <a:rPr lang="en-GB" sz="1000"/>
              <a:t>   "</a:t>
            </a:r>
            <a:r>
              <a:rPr lang="en-GB" sz="1000" err="1"/>
              <a:t>orderID</a:t>
            </a:r>
            <a:r>
              <a:rPr lang="en-GB" sz="1000"/>
              <a:t>": " dfd79376-c46e-41c4-aa88-08a3594fe2f8 ", </a:t>
            </a:r>
          </a:p>
          <a:p>
            <a:r>
              <a:rPr lang="en-GB" sz="1000"/>
              <a:t>   "containers": 2</a:t>
            </a:r>
          </a:p>
          <a:p>
            <a:r>
              <a:rPr lang="en-GB" sz="1000"/>
              <a:t> }</a:t>
            </a:r>
            <a:endParaRPr lang="en-GB"/>
          </a:p>
          <a:p>
            <a:r>
              <a:rPr lang="en-GB"/>
              <a:t>Response: TBD</a:t>
            </a:r>
          </a:p>
        </p:txBody>
      </p:sp>
    </p:spTree>
    <p:extLst>
      <p:ext uri="{BB962C8B-B14F-4D97-AF65-F5344CB8AC3E}">
        <p14:creationId xmlns:p14="http://schemas.microsoft.com/office/powerpoint/2010/main" val="210556678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CC5440E-BDD2-534B-BBD3-AC8DF1CB478A}"/>
              </a:ext>
            </a:extLst>
          </p:cNvPr>
          <p:cNvSpPr txBox="1"/>
          <p:nvPr/>
        </p:nvSpPr>
        <p:spPr>
          <a:xfrm>
            <a:off x="667265" y="444843"/>
            <a:ext cx="10540313" cy="3170099"/>
          </a:xfrm>
          <a:prstGeom prst="rect">
            <a:avLst/>
          </a:prstGeom>
          <a:noFill/>
        </p:spPr>
        <p:txBody>
          <a:bodyPr wrap="square" rtlCol="0">
            <a:spAutoFit/>
          </a:bodyPr>
          <a:lstStyle/>
          <a:p>
            <a:r>
              <a:rPr lang="en-US" sz="2400"/>
              <a:t>voyages-</a:t>
            </a:r>
            <a:r>
              <a:rPr lang="en-US" sz="2400" err="1"/>
              <a:t>ms</a:t>
            </a:r>
            <a:br>
              <a:rPr lang="en-US"/>
            </a:br>
            <a:endParaRPr lang="en-US"/>
          </a:p>
          <a:p>
            <a:r>
              <a:rPr lang="en-US"/>
              <a:t>Get all: GET to /</a:t>
            </a:r>
          </a:p>
          <a:p>
            <a:endParaRPr lang="en-US"/>
          </a:p>
          <a:p>
            <a:r>
              <a:rPr lang="en-GB"/>
              <a:t>Response:</a:t>
            </a:r>
          </a:p>
          <a:p>
            <a:r>
              <a:rPr lang="en-GB" sz="1000"/>
              <a:t>[ </a:t>
            </a:r>
          </a:p>
          <a:p>
            <a:r>
              <a:rPr lang="en-GB" sz="1000"/>
              <a:t>  {"voyageID":"100", "shipID":"ship1", "</a:t>
            </a:r>
            <a:r>
              <a:rPr lang="en-GB" sz="1000" err="1"/>
              <a:t>srcPort</a:t>
            </a:r>
            <a:r>
              <a:rPr lang="en-GB" sz="1000"/>
              <a:t>":"NYC", "plannedDeparture":"2019-02-01T20:20Z", "</a:t>
            </a:r>
            <a:r>
              <a:rPr lang="en-GB" sz="1000" err="1"/>
              <a:t>destPort</a:t>
            </a:r>
            <a:r>
              <a:rPr lang="en-GB" sz="1000"/>
              <a:t>":"LON", "plannedArrival":"2019-02-10T20:20Z"},</a:t>
            </a:r>
          </a:p>
          <a:p>
            <a:r>
              <a:rPr lang="en-GB" sz="1000"/>
              <a:t>  {"voyageID":"200", "shipID":"ship2", "</a:t>
            </a:r>
            <a:r>
              <a:rPr lang="en-GB" sz="1000" err="1"/>
              <a:t>srcPort</a:t>
            </a:r>
            <a:r>
              <a:rPr lang="en-GB" sz="1000"/>
              <a:t>":"NYC", "plannedDeparture":"2019-02-01T20:20Z", "</a:t>
            </a:r>
            <a:r>
              <a:rPr lang="en-GB" sz="1000" err="1"/>
              <a:t>destPort</a:t>
            </a:r>
            <a:r>
              <a:rPr lang="en-GB" sz="1000"/>
              <a:t>":"LON", "plannedArrival":"2019-02-10T20:20Z"},</a:t>
            </a:r>
          </a:p>
          <a:p>
            <a:r>
              <a:rPr lang="en-GB" sz="1000"/>
              <a:t>  {"voyageID":"300", "shipID":"ship3", "</a:t>
            </a:r>
            <a:r>
              <a:rPr lang="en-GB" sz="1000" err="1"/>
              <a:t>srcPort</a:t>
            </a:r>
            <a:r>
              <a:rPr lang="en-GB" sz="1000"/>
              <a:t>":"NYC", "plannedDeparture":"2019-02-01T20:20Z", "</a:t>
            </a:r>
            <a:r>
              <a:rPr lang="en-GB" sz="1000" err="1"/>
              <a:t>destPort</a:t>
            </a:r>
            <a:r>
              <a:rPr lang="en-GB" sz="1000"/>
              <a:t>":"LON", "plannedArrival":"2019-02-10T20:20Z"}</a:t>
            </a:r>
          </a:p>
          <a:p>
            <a:r>
              <a:rPr lang="en-GB" sz="1000"/>
              <a:t>]</a:t>
            </a:r>
          </a:p>
          <a:p>
            <a:endParaRPr lang="en-GB"/>
          </a:p>
          <a:p>
            <a:r>
              <a:rPr lang="en-GB"/>
              <a:t>Should include remaining free slots</a:t>
            </a:r>
          </a:p>
          <a:p>
            <a:r>
              <a:rPr lang="en-GB"/>
              <a:t>Also include current voyage status ? Waiting, in transit, completed?</a:t>
            </a:r>
          </a:p>
        </p:txBody>
      </p:sp>
    </p:spTree>
    <p:extLst>
      <p:ext uri="{BB962C8B-B14F-4D97-AF65-F5344CB8AC3E}">
        <p14:creationId xmlns:p14="http://schemas.microsoft.com/office/powerpoint/2010/main" val="247378017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CC5440E-BDD2-534B-BBD3-AC8DF1CB478A}"/>
              </a:ext>
            </a:extLst>
          </p:cNvPr>
          <p:cNvSpPr txBox="1"/>
          <p:nvPr/>
        </p:nvSpPr>
        <p:spPr>
          <a:xfrm>
            <a:off x="667265" y="444843"/>
            <a:ext cx="10540313" cy="2708434"/>
          </a:xfrm>
          <a:prstGeom prst="rect">
            <a:avLst/>
          </a:prstGeom>
          <a:noFill/>
        </p:spPr>
        <p:txBody>
          <a:bodyPr wrap="square" rtlCol="0">
            <a:spAutoFit/>
          </a:bodyPr>
          <a:lstStyle/>
          <a:p>
            <a:r>
              <a:rPr lang="en-US" sz="2400"/>
              <a:t>voyages-</a:t>
            </a:r>
            <a:r>
              <a:rPr lang="en-US" sz="2400" err="1"/>
              <a:t>ms</a:t>
            </a:r>
            <a:br>
              <a:rPr lang="en-US"/>
            </a:br>
            <a:endParaRPr lang="en-US"/>
          </a:p>
          <a:p>
            <a:r>
              <a:rPr lang="en-US"/>
              <a:t>Get by ID: GET to /{</a:t>
            </a:r>
            <a:r>
              <a:rPr lang="en-US" err="1"/>
              <a:t>voyageID</a:t>
            </a:r>
            <a:r>
              <a:rPr lang="en-US"/>
              <a:t>}</a:t>
            </a:r>
          </a:p>
          <a:p>
            <a:endParaRPr lang="en-US"/>
          </a:p>
          <a:p>
            <a:r>
              <a:rPr lang="en-GB"/>
              <a:t>Response:</a:t>
            </a:r>
          </a:p>
          <a:p>
            <a:endParaRPr lang="en-GB" sz="1000"/>
          </a:p>
          <a:p>
            <a:r>
              <a:rPr lang="en-GB" sz="1000"/>
              <a:t>{"voyageID":"100", "shipID":"ship1", "</a:t>
            </a:r>
            <a:r>
              <a:rPr lang="en-GB" sz="1000" err="1"/>
              <a:t>srcPort</a:t>
            </a:r>
            <a:r>
              <a:rPr lang="en-GB" sz="1000"/>
              <a:t>":"NYC", "plannedDeparture":"2019-02-01T20:20Z", "</a:t>
            </a:r>
            <a:r>
              <a:rPr lang="en-GB" sz="1000" err="1"/>
              <a:t>destPort</a:t>
            </a:r>
            <a:r>
              <a:rPr lang="en-GB" sz="1000"/>
              <a:t>":"LON", "plannedArrival":"2019-02-10T20:20Z"},</a:t>
            </a:r>
          </a:p>
          <a:p>
            <a:endParaRPr lang="en-GB"/>
          </a:p>
          <a:p>
            <a:r>
              <a:rPr lang="en-GB"/>
              <a:t>Should include remaining free slots</a:t>
            </a:r>
          </a:p>
          <a:p>
            <a:r>
              <a:rPr lang="en-GB"/>
              <a:t>Also include current status ? Waiting, in transit, completed?</a:t>
            </a:r>
          </a:p>
        </p:txBody>
      </p:sp>
    </p:spTree>
    <p:extLst>
      <p:ext uri="{BB962C8B-B14F-4D97-AF65-F5344CB8AC3E}">
        <p14:creationId xmlns:p14="http://schemas.microsoft.com/office/powerpoint/2010/main" val="65882840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https://upload.wikimedia.org/wikipedia/commons/thumb/0/05/Apache_kafka.svg/220px-Apache_kafka.svg.png">
            <a:extLst>
              <a:ext uri="{FF2B5EF4-FFF2-40B4-BE49-F238E27FC236}">
                <a16:creationId xmlns:a16="http://schemas.microsoft.com/office/drawing/2014/main" id="{ECA11968-978F-DA44-9E79-C58636271A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85643" y="1107133"/>
            <a:ext cx="671806" cy="1047407"/>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B4E365E1-EF0E-7A4C-AC9C-016577D14378}"/>
              </a:ext>
            </a:extLst>
          </p:cNvPr>
          <p:cNvSpPr/>
          <p:nvPr/>
        </p:nvSpPr>
        <p:spPr>
          <a:xfrm>
            <a:off x="3136557" y="922171"/>
            <a:ext cx="4215714" cy="384295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90A86B8-4F66-DF46-9347-49862E54CB30}"/>
              </a:ext>
            </a:extLst>
          </p:cNvPr>
          <p:cNvSpPr txBox="1"/>
          <p:nvPr/>
        </p:nvSpPr>
        <p:spPr>
          <a:xfrm>
            <a:off x="3571155" y="476661"/>
            <a:ext cx="3346515" cy="369332"/>
          </a:xfrm>
          <a:prstGeom prst="rect">
            <a:avLst/>
          </a:prstGeom>
          <a:noFill/>
        </p:spPr>
        <p:txBody>
          <a:bodyPr wrap="square" rtlCol="0">
            <a:spAutoFit/>
          </a:bodyPr>
          <a:lstStyle/>
          <a:p>
            <a:pPr algn="ctr"/>
            <a:r>
              <a:rPr lang="en-US"/>
              <a:t>voyages-</a:t>
            </a:r>
            <a:r>
              <a:rPr lang="en-US" err="1"/>
              <a:t>ms</a:t>
            </a:r>
            <a:endParaRPr lang="en-US"/>
          </a:p>
        </p:txBody>
      </p:sp>
      <p:cxnSp>
        <p:nvCxnSpPr>
          <p:cNvPr id="12" name="Straight Arrow Connector 11">
            <a:extLst>
              <a:ext uri="{FF2B5EF4-FFF2-40B4-BE49-F238E27FC236}">
                <a16:creationId xmlns:a16="http://schemas.microsoft.com/office/drawing/2014/main" id="{80665A03-8021-544F-AF3B-B3125FC6606B}"/>
              </a:ext>
            </a:extLst>
          </p:cNvPr>
          <p:cNvCxnSpPr/>
          <p:nvPr/>
        </p:nvCxnSpPr>
        <p:spPr>
          <a:xfrm>
            <a:off x="810705" y="3005526"/>
            <a:ext cx="2325851" cy="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9D36E458-59A7-0640-9AAA-47C4AF4E5C69}"/>
              </a:ext>
            </a:extLst>
          </p:cNvPr>
          <p:cNvSpPr txBox="1"/>
          <p:nvPr/>
        </p:nvSpPr>
        <p:spPr>
          <a:xfrm>
            <a:off x="1013254" y="2733932"/>
            <a:ext cx="1717589" cy="369332"/>
          </a:xfrm>
          <a:prstGeom prst="rect">
            <a:avLst/>
          </a:prstGeom>
          <a:noFill/>
        </p:spPr>
        <p:txBody>
          <a:bodyPr wrap="square" rtlCol="0">
            <a:spAutoFit/>
          </a:bodyPr>
          <a:lstStyle/>
          <a:p>
            <a:pPr algn="ctr"/>
            <a:r>
              <a:rPr lang="en-US" err="1"/>
              <a:t>GetAll</a:t>
            </a:r>
            <a:endParaRPr lang="en-US"/>
          </a:p>
        </p:txBody>
      </p:sp>
      <p:cxnSp>
        <p:nvCxnSpPr>
          <p:cNvPr id="14" name="Straight Arrow Connector 13">
            <a:extLst>
              <a:ext uri="{FF2B5EF4-FFF2-40B4-BE49-F238E27FC236}">
                <a16:creationId xmlns:a16="http://schemas.microsoft.com/office/drawing/2014/main" id="{C04F3A32-AE11-3742-ACF7-AE269AE2DE08}"/>
              </a:ext>
            </a:extLst>
          </p:cNvPr>
          <p:cNvCxnSpPr/>
          <p:nvPr/>
        </p:nvCxnSpPr>
        <p:spPr>
          <a:xfrm>
            <a:off x="810705" y="1409851"/>
            <a:ext cx="2325851" cy="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40C51593-004F-6544-B8F3-0B2AEC516F3D}"/>
              </a:ext>
            </a:extLst>
          </p:cNvPr>
          <p:cNvSpPr txBox="1"/>
          <p:nvPr/>
        </p:nvSpPr>
        <p:spPr>
          <a:xfrm>
            <a:off x="1013254" y="1138257"/>
            <a:ext cx="1717589" cy="369332"/>
          </a:xfrm>
          <a:prstGeom prst="rect">
            <a:avLst/>
          </a:prstGeom>
          <a:noFill/>
        </p:spPr>
        <p:txBody>
          <a:bodyPr wrap="square" rtlCol="0">
            <a:spAutoFit/>
          </a:bodyPr>
          <a:lstStyle/>
          <a:p>
            <a:pPr algn="ctr"/>
            <a:r>
              <a:rPr lang="en-US"/>
              <a:t>Assign</a:t>
            </a:r>
          </a:p>
        </p:txBody>
      </p:sp>
      <p:cxnSp>
        <p:nvCxnSpPr>
          <p:cNvPr id="16" name="Straight Arrow Connector 15">
            <a:extLst>
              <a:ext uri="{FF2B5EF4-FFF2-40B4-BE49-F238E27FC236}">
                <a16:creationId xmlns:a16="http://schemas.microsoft.com/office/drawing/2014/main" id="{AB1EAAB6-D743-4B41-B8D0-A14CAC405856}"/>
              </a:ext>
            </a:extLst>
          </p:cNvPr>
          <p:cNvCxnSpPr/>
          <p:nvPr/>
        </p:nvCxnSpPr>
        <p:spPr>
          <a:xfrm>
            <a:off x="810705" y="4610729"/>
            <a:ext cx="2325851" cy="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C0E3620F-C0EE-F740-A55B-FD7EDA5CF3B9}"/>
              </a:ext>
            </a:extLst>
          </p:cNvPr>
          <p:cNvSpPr txBox="1"/>
          <p:nvPr/>
        </p:nvSpPr>
        <p:spPr>
          <a:xfrm>
            <a:off x="1013254" y="4339135"/>
            <a:ext cx="1717589" cy="369332"/>
          </a:xfrm>
          <a:prstGeom prst="rect">
            <a:avLst/>
          </a:prstGeom>
          <a:noFill/>
        </p:spPr>
        <p:txBody>
          <a:bodyPr wrap="square" rtlCol="0">
            <a:spAutoFit/>
          </a:bodyPr>
          <a:lstStyle/>
          <a:p>
            <a:pPr algn="ctr"/>
            <a:r>
              <a:rPr lang="en-US" err="1"/>
              <a:t>GetById</a:t>
            </a:r>
            <a:endParaRPr lang="en-US"/>
          </a:p>
        </p:txBody>
      </p:sp>
      <p:cxnSp>
        <p:nvCxnSpPr>
          <p:cNvPr id="11" name="Straight Arrow Connector 10">
            <a:extLst>
              <a:ext uri="{FF2B5EF4-FFF2-40B4-BE49-F238E27FC236}">
                <a16:creationId xmlns:a16="http://schemas.microsoft.com/office/drawing/2014/main" id="{8AABCE53-C7B6-5A40-A808-995E23625C48}"/>
              </a:ext>
            </a:extLst>
          </p:cNvPr>
          <p:cNvCxnSpPr>
            <a:cxnSpLocks/>
          </p:cNvCxnSpPr>
          <p:nvPr/>
        </p:nvCxnSpPr>
        <p:spPr>
          <a:xfrm flipH="1">
            <a:off x="7352271" y="3657600"/>
            <a:ext cx="2263347" cy="0"/>
          </a:xfrm>
          <a:prstGeom prst="straightConnector1">
            <a:avLst/>
          </a:prstGeom>
          <a:ln w="254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F929F462-362B-FF44-99CC-8BD1CB6614EB}"/>
              </a:ext>
            </a:extLst>
          </p:cNvPr>
          <p:cNvSpPr txBox="1"/>
          <p:nvPr/>
        </p:nvSpPr>
        <p:spPr>
          <a:xfrm>
            <a:off x="10034408" y="2474314"/>
            <a:ext cx="1556951" cy="369332"/>
          </a:xfrm>
          <a:prstGeom prst="rect">
            <a:avLst/>
          </a:prstGeom>
          <a:noFill/>
        </p:spPr>
        <p:txBody>
          <a:bodyPr wrap="square" rtlCol="0">
            <a:spAutoFit/>
          </a:bodyPr>
          <a:lstStyle/>
          <a:p>
            <a:r>
              <a:rPr lang="en-US"/>
              <a:t>Topic orders</a:t>
            </a:r>
          </a:p>
        </p:txBody>
      </p:sp>
      <p:sp>
        <p:nvSpPr>
          <p:cNvPr id="22" name="Rectangle 21">
            <a:extLst>
              <a:ext uri="{FF2B5EF4-FFF2-40B4-BE49-F238E27FC236}">
                <a16:creationId xmlns:a16="http://schemas.microsoft.com/office/drawing/2014/main" id="{1F9C8D9F-AD04-2441-B4C6-E5C7FD7C120D}"/>
              </a:ext>
            </a:extLst>
          </p:cNvPr>
          <p:cNvSpPr/>
          <p:nvPr/>
        </p:nvSpPr>
        <p:spPr>
          <a:xfrm>
            <a:off x="9615617" y="922172"/>
            <a:ext cx="2211859" cy="384295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Can 30">
            <a:extLst>
              <a:ext uri="{FF2B5EF4-FFF2-40B4-BE49-F238E27FC236}">
                <a16:creationId xmlns:a16="http://schemas.microsoft.com/office/drawing/2014/main" id="{0273731B-82C2-0147-9DA7-04C0ED86ED9A}"/>
              </a:ext>
            </a:extLst>
          </p:cNvPr>
          <p:cNvSpPr/>
          <p:nvPr/>
        </p:nvSpPr>
        <p:spPr>
          <a:xfrm>
            <a:off x="5782962" y="3373397"/>
            <a:ext cx="827903" cy="1062681"/>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Arrow Connector 32">
            <a:extLst>
              <a:ext uri="{FF2B5EF4-FFF2-40B4-BE49-F238E27FC236}">
                <a16:creationId xmlns:a16="http://schemas.microsoft.com/office/drawing/2014/main" id="{502865AE-C512-9D44-AE65-586522F751B3}"/>
              </a:ext>
            </a:extLst>
          </p:cNvPr>
          <p:cNvCxnSpPr/>
          <p:nvPr/>
        </p:nvCxnSpPr>
        <p:spPr>
          <a:xfrm>
            <a:off x="3136556" y="3024988"/>
            <a:ext cx="2670091" cy="6449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0649ECDE-27F7-D74B-8995-C1163F86F523}"/>
              </a:ext>
            </a:extLst>
          </p:cNvPr>
          <p:cNvCxnSpPr/>
          <p:nvPr/>
        </p:nvCxnSpPr>
        <p:spPr>
          <a:xfrm flipV="1">
            <a:off x="3136556" y="4115469"/>
            <a:ext cx="2646406" cy="4952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249B64E8-1CA5-D745-A051-E7D1AEEFC433}"/>
              </a:ext>
            </a:extLst>
          </p:cNvPr>
          <p:cNvCxnSpPr/>
          <p:nvPr/>
        </p:nvCxnSpPr>
        <p:spPr>
          <a:xfrm flipH="1">
            <a:off x="6610865" y="3669959"/>
            <a:ext cx="741406" cy="1800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7532EE23-7F4D-0C4C-B4F3-9A27039724CD}"/>
              </a:ext>
            </a:extLst>
          </p:cNvPr>
          <p:cNvSpPr txBox="1"/>
          <p:nvPr/>
        </p:nvSpPr>
        <p:spPr>
          <a:xfrm>
            <a:off x="7686220" y="3209112"/>
            <a:ext cx="2980751" cy="369332"/>
          </a:xfrm>
          <a:prstGeom prst="rect">
            <a:avLst/>
          </a:prstGeom>
          <a:noFill/>
        </p:spPr>
        <p:txBody>
          <a:bodyPr wrap="square" rtlCol="0">
            <a:spAutoFit/>
          </a:bodyPr>
          <a:lstStyle/>
          <a:p>
            <a:r>
              <a:rPr lang="en-US" err="1"/>
              <a:t>OrderAssigned</a:t>
            </a:r>
            <a:endParaRPr lang="en-US"/>
          </a:p>
        </p:txBody>
      </p:sp>
      <p:cxnSp>
        <p:nvCxnSpPr>
          <p:cNvPr id="3" name="Straight Arrow Connector 2">
            <a:extLst>
              <a:ext uri="{FF2B5EF4-FFF2-40B4-BE49-F238E27FC236}">
                <a16:creationId xmlns:a16="http://schemas.microsoft.com/office/drawing/2014/main" id="{A824B302-0225-E041-BE2D-D1C9570FC877}"/>
              </a:ext>
            </a:extLst>
          </p:cNvPr>
          <p:cNvCxnSpPr/>
          <p:nvPr/>
        </p:nvCxnSpPr>
        <p:spPr>
          <a:xfrm>
            <a:off x="3136556" y="1400324"/>
            <a:ext cx="421571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3349C384-894D-3C49-A582-B2AFF2C26B7A}"/>
              </a:ext>
            </a:extLst>
          </p:cNvPr>
          <p:cNvCxnSpPr/>
          <p:nvPr/>
        </p:nvCxnSpPr>
        <p:spPr>
          <a:xfrm>
            <a:off x="7352271" y="1409851"/>
            <a:ext cx="2263346" cy="0"/>
          </a:xfrm>
          <a:prstGeom prst="straightConnector1">
            <a:avLst/>
          </a:prstGeom>
          <a:ln w="254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19EAE20C-8AFA-D84C-A262-095A59192566}"/>
              </a:ext>
            </a:extLst>
          </p:cNvPr>
          <p:cNvSpPr txBox="1"/>
          <p:nvPr/>
        </p:nvSpPr>
        <p:spPr>
          <a:xfrm>
            <a:off x="7686220" y="996824"/>
            <a:ext cx="1595448" cy="369332"/>
          </a:xfrm>
          <a:prstGeom prst="rect">
            <a:avLst/>
          </a:prstGeom>
          <a:noFill/>
        </p:spPr>
        <p:txBody>
          <a:bodyPr wrap="square" rtlCol="0">
            <a:spAutoFit/>
          </a:bodyPr>
          <a:lstStyle/>
          <a:p>
            <a:r>
              <a:rPr lang="en-US" err="1"/>
              <a:t>OrderAssigned</a:t>
            </a:r>
            <a:endParaRPr lang="en-US"/>
          </a:p>
        </p:txBody>
      </p:sp>
    </p:spTree>
    <p:extLst>
      <p:ext uri="{BB962C8B-B14F-4D97-AF65-F5344CB8AC3E}">
        <p14:creationId xmlns:p14="http://schemas.microsoft.com/office/powerpoint/2010/main" val="148308047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625B-9EA5-4773-AE49-1B1CD79E705D}"/>
              </a:ext>
            </a:extLst>
          </p:cNvPr>
          <p:cNvSpPr>
            <a:spLocks noGrp="1"/>
          </p:cNvSpPr>
          <p:nvPr>
            <p:ph type="title"/>
          </p:nvPr>
        </p:nvSpPr>
        <p:spPr>
          <a:xfrm>
            <a:off x="838200" y="365126"/>
            <a:ext cx="10515600" cy="432896"/>
          </a:xfrm>
        </p:spPr>
        <p:txBody>
          <a:bodyPr>
            <a:normAutofit/>
          </a:bodyPr>
          <a:lstStyle/>
          <a:p>
            <a:r>
              <a:rPr lang="en-US" sz="2800">
                <a:solidFill>
                  <a:srgbClr val="FF0000"/>
                </a:solidFill>
              </a:rPr>
              <a:t>K Containers example - Event Bus Topics   </a:t>
            </a:r>
          </a:p>
        </p:txBody>
      </p:sp>
      <p:sp>
        <p:nvSpPr>
          <p:cNvPr id="3" name="Slide Number Placeholder 2">
            <a:extLst>
              <a:ext uri="{FF2B5EF4-FFF2-40B4-BE49-F238E27FC236}">
                <a16:creationId xmlns:a16="http://schemas.microsoft.com/office/drawing/2014/main" id="{B717F77A-72E5-449F-A943-A0BC1D7EA463}"/>
              </a:ext>
            </a:extLst>
          </p:cNvPr>
          <p:cNvSpPr>
            <a:spLocks noGrp="1"/>
          </p:cNvSpPr>
          <p:nvPr>
            <p:ph type="sldNum" sz="quarter" idx="12"/>
          </p:nvPr>
        </p:nvSpPr>
        <p:spPr/>
        <p:txBody>
          <a:bodyPr/>
          <a:lstStyle/>
          <a:p>
            <a:fld id="{C565C23E-6D76-459C-BC14-A9049E4EE889}" type="slidenum">
              <a:rPr lang="en-US" smtClean="0"/>
              <a:t>76</a:t>
            </a:fld>
            <a:endParaRPr lang="en-US"/>
          </a:p>
        </p:txBody>
      </p:sp>
      <p:graphicFrame>
        <p:nvGraphicFramePr>
          <p:cNvPr id="4" name="Table 3">
            <a:extLst>
              <a:ext uri="{FF2B5EF4-FFF2-40B4-BE49-F238E27FC236}">
                <a16:creationId xmlns:a16="http://schemas.microsoft.com/office/drawing/2014/main" id="{822B11FD-82B7-4174-88E5-E8CA4C276BC8}"/>
              </a:ext>
            </a:extLst>
          </p:cNvPr>
          <p:cNvGraphicFramePr>
            <a:graphicFrameLocks noGrp="1"/>
          </p:cNvGraphicFramePr>
          <p:nvPr/>
        </p:nvGraphicFramePr>
        <p:xfrm>
          <a:off x="748144" y="1024486"/>
          <a:ext cx="10605656" cy="4678680"/>
        </p:xfrm>
        <a:graphic>
          <a:graphicData uri="http://schemas.openxmlformats.org/drawingml/2006/table">
            <a:tbl>
              <a:tblPr firstRow="1" bandRow="1">
                <a:tableStyleId>{5C22544A-7EE6-4342-B048-85BDC9FD1C3A}</a:tableStyleId>
              </a:tblPr>
              <a:tblGrid>
                <a:gridCol w="1280161">
                  <a:extLst>
                    <a:ext uri="{9D8B030D-6E8A-4147-A177-3AD203B41FA5}">
                      <a16:colId xmlns:a16="http://schemas.microsoft.com/office/drawing/2014/main" val="1659647314"/>
                    </a:ext>
                  </a:extLst>
                </a:gridCol>
                <a:gridCol w="1554480">
                  <a:extLst>
                    <a:ext uri="{9D8B030D-6E8A-4147-A177-3AD203B41FA5}">
                      <a16:colId xmlns:a16="http://schemas.microsoft.com/office/drawing/2014/main" val="4037121233"/>
                    </a:ext>
                  </a:extLst>
                </a:gridCol>
                <a:gridCol w="3890357">
                  <a:extLst>
                    <a:ext uri="{9D8B030D-6E8A-4147-A177-3AD203B41FA5}">
                      <a16:colId xmlns:a16="http://schemas.microsoft.com/office/drawing/2014/main" val="2145670772"/>
                    </a:ext>
                  </a:extLst>
                </a:gridCol>
                <a:gridCol w="1579418">
                  <a:extLst>
                    <a:ext uri="{9D8B030D-6E8A-4147-A177-3AD203B41FA5}">
                      <a16:colId xmlns:a16="http://schemas.microsoft.com/office/drawing/2014/main" val="37753905"/>
                    </a:ext>
                  </a:extLst>
                </a:gridCol>
                <a:gridCol w="2301240">
                  <a:extLst>
                    <a:ext uri="{9D8B030D-6E8A-4147-A177-3AD203B41FA5}">
                      <a16:colId xmlns:a16="http://schemas.microsoft.com/office/drawing/2014/main" val="1512228346"/>
                    </a:ext>
                  </a:extLst>
                </a:gridCol>
              </a:tblGrid>
              <a:tr h="0">
                <a:tc>
                  <a:txBody>
                    <a:bodyPr/>
                    <a:lstStyle/>
                    <a:p>
                      <a:r>
                        <a:rPr lang="en-US" sz="1200"/>
                        <a:t>Topic</a:t>
                      </a:r>
                    </a:p>
                  </a:txBody>
                  <a:tcPr/>
                </a:tc>
                <a:tc>
                  <a:txBody>
                    <a:bodyPr/>
                    <a:lstStyle/>
                    <a:p>
                      <a:r>
                        <a:rPr lang="en-US" sz="1200" err="1"/>
                        <a:t>EventType</a:t>
                      </a:r>
                      <a:endParaRPr lang="en-US" sz="1200"/>
                    </a:p>
                  </a:txBody>
                  <a:tcPr/>
                </a:tc>
                <a:tc>
                  <a:txBody>
                    <a:bodyPr/>
                    <a:lstStyle/>
                    <a:p>
                      <a:r>
                        <a:rPr lang="en-US" sz="1200"/>
                        <a:t>Event Data</a:t>
                      </a:r>
                    </a:p>
                  </a:txBody>
                  <a:tcPr/>
                </a:tc>
                <a:tc>
                  <a:txBody>
                    <a:bodyPr/>
                    <a:lstStyle/>
                    <a:p>
                      <a:r>
                        <a:rPr lang="en-US" sz="1200"/>
                        <a:t>Emitter</a:t>
                      </a:r>
                    </a:p>
                  </a:txBody>
                  <a:tcPr/>
                </a:tc>
                <a:tc>
                  <a:txBody>
                    <a:bodyPr/>
                    <a:lstStyle/>
                    <a:p>
                      <a:r>
                        <a:rPr lang="en-US" sz="1200"/>
                        <a:t>Users </a:t>
                      </a:r>
                    </a:p>
                  </a:txBody>
                  <a:tcPr/>
                </a:tc>
                <a:extLst>
                  <a:ext uri="{0D108BD9-81ED-4DB2-BD59-A6C34878D82A}">
                    <a16:rowId xmlns:a16="http://schemas.microsoft.com/office/drawing/2014/main" val="1991818524"/>
                  </a:ext>
                </a:extLst>
              </a:tr>
              <a:tr h="248622">
                <a:tc rowSpan="5">
                  <a:txBody>
                    <a:bodyPr/>
                    <a:lstStyle/>
                    <a:p>
                      <a:r>
                        <a:rPr lang="en-US" sz="1100"/>
                        <a:t>Orders</a:t>
                      </a:r>
                    </a:p>
                  </a:txBody>
                  <a:tcPr/>
                </a:tc>
                <a:tc>
                  <a:txBody>
                    <a:bodyPr/>
                    <a:lstStyle/>
                    <a:p>
                      <a:r>
                        <a:rPr lang="en-US" sz="1100" err="1"/>
                        <a:t>newOrder</a:t>
                      </a:r>
                      <a:endParaRPr lang="en-US" sz="1100"/>
                    </a:p>
                  </a:txBody>
                  <a:tcPr/>
                </a:tc>
                <a:tc>
                  <a:txBody>
                    <a:bodyPr/>
                    <a:lstStyle/>
                    <a:p>
                      <a:r>
                        <a:rPr lang="en-US" sz="1100" err="1"/>
                        <a:t>pickupFrom</a:t>
                      </a:r>
                      <a:r>
                        <a:rPr lang="en-US" sz="1100"/>
                        <a:t>, </a:t>
                      </a:r>
                      <a:r>
                        <a:rPr lang="en-US" sz="1100" err="1"/>
                        <a:t>deliverTo</a:t>
                      </a:r>
                      <a:r>
                        <a:rPr lang="en-US" sz="1100"/>
                        <a:t>, </a:t>
                      </a:r>
                      <a:r>
                        <a:rPr lang="en-US" sz="1100" err="1"/>
                        <a:t>pickupAfter</a:t>
                      </a:r>
                      <a:r>
                        <a:rPr lang="en-US" sz="1100"/>
                        <a:t>, </a:t>
                      </a:r>
                      <a:r>
                        <a:rPr lang="en-US" sz="1100" err="1"/>
                        <a:t>deliverBy,refid</a:t>
                      </a:r>
                      <a:endParaRPr lang="en-US" sz="1100"/>
                    </a:p>
                  </a:txBody>
                  <a:tcPr/>
                </a:tc>
                <a:tc>
                  <a:txBody>
                    <a:bodyPr/>
                    <a:lstStyle/>
                    <a:p>
                      <a:r>
                        <a:rPr lang="en-US" sz="1100" err="1"/>
                        <a:t>OrdersMS</a:t>
                      </a:r>
                      <a:endParaRPr lang="en-US" sz="1100"/>
                    </a:p>
                  </a:txBody>
                  <a:tcPr/>
                </a:tc>
                <a:tc>
                  <a:txBody>
                    <a:bodyPr/>
                    <a:lstStyle/>
                    <a:p>
                      <a:r>
                        <a:rPr lang="en-US" sz="1100" err="1"/>
                        <a:t>OrdersMS</a:t>
                      </a:r>
                      <a:r>
                        <a:rPr lang="en-US" sz="1100"/>
                        <a:t>,  </a:t>
                      </a:r>
                      <a:r>
                        <a:rPr lang="en-US" sz="1100" err="1"/>
                        <a:t>OrdersQ</a:t>
                      </a:r>
                      <a:endParaRPr lang="en-US" sz="1100"/>
                    </a:p>
                  </a:txBody>
                  <a:tcPr/>
                </a:tc>
                <a:extLst>
                  <a:ext uri="{0D108BD9-81ED-4DB2-BD59-A6C34878D82A}">
                    <a16:rowId xmlns:a16="http://schemas.microsoft.com/office/drawing/2014/main" val="1115349807"/>
                  </a:ext>
                </a:extLst>
              </a:tr>
              <a:tr h="248622">
                <a:tc vMerge="1">
                  <a:txBody>
                    <a:bodyPr/>
                    <a:lstStyle/>
                    <a:p>
                      <a:endParaRPr lang="en-US" sz="1100" dirty="0"/>
                    </a:p>
                  </a:txBody>
                  <a:tcPr/>
                </a:tc>
                <a:tc>
                  <a:txBody>
                    <a:bodyPr/>
                    <a:lstStyle/>
                    <a:p>
                      <a:r>
                        <a:rPr lang="en-US" sz="1100" err="1"/>
                        <a:t>bookedVoyage</a:t>
                      </a:r>
                      <a:endParaRPr lang="en-US" sz="1100"/>
                    </a:p>
                  </a:txBody>
                  <a:tcPr/>
                </a:tc>
                <a:tc>
                  <a:txBody>
                    <a:bodyPr/>
                    <a:lstStyle/>
                    <a:p>
                      <a:r>
                        <a:rPr lang="en-US" sz="1100" err="1"/>
                        <a:t>OrderID</a:t>
                      </a:r>
                      <a:r>
                        <a:rPr lang="en-US" sz="1100"/>
                        <a:t>, Voyage, Ship, Dates, </a:t>
                      </a:r>
                      <a:r>
                        <a:rPr lang="en-US" sz="1100" err="1"/>
                        <a:t>refid</a:t>
                      </a:r>
                      <a:r>
                        <a:rPr lang="en-US" sz="1100"/>
                        <a:t> </a:t>
                      </a:r>
                    </a:p>
                  </a:txBody>
                  <a:tcPr/>
                </a:tc>
                <a:tc>
                  <a:txBody>
                    <a:bodyPr/>
                    <a:lstStyle/>
                    <a:p>
                      <a:r>
                        <a:rPr lang="en-US" sz="1100" err="1"/>
                        <a:t>VoyagesMS</a:t>
                      </a:r>
                      <a:endParaRPr lang="en-US" sz="1100"/>
                    </a:p>
                  </a:txBody>
                  <a:tcPr/>
                </a:tc>
                <a:tc>
                  <a:txBody>
                    <a:bodyPr/>
                    <a:lstStyle/>
                    <a:p>
                      <a:r>
                        <a:rPr lang="en-US" sz="1100" err="1"/>
                        <a:t>OrdersMS</a:t>
                      </a:r>
                      <a:r>
                        <a:rPr lang="en-US" sz="1100"/>
                        <a:t> , </a:t>
                      </a:r>
                      <a:r>
                        <a:rPr lang="en-US" sz="1100" err="1"/>
                        <a:t>OrdersQ</a:t>
                      </a:r>
                      <a:r>
                        <a:rPr lang="en-US" sz="1100"/>
                        <a:t> </a:t>
                      </a:r>
                    </a:p>
                  </a:txBody>
                  <a:tcPr/>
                </a:tc>
                <a:extLst>
                  <a:ext uri="{0D108BD9-81ED-4DB2-BD59-A6C34878D82A}">
                    <a16:rowId xmlns:a16="http://schemas.microsoft.com/office/drawing/2014/main" val="2399264111"/>
                  </a:ext>
                </a:extLst>
              </a:tr>
              <a:tr h="248622">
                <a:tc vMerge="1">
                  <a:txBody>
                    <a:bodyPr/>
                    <a:lstStyle/>
                    <a:p>
                      <a:endParaRPr lang="en-US" sz="1100" dirty="0"/>
                    </a:p>
                  </a:txBody>
                  <a:tcPr/>
                </a:tc>
                <a:tc>
                  <a:txBody>
                    <a:bodyPr/>
                    <a:lstStyle/>
                    <a:p>
                      <a:r>
                        <a:rPr lang="en-US" sz="1100" err="1"/>
                        <a:t>noAvailability</a:t>
                      </a:r>
                      <a:endParaRPr lang="en-US" sz="1100"/>
                    </a:p>
                  </a:txBody>
                  <a:tcPr/>
                </a:tc>
                <a:tc>
                  <a:txBody>
                    <a:bodyPr/>
                    <a:lstStyle/>
                    <a:p>
                      <a:r>
                        <a:rPr lang="en-US" sz="1100" err="1"/>
                        <a:t>OrderId</a:t>
                      </a:r>
                      <a:r>
                        <a:rPr lang="en-US" sz="1100"/>
                        <a:t>, </a:t>
                      </a:r>
                      <a:r>
                        <a:rPr lang="en-US" sz="1100" err="1"/>
                        <a:t>refid</a:t>
                      </a:r>
                      <a:r>
                        <a:rPr lang="en-US" sz="1100"/>
                        <a:t> </a:t>
                      </a:r>
                    </a:p>
                  </a:txBody>
                  <a:tcPr/>
                </a:tc>
                <a:tc>
                  <a:txBody>
                    <a:bodyPr/>
                    <a:lstStyle/>
                    <a:p>
                      <a:r>
                        <a:rPr lang="en-US" sz="1100" err="1"/>
                        <a:t>VoyagesMS</a:t>
                      </a:r>
                      <a:endParaRPr lang="en-US" sz="1100"/>
                    </a:p>
                  </a:txBody>
                  <a:tcPr/>
                </a:tc>
                <a:tc>
                  <a:txBody>
                    <a:bodyPr/>
                    <a:lstStyle/>
                    <a:p>
                      <a:r>
                        <a:rPr lang="en-US" sz="1100" err="1"/>
                        <a:t>OrdersMS</a:t>
                      </a:r>
                      <a:r>
                        <a:rPr lang="en-US" sz="1100"/>
                        <a:t>, </a:t>
                      </a:r>
                      <a:r>
                        <a:rPr lang="en-US" sz="1100" err="1"/>
                        <a:t>OrdersQ</a:t>
                      </a:r>
                      <a:r>
                        <a:rPr lang="en-US" sz="1100"/>
                        <a:t> </a:t>
                      </a:r>
                    </a:p>
                  </a:txBody>
                  <a:tcPr/>
                </a:tc>
                <a:extLst>
                  <a:ext uri="{0D108BD9-81ED-4DB2-BD59-A6C34878D82A}">
                    <a16:rowId xmlns:a16="http://schemas.microsoft.com/office/drawing/2014/main" val="1067505029"/>
                  </a:ext>
                </a:extLst>
              </a:tr>
              <a:tr h="248622">
                <a:tc vMerge="1">
                  <a:txBody>
                    <a:bodyPr/>
                    <a:lstStyle/>
                    <a:p>
                      <a:endParaRPr lang="en-US" sz="1100" dirty="0"/>
                    </a:p>
                  </a:txBody>
                  <a:tcPr/>
                </a:tc>
                <a:tc>
                  <a:txBody>
                    <a:bodyPr/>
                    <a:lstStyle/>
                    <a:p>
                      <a:r>
                        <a:rPr lang="en-US" sz="1100" err="1"/>
                        <a:t>allocatedContainer</a:t>
                      </a:r>
                      <a:endParaRPr lang="en-US" sz="1100"/>
                    </a:p>
                  </a:txBody>
                  <a:tcPr/>
                </a:tc>
                <a:tc>
                  <a:txBody>
                    <a:bodyPr/>
                    <a:lstStyle/>
                    <a:p>
                      <a:r>
                        <a:rPr lang="en-US" sz="1100" err="1"/>
                        <a:t>OrderId</a:t>
                      </a:r>
                      <a:r>
                        <a:rPr lang="en-US" sz="1100"/>
                        <a:t>,  container ID  </a:t>
                      </a:r>
                    </a:p>
                  </a:txBody>
                  <a:tcPr/>
                </a:tc>
                <a:tc>
                  <a:txBody>
                    <a:bodyPr/>
                    <a:lstStyle/>
                    <a:p>
                      <a:r>
                        <a:rPr lang="en-US" sz="1100" err="1"/>
                        <a:t>ContainersMS</a:t>
                      </a:r>
                      <a:r>
                        <a:rPr lang="en-US" sz="1100"/>
                        <a:t> </a:t>
                      </a:r>
                    </a:p>
                  </a:txBody>
                  <a:tcPr/>
                </a:tc>
                <a:tc>
                  <a:txBody>
                    <a:bodyPr/>
                    <a:lstStyle/>
                    <a:p>
                      <a:r>
                        <a:rPr lang="en-US" sz="1100" err="1"/>
                        <a:t>OrdersMS</a:t>
                      </a:r>
                      <a:r>
                        <a:rPr lang="en-US" sz="1100"/>
                        <a:t>, </a:t>
                      </a:r>
                      <a:r>
                        <a:rPr lang="en-US" sz="1100" err="1"/>
                        <a:t>OrdersQ</a:t>
                      </a:r>
                      <a:endParaRPr lang="en-US" sz="1100"/>
                    </a:p>
                  </a:txBody>
                  <a:tcPr/>
                </a:tc>
                <a:extLst>
                  <a:ext uri="{0D108BD9-81ED-4DB2-BD59-A6C34878D82A}">
                    <a16:rowId xmlns:a16="http://schemas.microsoft.com/office/drawing/2014/main" val="2655664423"/>
                  </a:ext>
                </a:extLst>
              </a:tr>
              <a:tr h="248622">
                <a:tc vMerge="1">
                  <a:txBody>
                    <a:bodyPr/>
                    <a:lstStyle/>
                    <a:p>
                      <a:endParaRPr lang="en-US" sz="1100" dirty="0"/>
                    </a:p>
                  </a:txBody>
                  <a:tcPr/>
                </a:tc>
                <a:tc>
                  <a:txBody>
                    <a:bodyPr/>
                    <a:lstStyle/>
                    <a:p>
                      <a:r>
                        <a:rPr lang="en-US" sz="1100" err="1"/>
                        <a:t>ContainerOnShip</a:t>
                      </a:r>
                      <a:endParaRPr lang="en-US" sz="1100"/>
                    </a:p>
                  </a:txBody>
                  <a:tcPr/>
                </a:tc>
                <a:tc>
                  <a:txBody>
                    <a:bodyPr/>
                    <a:lstStyle/>
                    <a:p>
                      <a:r>
                        <a:rPr lang="en-US" sz="1100" err="1"/>
                        <a:t>ContainerId</a:t>
                      </a:r>
                      <a:r>
                        <a:rPr lang="en-US" sz="1100"/>
                        <a:t>, </a:t>
                      </a:r>
                      <a:r>
                        <a:rPr lang="en-US" sz="1100" err="1"/>
                        <a:t>OrderId</a:t>
                      </a:r>
                      <a:r>
                        <a:rPr lang="en-US" sz="1100"/>
                        <a:t>, </a:t>
                      </a:r>
                      <a:r>
                        <a:rPr lang="en-US" sz="1100" err="1"/>
                        <a:t>VoyageId</a:t>
                      </a:r>
                      <a:endParaRPr lang="en-US" sz="1100"/>
                    </a:p>
                  </a:txBody>
                  <a:tcPr/>
                </a:tc>
                <a:tc>
                  <a:txBody>
                    <a:bodyPr/>
                    <a:lstStyle/>
                    <a:p>
                      <a:r>
                        <a:rPr lang="en-US" sz="1100" err="1"/>
                        <a:t>VoyagesMS</a:t>
                      </a:r>
                      <a:endParaRPr lang="en-US" sz="1100"/>
                    </a:p>
                  </a:txBody>
                  <a:tcPr/>
                </a:tc>
                <a:tc>
                  <a:txBody>
                    <a:bodyPr/>
                    <a:lstStyle/>
                    <a:p>
                      <a:r>
                        <a:rPr lang="en-US" sz="1100" err="1"/>
                        <a:t>OrdersMS</a:t>
                      </a:r>
                      <a:r>
                        <a:rPr lang="en-US" sz="1100"/>
                        <a:t>, </a:t>
                      </a:r>
                      <a:r>
                        <a:rPr lang="en-US" sz="1100" err="1"/>
                        <a:t>OrdersQ</a:t>
                      </a:r>
                      <a:endParaRPr lang="en-US" sz="1100"/>
                    </a:p>
                  </a:txBody>
                  <a:tcPr/>
                </a:tc>
                <a:extLst>
                  <a:ext uri="{0D108BD9-81ED-4DB2-BD59-A6C34878D82A}">
                    <a16:rowId xmlns:a16="http://schemas.microsoft.com/office/drawing/2014/main" val="1529784150"/>
                  </a:ext>
                </a:extLst>
              </a:tr>
              <a:tr h="248622">
                <a:tc>
                  <a:txBody>
                    <a:bodyPr/>
                    <a:lstStyle/>
                    <a:p>
                      <a:r>
                        <a:rPr lang="en-US" sz="1100"/>
                        <a:t>Containers</a:t>
                      </a:r>
                    </a:p>
                  </a:txBody>
                  <a:tcPr/>
                </a:tc>
                <a:tc>
                  <a:txBody>
                    <a:bodyPr/>
                    <a:lstStyle/>
                    <a:p>
                      <a:r>
                        <a:rPr lang="en-US" sz="1100" err="1"/>
                        <a:t>needEmpty</a:t>
                      </a:r>
                      <a:endParaRPr lang="en-US" sz="1100"/>
                    </a:p>
                  </a:txBody>
                  <a:tcPr/>
                </a:tc>
                <a:tc>
                  <a:txBody>
                    <a:bodyPr/>
                    <a:lstStyle/>
                    <a:p>
                      <a:r>
                        <a:rPr lang="en-US" sz="1100" err="1"/>
                        <a:t>OrderId</a:t>
                      </a:r>
                      <a:r>
                        <a:rPr lang="en-US" sz="1100"/>
                        <a:t>, </a:t>
                      </a:r>
                      <a:r>
                        <a:rPr lang="en-US" sz="1100" err="1"/>
                        <a:t>atPort</a:t>
                      </a:r>
                      <a:r>
                        <a:rPr lang="en-US" sz="1100"/>
                        <a:t>,  date,</a:t>
                      </a:r>
                    </a:p>
                  </a:txBody>
                  <a:tcPr/>
                </a:tc>
                <a:tc>
                  <a:txBody>
                    <a:bodyPr/>
                    <a:lstStyle/>
                    <a:p>
                      <a:r>
                        <a:rPr lang="en-US" sz="1100" err="1"/>
                        <a:t>OrdersMS</a:t>
                      </a:r>
                      <a:endParaRPr lang="en-US" sz="1100"/>
                    </a:p>
                  </a:txBody>
                  <a:tcPr/>
                </a:tc>
                <a:tc>
                  <a:txBody>
                    <a:bodyPr/>
                    <a:lstStyle/>
                    <a:p>
                      <a:r>
                        <a:rPr lang="en-US" sz="1100" err="1"/>
                        <a:t>ContainersMS</a:t>
                      </a:r>
                      <a:endParaRPr lang="en-US" sz="1100"/>
                    </a:p>
                  </a:txBody>
                  <a:tcPr/>
                </a:tc>
                <a:extLst>
                  <a:ext uri="{0D108BD9-81ED-4DB2-BD59-A6C34878D82A}">
                    <a16:rowId xmlns:a16="http://schemas.microsoft.com/office/drawing/2014/main" val="3548769132"/>
                  </a:ext>
                </a:extLst>
              </a:tr>
              <a:tr h="248622">
                <a:tc rowSpan="2">
                  <a:txBody>
                    <a:bodyPr/>
                    <a:lstStyle/>
                    <a:p>
                      <a:r>
                        <a:rPr lang="en-US" sz="1100"/>
                        <a:t>Voyages</a:t>
                      </a:r>
                    </a:p>
                  </a:txBody>
                  <a:tcPr/>
                </a:tc>
                <a:tc>
                  <a:txBody>
                    <a:bodyPr/>
                    <a:lstStyle/>
                    <a:p>
                      <a:r>
                        <a:rPr lang="en-US" sz="1100" err="1"/>
                        <a:t>FullContainerReady</a:t>
                      </a:r>
                      <a:endParaRPr lang="en-US" sz="1100"/>
                    </a:p>
                  </a:txBody>
                  <a:tcPr/>
                </a:tc>
                <a:tc>
                  <a:txBody>
                    <a:bodyPr/>
                    <a:lstStyle/>
                    <a:p>
                      <a:r>
                        <a:rPr lang="en-US" sz="1100" err="1"/>
                        <a:t>OrderId,ContainerId,VoyageId</a:t>
                      </a:r>
                      <a:endParaRPr lang="en-US" sz="1100"/>
                    </a:p>
                  </a:txBody>
                  <a:tcPr/>
                </a:tc>
                <a:tc>
                  <a:txBody>
                    <a:bodyPr/>
                    <a:lstStyle/>
                    <a:p>
                      <a:r>
                        <a:rPr lang="en-US" sz="1100" err="1"/>
                        <a:t>OrdersMS</a:t>
                      </a:r>
                      <a:endParaRPr lang="en-US" sz="1100"/>
                    </a:p>
                  </a:txBody>
                  <a:tcPr/>
                </a:tc>
                <a:tc>
                  <a:txBody>
                    <a:bodyPr/>
                    <a:lstStyle/>
                    <a:p>
                      <a:r>
                        <a:rPr lang="en-US" sz="1100"/>
                        <a:t>Voyages MS , </a:t>
                      </a:r>
                      <a:r>
                        <a:rPr lang="en-US" sz="1100" err="1"/>
                        <a:t>ShipsSim</a:t>
                      </a:r>
                      <a:r>
                        <a:rPr lang="en-US" sz="1100"/>
                        <a:t>, </a:t>
                      </a:r>
                      <a:r>
                        <a:rPr lang="en-US" sz="1100" err="1"/>
                        <a:t>OrdersQ</a:t>
                      </a:r>
                      <a:r>
                        <a:rPr lang="en-US" sz="1100"/>
                        <a:t> </a:t>
                      </a:r>
                    </a:p>
                  </a:txBody>
                  <a:tcPr/>
                </a:tc>
                <a:extLst>
                  <a:ext uri="{0D108BD9-81ED-4DB2-BD59-A6C34878D82A}">
                    <a16:rowId xmlns:a16="http://schemas.microsoft.com/office/drawing/2014/main" val="1744937915"/>
                  </a:ext>
                </a:extLst>
              </a:tr>
              <a:tr h="248622">
                <a:tc vMerge="1">
                  <a:txBody>
                    <a:bodyPr/>
                    <a:lstStyle/>
                    <a:p>
                      <a:endParaRPr lang="en-US" sz="1100" dirty="0"/>
                    </a:p>
                  </a:txBody>
                  <a:tcPr/>
                </a:tc>
                <a:tc>
                  <a:txBody>
                    <a:bodyPr/>
                    <a:lstStyle/>
                    <a:p>
                      <a:r>
                        <a:rPr lang="en-US" sz="1100" err="1"/>
                        <a:t>ShipStartedVoyage</a:t>
                      </a:r>
                      <a:endParaRPr lang="en-US" sz="1100"/>
                    </a:p>
                  </a:txBody>
                  <a:tcPr/>
                </a:tc>
                <a:tc>
                  <a:txBody>
                    <a:bodyPr/>
                    <a:lstStyle/>
                    <a:p>
                      <a:r>
                        <a:rPr lang="en-US" sz="1100" err="1"/>
                        <a:t>ShipId</a:t>
                      </a:r>
                      <a:r>
                        <a:rPr lang="en-US" sz="1100"/>
                        <a:t>, </a:t>
                      </a:r>
                      <a:r>
                        <a:rPr lang="en-US" sz="1100" err="1"/>
                        <a:t>VoyageId</a:t>
                      </a:r>
                      <a:r>
                        <a:rPr lang="en-US" sz="1100"/>
                        <a:t> , manifest{&lt;</a:t>
                      </a:r>
                      <a:r>
                        <a:rPr lang="en-US" sz="1100" err="1"/>
                        <a:t>Orderid,ContainerId</a:t>
                      </a:r>
                      <a:r>
                        <a:rPr lang="en-US" sz="1100"/>
                        <a:t>&gt;}</a:t>
                      </a:r>
                    </a:p>
                  </a:txBody>
                  <a:tcPr/>
                </a:tc>
                <a:tc>
                  <a:txBody>
                    <a:bodyPr/>
                    <a:lstStyle/>
                    <a:p>
                      <a:r>
                        <a:rPr lang="en-US" sz="1100" err="1"/>
                        <a:t>ShipsMS</a:t>
                      </a:r>
                      <a:endParaRPr lang="en-US" sz="1100"/>
                    </a:p>
                  </a:txBody>
                  <a:tcPr/>
                </a:tc>
                <a:tc>
                  <a:txBody>
                    <a:bodyPr/>
                    <a:lstStyle/>
                    <a:p>
                      <a:r>
                        <a:rPr lang="en-US" sz="1100" err="1"/>
                        <a:t>VoyagesMS</a:t>
                      </a:r>
                      <a:r>
                        <a:rPr lang="en-US" sz="1100"/>
                        <a:t> </a:t>
                      </a:r>
                    </a:p>
                  </a:txBody>
                  <a:tcPr/>
                </a:tc>
                <a:extLst>
                  <a:ext uri="{0D108BD9-81ED-4DB2-BD59-A6C34878D82A}">
                    <a16:rowId xmlns:a16="http://schemas.microsoft.com/office/drawing/2014/main" val="3716182918"/>
                  </a:ext>
                </a:extLst>
              </a:tr>
              <a:tr h="248622">
                <a:tc>
                  <a:txBody>
                    <a:bodyPr/>
                    <a:lstStyle/>
                    <a:p>
                      <a:r>
                        <a:rPr lang="en-US" sz="1100"/>
                        <a:t>Ships</a:t>
                      </a:r>
                    </a:p>
                  </a:txBody>
                  <a:tcPr/>
                </a:tc>
                <a:tc>
                  <a:txBody>
                    <a:bodyPr/>
                    <a:lstStyle/>
                    <a:p>
                      <a:r>
                        <a:rPr lang="en-US" sz="1100" err="1"/>
                        <a:t>ShipPosition</a:t>
                      </a:r>
                      <a:endParaRPr lang="en-US" sz="1100"/>
                    </a:p>
                  </a:txBody>
                  <a:tcPr/>
                </a:tc>
                <a:tc>
                  <a:txBody>
                    <a:bodyPr/>
                    <a:lstStyle/>
                    <a:p>
                      <a:r>
                        <a:rPr lang="en-US" sz="1100" err="1"/>
                        <a:t>ShipId</a:t>
                      </a:r>
                      <a:r>
                        <a:rPr lang="en-US" sz="1100"/>
                        <a:t>, </a:t>
                      </a:r>
                    </a:p>
                  </a:txBody>
                  <a:tcPr/>
                </a:tc>
                <a:tc>
                  <a:txBody>
                    <a:bodyPr/>
                    <a:lstStyle/>
                    <a:p>
                      <a:r>
                        <a:rPr lang="en-US" sz="1100" err="1"/>
                        <a:t>ShipsMS</a:t>
                      </a:r>
                      <a:endParaRPr lang="en-US" sz="1100"/>
                    </a:p>
                  </a:txBody>
                  <a:tcPr/>
                </a:tc>
                <a:tc>
                  <a:txBody>
                    <a:bodyPr/>
                    <a:lstStyle/>
                    <a:p>
                      <a:r>
                        <a:rPr lang="en-US" sz="1100" err="1"/>
                        <a:t>OrdersQ</a:t>
                      </a:r>
                      <a:r>
                        <a:rPr lang="en-US" sz="1100"/>
                        <a:t>, </a:t>
                      </a:r>
                      <a:r>
                        <a:rPr lang="en-US" sz="1100" err="1"/>
                        <a:t>ShipsQ</a:t>
                      </a:r>
                      <a:endParaRPr lang="en-US" sz="1100"/>
                    </a:p>
                  </a:txBody>
                  <a:tcPr/>
                </a:tc>
                <a:extLst>
                  <a:ext uri="{0D108BD9-81ED-4DB2-BD59-A6C34878D82A}">
                    <a16:rowId xmlns:a16="http://schemas.microsoft.com/office/drawing/2014/main" val="1711483520"/>
                  </a:ext>
                </a:extLst>
              </a:tr>
              <a:tr h="248622">
                <a:tc rowSpan="3">
                  <a:txBody>
                    <a:bodyPr/>
                    <a:lstStyle/>
                    <a:p>
                      <a:r>
                        <a:rPr lang="en-US" sz="1100"/>
                        <a:t>Containers</a:t>
                      </a:r>
                    </a:p>
                  </a:txBody>
                  <a:tcPr/>
                </a:tc>
                <a:tc>
                  <a:txBody>
                    <a:bodyPr/>
                    <a:lstStyle/>
                    <a:p>
                      <a:r>
                        <a:rPr lang="en-US" sz="1100" err="1"/>
                        <a:t>ContainerTemp+GPS</a:t>
                      </a:r>
                      <a:endParaRPr lang="en-US" sz="1100"/>
                    </a:p>
                  </a:txBody>
                  <a:tcPr/>
                </a:tc>
                <a:tc>
                  <a:txBody>
                    <a:bodyPr/>
                    <a:lstStyle/>
                    <a:p>
                      <a:r>
                        <a:rPr lang="en-US" sz="1100" err="1"/>
                        <a:t>ContainerId</a:t>
                      </a:r>
                      <a:r>
                        <a:rPr lang="en-US" sz="1100"/>
                        <a:t>, temp, position</a:t>
                      </a:r>
                    </a:p>
                  </a:txBody>
                  <a:tcPr/>
                </a:tc>
                <a:tc>
                  <a:txBody>
                    <a:bodyPr/>
                    <a:lstStyle/>
                    <a:p>
                      <a:r>
                        <a:rPr lang="en-US" sz="1100" err="1"/>
                        <a:t>ContainersStreams</a:t>
                      </a:r>
                      <a:endParaRPr lang="en-US" sz="1100"/>
                    </a:p>
                  </a:txBody>
                  <a:tcPr/>
                </a:tc>
                <a:tc>
                  <a:txBody>
                    <a:bodyPr/>
                    <a:lstStyle/>
                    <a:p>
                      <a:r>
                        <a:rPr lang="en-US" sz="1100" err="1"/>
                        <a:t>OrdersQ</a:t>
                      </a:r>
                      <a:r>
                        <a:rPr lang="en-US" sz="1100"/>
                        <a:t>, </a:t>
                      </a:r>
                      <a:r>
                        <a:rPr lang="en-US" sz="1100" err="1"/>
                        <a:t>ContainersQ</a:t>
                      </a:r>
                      <a:endParaRPr lang="en-US" sz="1100"/>
                    </a:p>
                  </a:txBody>
                  <a:tcPr/>
                </a:tc>
                <a:extLst>
                  <a:ext uri="{0D108BD9-81ED-4DB2-BD59-A6C34878D82A}">
                    <a16:rowId xmlns:a16="http://schemas.microsoft.com/office/drawing/2014/main" val="1176420276"/>
                  </a:ext>
                </a:extLst>
              </a:tr>
              <a:tr h="248622">
                <a:tc vMerge="1">
                  <a:txBody>
                    <a:bodyPr/>
                    <a:lstStyle/>
                    <a:p>
                      <a:endParaRPr lang="en-US" sz="1100" dirty="0"/>
                    </a:p>
                  </a:txBody>
                  <a:tcPr/>
                </a:tc>
                <a:tc>
                  <a:txBody>
                    <a:bodyPr/>
                    <a:lstStyle/>
                    <a:p>
                      <a:r>
                        <a:rPr lang="en-US" sz="1100" err="1"/>
                        <a:t>ContainerAction</a:t>
                      </a:r>
                      <a:endParaRPr lang="en-US" sz="1100"/>
                    </a:p>
                  </a:txBody>
                  <a:tcPr/>
                </a:tc>
                <a:tc>
                  <a:txBody>
                    <a:bodyPr/>
                    <a:lstStyle/>
                    <a:p>
                      <a:r>
                        <a:rPr lang="en-US" sz="1100" err="1"/>
                        <a:t>ContainerId</a:t>
                      </a:r>
                      <a:r>
                        <a:rPr lang="en-US" sz="1100"/>
                        <a:t>, Action</a:t>
                      </a:r>
                    </a:p>
                  </a:txBody>
                  <a:tcPr/>
                </a:tc>
                <a:tc>
                  <a:txBody>
                    <a:bodyPr/>
                    <a:lstStyle/>
                    <a:p>
                      <a:r>
                        <a:rPr lang="en-US" sz="1100" err="1"/>
                        <a:t>ContainersStreams</a:t>
                      </a:r>
                      <a:endParaRPr lang="en-US" sz="1100"/>
                    </a:p>
                  </a:txBody>
                  <a:tcPr/>
                </a:tc>
                <a:tc>
                  <a:txBody>
                    <a:bodyPr/>
                    <a:lstStyle/>
                    <a:p>
                      <a:r>
                        <a:rPr lang="en-US" sz="1100" err="1"/>
                        <a:t>OrdersQ</a:t>
                      </a:r>
                      <a:r>
                        <a:rPr lang="en-US" sz="1100"/>
                        <a:t>, </a:t>
                      </a:r>
                      <a:r>
                        <a:rPr lang="en-US" sz="1100" err="1"/>
                        <a:t>ContainersQ</a:t>
                      </a:r>
                      <a:endParaRPr lang="en-US" sz="1100"/>
                    </a:p>
                  </a:txBody>
                  <a:tcPr/>
                </a:tc>
                <a:extLst>
                  <a:ext uri="{0D108BD9-81ED-4DB2-BD59-A6C34878D82A}">
                    <a16:rowId xmlns:a16="http://schemas.microsoft.com/office/drawing/2014/main" val="1392596522"/>
                  </a:ext>
                </a:extLst>
              </a:tr>
              <a:tr h="248622">
                <a:tc vMerge="1">
                  <a:txBody>
                    <a:bodyPr/>
                    <a:lstStyle/>
                    <a:p>
                      <a:endParaRPr lang="en-US" sz="1100" dirty="0"/>
                    </a:p>
                  </a:txBody>
                  <a:tcPr/>
                </a:tc>
                <a:tc>
                  <a:txBody>
                    <a:bodyPr/>
                    <a:lstStyle/>
                    <a:p>
                      <a:r>
                        <a:rPr lang="en-US" sz="1100" err="1"/>
                        <a:t>ContainerTempError</a:t>
                      </a:r>
                      <a:endParaRPr lang="en-US" sz="1100"/>
                    </a:p>
                  </a:txBody>
                  <a:tcPr/>
                </a:tc>
                <a:tc>
                  <a:txBody>
                    <a:bodyPr/>
                    <a:lstStyle/>
                    <a:p>
                      <a:r>
                        <a:rPr lang="en-US" sz="1100" err="1"/>
                        <a:t>ContainerId</a:t>
                      </a:r>
                      <a:r>
                        <a:rPr lang="en-US" sz="1100"/>
                        <a:t>, </a:t>
                      </a:r>
                      <a:r>
                        <a:rPr lang="en-US" sz="1100" err="1"/>
                        <a:t>FailCode</a:t>
                      </a:r>
                      <a:endParaRPr lang="en-US" sz="1100"/>
                    </a:p>
                  </a:txBody>
                  <a:tcPr/>
                </a:tc>
                <a:tc>
                  <a:txBody>
                    <a:bodyPr/>
                    <a:lstStyle/>
                    <a:p>
                      <a:r>
                        <a:rPr lang="en-US" sz="1100" err="1"/>
                        <a:t>ContainersStreams</a:t>
                      </a:r>
                      <a:endParaRPr lang="en-US" sz="1100"/>
                    </a:p>
                  </a:txBody>
                  <a:tcPr/>
                </a:tc>
                <a:tc>
                  <a:txBody>
                    <a:bodyPr/>
                    <a:lstStyle/>
                    <a:p>
                      <a:r>
                        <a:rPr lang="en-US" sz="1100" err="1"/>
                        <a:t>OrdersQ</a:t>
                      </a:r>
                      <a:r>
                        <a:rPr lang="en-US" sz="1100"/>
                        <a:t>, </a:t>
                      </a:r>
                      <a:r>
                        <a:rPr lang="en-US" sz="1100" err="1"/>
                        <a:t>ContainersQ</a:t>
                      </a:r>
                      <a:r>
                        <a:rPr lang="en-US" sz="1100"/>
                        <a:t> </a:t>
                      </a:r>
                    </a:p>
                  </a:txBody>
                  <a:tcPr/>
                </a:tc>
                <a:extLst>
                  <a:ext uri="{0D108BD9-81ED-4DB2-BD59-A6C34878D82A}">
                    <a16:rowId xmlns:a16="http://schemas.microsoft.com/office/drawing/2014/main" val="3929905453"/>
                  </a:ext>
                </a:extLst>
              </a:tr>
              <a:tr h="248622">
                <a:tc>
                  <a:txBody>
                    <a:bodyPr/>
                    <a:lstStyle/>
                    <a:p>
                      <a:r>
                        <a:rPr lang="en-US" sz="1100"/>
                        <a:t>Voyages </a:t>
                      </a:r>
                    </a:p>
                  </a:txBody>
                  <a:tcPr/>
                </a:tc>
                <a:tc>
                  <a:txBody>
                    <a:bodyPr/>
                    <a:lstStyle/>
                    <a:p>
                      <a:r>
                        <a:rPr lang="en-US" sz="1100" err="1"/>
                        <a:t>ShipEndedVoyage</a:t>
                      </a:r>
                      <a:endParaRPr lang="en-US" sz="1100"/>
                    </a:p>
                  </a:txBody>
                  <a:tcPr/>
                </a:tc>
                <a:tc>
                  <a:txBody>
                    <a:bodyPr/>
                    <a:lstStyle/>
                    <a:p>
                      <a:r>
                        <a:rPr lang="en-US" sz="1100" err="1"/>
                        <a:t>ShipId</a:t>
                      </a:r>
                      <a:r>
                        <a:rPr lang="en-US" sz="1100"/>
                        <a:t>, </a:t>
                      </a:r>
                      <a:r>
                        <a:rPr lang="en-US" sz="1100" err="1"/>
                        <a:t>VoyageId</a:t>
                      </a:r>
                      <a:endParaRPr lang="en-US" sz="1100"/>
                    </a:p>
                  </a:txBody>
                  <a:tcPr/>
                </a:tc>
                <a:tc>
                  <a:txBody>
                    <a:bodyPr/>
                    <a:lstStyle/>
                    <a:p>
                      <a:r>
                        <a:rPr lang="en-US" sz="1100" err="1"/>
                        <a:t>ShipsSim</a:t>
                      </a:r>
                      <a:endParaRPr lang="en-US" sz="1100"/>
                    </a:p>
                  </a:txBody>
                  <a:tcPr/>
                </a:tc>
                <a:tc>
                  <a:txBody>
                    <a:bodyPr/>
                    <a:lstStyle/>
                    <a:p>
                      <a:r>
                        <a:rPr lang="en-US" sz="1100" err="1"/>
                        <a:t>VoyagesMS</a:t>
                      </a:r>
                      <a:r>
                        <a:rPr lang="en-US" sz="1100"/>
                        <a:t>, </a:t>
                      </a:r>
                      <a:r>
                        <a:rPr lang="en-US" sz="1100" err="1"/>
                        <a:t>OrdersQ</a:t>
                      </a:r>
                      <a:r>
                        <a:rPr lang="en-US" sz="1100"/>
                        <a:t> </a:t>
                      </a:r>
                    </a:p>
                  </a:txBody>
                  <a:tcPr/>
                </a:tc>
                <a:extLst>
                  <a:ext uri="{0D108BD9-81ED-4DB2-BD59-A6C34878D82A}">
                    <a16:rowId xmlns:a16="http://schemas.microsoft.com/office/drawing/2014/main" val="2111386651"/>
                  </a:ext>
                </a:extLst>
              </a:tr>
              <a:tr h="248622">
                <a:tc rowSpan="2">
                  <a:txBody>
                    <a:bodyPr/>
                    <a:lstStyle/>
                    <a:p>
                      <a:r>
                        <a:rPr lang="en-US" sz="1100"/>
                        <a:t>Orders</a:t>
                      </a:r>
                    </a:p>
                  </a:txBody>
                  <a:tcPr/>
                </a:tc>
                <a:tc>
                  <a:txBody>
                    <a:bodyPr/>
                    <a:lstStyle/>
                    <a:p>
                      <a:r>
                        <a:rPr lang="en-US" sz="1100" err="1"/>
                        <a:t>ContainerOffShip</a:t>
                      </a:r>
                      <a:endParaRPr lang="en-US" sz="1100"/>
                    </a:p>
                  </a:txBody>
                  <a:tcPr/>
                </a:tc>
                <a:tc>
                  <a:txBody>
                    <a:bodyPr/>
                    <a:lstStyle/>
                    <a:p>
                      <a:r>
                        <a:rPr lang="en-US" sz="1100" err="1"/>
                        <a:t>ContainerId</a:t>
                      </a:r>
                      <a:r>
                        <a:rPr lang="en-US" sz="1100"/>
                        <a:t>, </a:t>
                      </a:r>
                      <a:r>
                        <a:rPr lang="en-US" sz="1100" err="1"/>
                        <a:t>OrderId</a:t>
                      </a:r>
                      <a:endParaRPr lang="en-US" sz="1100"/>
                    </a:p>
                  </a:txBody>
                  <a:tcPr/>
                </a:tc>
                <a:tc>
                  <a:txBody>
                    <a:bodyPr/>
                    <a:lstStyle/>
                    <a:p>
                      <a:r>
                        <a:rPr lang="en-US" sz="1100" err="1"/>
                        <a:t>VoyagesMS</a:t>
                      </a:r>
                      <a:endParaRPr lang="en-US" sz="1100"/>
                    </a:p>
                  </a:txBody>
                  <a:tcPr/>
                </a:tc>
                <a:tc>
                  <a:txBody>
                    <a:bodyPr/>
                    <a:lstStyle/>
                    <a:p>
                      <a:r>
                        <a:rPr lang="en-US" sz="1100" err="1"/>
                        <a:t>OrdersMS</a:t>
                      </a:r>
                      <a:r>
                        <a:rPr lang="en-US" sz="1100"/>
                        <a:t>, </a:t>
                      </a:r>
                      <a:r>
                        <a:rPr lang="en-US" sz="1100" err="1"/>
                        <a:t>OrdersQ</a:t>
                      </a:r>
                      <a:endParaRPr lang="en-US" sz="1100"/>
                    </a:p>
                  </a:txBody>
                  <a:tcPr/>
                </a:tc>
                <a:extLst>
                  <a:ext uri="{0D108BD9-81ED-4DB2-BD59-A6C34878D82A}">
                    <a16:rowId xmlns:a16="http://schemas.microsoft.com/office/drawing/2014/main" val="4157826486"/>
                  </a:ext>
                </a:extLst>
              </a:tr>
              <a:tr h="248622">
                <a:tc vMerge="1">
                  <a:txBody>
                    <a:bodyPr/>
                    <a:lstStyle/>
                    <a:p>
                      <a:endParaRPr lang="en-US" sz="1100" dirty="0"/>
                    </a:p>
                  </a:txBody>
                  <a:tcPr/>
                </a:tc>
                <a:tc>
                  <a:txBody>
                    <a:bodyPr/>
                    <a:lstStyle/>
                    <a:p>
                      <a:r>
                        <a:rPr lang="en-US" sz="1100" err="1"/>
                        <a:t>ContainerDelivered</a:t>
                      </a:r>
                      <a:endParaRPr lang="en-US" sz="1100"/>
                    </a:p>
                  </a:txBody>
                  <a:tcPr/>
                </a:tc>
                <a:tc>
                  <a:txBody>
                    <a:bodyPr/>
                    <a:lstStyle/>
                    <a:p>
                      <a:r>
                        <a:rPr lang="en-US" sz="1100" err="1"/>
                        <a:t>ContainerId</a:t>
                      </a:r>
                      <a:r>
                        <a:rPr lang="en-US" sz="1100"/>
                        <a:t>, </a:t>
                      </a:r>
                      <a:r>
                        <a:rPr lang="en-US" sz="1100" err="1"/>
                        <a:t>OrderId</a:t>
                      </a:r>
                      <a:endParaRPr lang="en-US" sz="1100"/>
                    </a:p>
                  </a:txBody>
                  <a:tcPr/>
                </a:tc>
                <a:tc>
                  <a:txBody>
                    <a:bodyPr/>
                    <a:lstStyle/>
                    <a:p>
                      <a:r>
                        <a:rPr lang="en-US" sz="1100" err="1"/>
                        <a:t>OrdersMS</a:t>
                      </a:r>
                      <a:endParaRPr lang="en-US" sz="1100"/>
                    </a:p>
                  </a:txBody>
                  <a:tcPr/>
                </a:tc>
                <a:tc>
                  <a:txBody>
                    <a:bodyPr/>
                    <a:lstStyle/>
                    <a:p>
                      <a:r>
                        <a:rPr lang="en-US" sz="1100" err="1"/>
                        <a:t>OrdersMS</a:t>
                      </a:r>
                      <a:r>
                        <a:rPr lang="en-US" sz="1100"/>
                        <a:t>, </a:t>
                      </a:r>
                      <a:r>
                        <a:rPr lang="en-US" sz="1100" err="1"/>
                        <a:t>OrdersQ</a:t>
                      </a:r>
                      <a:r>
                        <a:rPr lang="en-US" sz="1100"/>
                        <a:t> </a:t>
                      </a:r>
                    </a:p>
                  </a:txBody>
                  <a:tcPr/>
                </a:tc>
                <a:extLst>
                  <a:ext uri="{0D108BD9-81ED-4DB2-BD59-A6C34878D82A}">
                    <a16:rowId xmlns:a16="http://schemas.microsoft.com/office/drawing/2014/main" val="1060318503"/>
                  </a:ext>
                </a:extLst>
              </a:tr>
              <a:tr h="248622">
                <a:tc>
                  <a:txBody>
                    <a:bodyPr/>
                    <a:lstStyle/>
                    <a:p>
                      <a:r>
                        <a:rPr lang="en-US" sz="1100"/>
                        <a:t>Containers</a:t>
                      </a:r>
                    </a:p>
                  </a:txBody>
                  <a:tcPr/>
                </a:tc>
                <a:tc>
                  <a:txBody>
                    <a:bodyPr/>
                    <a:lstStyle/>
                    <a:p>
                      <a:r>
                        <a:rPr lang="en-US" sz="1100" err="1"/>
                        <a:t>containerReleased</a:t>
                      </a:r>
                      <a:endParaRPr lang="en-US" sz="1100"/>
                    </a:p>
                  </a:txBody>
                  <a:tcPr/>
                </a:tc>
                <a:tc>
                  <a:txBody>
                    <a:bodyPr/>
                    <a:lstStyle/>
                    <a:p>
                      <a:r>
                        <a:rPr lang="en-US" sz="1100" err="1"/>
                        <a:t>ContainerId</a:t>
                      </a:r>
                      <a:endParaRPr lang="en-US" sz="1100"/>
                    </a:p>
                  </a:txBody>
                  <a:tcPr/>
                </a:tc>
                <a:tc>
                  <a:txBody>
                    <a:bodyPr/>
                    <a:lstStyle/>
                    <a:p>
                      <a:r>
                        <a:rPr lang="en-US" sz="1100" err="1"/>
                        <a:t>OrdersMS</a:t>
                      </a:r>
                      <a:endParaRPr lang="en-US" sz="1100"/>
                    </a:p>
                  </a:txBody>
                  <a:tcPr/>
                </a:tc>
                <a:tc>
                  <a:txBody>
                    <a:bodyPr/>
                    <a:lstStyle/>
                    <a:p>
                      <a:r>
                        <a:rPr lang="en-US" sz="1100" err="1"/>
                        <a:t>ContainersMS</a:t>
                      </a:r>
                      <a:endParaRPr lang="en-US" sz="1100"/>
                    </a:p>
                  </a:txBody>
                  <a:tcPr/>
                </a:tc>
                <a:extLst>
                  <a:ext uri="{0D108BD9-81ED-4DB2-BD59-A6C34878D82A}">
                    <a16:rowId xmlns:a16="http://schemas.microsoft.com/office/drawing/2014/main" val="3607201804"/>
                  </a:ext>
                </a:extLst>
              </a:tr>
              <a:tr h="248622">
                <a:tc>
                  <a:txBody>
                    <a:bodyPr/>
                    <a:lstStyle/>
                    <a:p>
                      <a:r>
                        <a:rPr lang="en-US" sz="1100"/>
                        <a:t>Orders</a:t>
                      </a:r>
                    </a:p>
                  </a:txBody>
                  <a:tcPr/>
                </a:tc>
                <a:tc>
                  <a:txBody>
                    <a:bodyPr/>
                    <a:lstStyle/>
                    <a:p>
                      <a:r>
                        <a:rPr lang="en-US" sz="1100" err="1"/>
                        <a:t>OrderCompleted</a:t>
                      </a:r>
                      <a:endParaRPr lang="en-US" sz="1100"/>
                    </a:p>
                  </a:txBody>
                  <a:tcPr/>
                </a:tc>
                <a:tc>
                  <a:txBody>
                    <a:bodyPr/>
                    <a:lstStyle/>
                    <a:p>
                      <a:r>
                        <a:rPr lang="en-US" sz="1100" err="1"/>
                        <a:t>OrderId</a:t>
                      </a:r>
                      <a:endParaRPr lang="en-US" sz="1100"/>
                    </a:p>
                  </a:txBody>
                  <a:tcPr/>
                </a:tc>
                <a:tc>
                  <a:txBody>
                    <a:bodyPr/>
                    <a:lstStyle/>
                    <a:p>
                      <a:r>
                        <a:rPr lang="en-US" sz="1100" err="1"/>
                        <a:t>OrdersMS</a:t>
                      </a:r>
                      <a:endParaRPr lang="en-US" sz="1100"/>
                    </a:p>
                  </a:txBody>
                  <a:tcPr/>
                </a:tc>
                <a:tc>
                  <a:txBody>
                    <a:bodyPr/>
                    <a:lstStyle/>
                    <a:p>
                      <a:r>
                        <a:rPr lang="en-US" sz="1100" err="1"/>
                        <a:t>OrdersMS</a:t>
                      </a:r>
                      <a:r>
                        <a:rPr lang="en-US" sz="1100"/>
                        <a:t>, </a:t>
                      </a:r>
                      <a:r>
                        <a:rPr lang="en-US" sz="1100" err="1"/>
                        <a:t>OrdersQ</a:t>
                      </a:r>
                      <a:r>
                        <a:rPr lang="en-US" sz="1100"/>
                        <a:t> </a:t>
                      </a:r>
                    </a:p>
                  </a:txBody>
                  <a:tcPr/>
                </a:tc>
                <a:extLst>
                  <a:ext uri="{0D108BD9-81ED-4DB2-BD59-A6C34878D82A}">
                    <a16:rowId xmlns:a16="http://schemas.microsoft.com/office/drawing/2014/main" val="1886285459"/>
                  </a:ext>
                </a:extLst>
              </a:tr>
            </a:tbl>
          </a:graphicData>
        </a:graphic>
      </p:graphicFrame>
    </p:spTree>
    <p:extLst>
      <p:ext uri="{BB962C8B-B14F-4D97-AF65-F5344CB8AC3E}">
        <p14:creationId xmlns:p14="http://schemas.microsoft.com/office/powerpoint/2010/main" val="413534306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CA7BB88-793B-4346-B58C-DB9114BCDC7C}"/>
              </a:ext>
            </a:extLst>
          </p:cNvPr>
          <p:cNvSpPr>
            <a:spLocks noGrp="1"/>
          </p:cNvSpPr>
          <p:nvPr>
            <p:ph type="ctrTitle"/>
          </p:nvPr>
        </p:nvSpPr>
        <p:spPr/>
        <p:txBody>
          <a:bodyPr/>
          <a:lstStyle/>
          <a:p>
            <a:r>
              <a:rPr lang="en-US"/>
              <a:t>Container Management Service</a:t>
            </a:r>
          </a:p>
        </p:txBody>
      </p:sp>
      <p:sp>
        <p:nvSpPr>
          <p:cNvPr id="4" name="Subtitle 3">
            <a:extLst>
              <a:ext uri="{FF2B5EF4-FFF2-40B4-BE49-F238E27FC236}">
                <a16:creationId xmlns:a16="http://schemas.microsoft.com/office/drawing/2014/main" id="{A670359B-6F55-4A4B-B561-E963EBEC9430}"/>
              </a:ext>
            </a:extLst>
          </p:cNvPr>
          <p:cNvSpPr>
            <a:spLocks noGrp="1"/>
          </p:cNvSpPr>
          <p:nvPr>
            <p:ph type="subTitle" idx="1"/>
          </p:nvPr>
        </p:nvSpPr>
        <p:spPr/>
        <p:txBody>
          <a:bodyPr/>
          <a:lstStyle/>
          <a:p>
            <a:endParaRPr lang="en-US"/>
          </a:p>
        </p:txBody>
      </p:sp>
      <p:sp>
        <p:nvSpPr>
          <p:cNvPr id="2" name="Slide Number Placeholder 1">
            <a:extLst>
              <a:ext uri="{FF2B5EF4-FFF2-40B4-BE49-F238E27FC236}">
                <a16:creationId xmlns:a16="http://schemas.microsoft.com/office/drawing/2014/main" id="{DAC22168-347A-2342-9743-28524952F026}"/>
              </a:ext>
            </a:extLst>
          </p:cNvPr>
          <p:cNvSpPr>
            <a:spLocks noGrp="1"/>
          </p:cNvSpPr>
          <p:nvPr>
            <p:ph type="sldNum" sz="quarter" idx="12"/>
          </p:nvPr>
        </p:nvSpPr>
        <p:spPr/>
        <p:txBody>
          <a:bodyPr/>
          <a:lstStyle/>
          <a:p>
            <a:fld id="{C565C23E-6D76-459C-BC14-A9049E4EE889}" type="slidenum">
              <a:rPr lang="en-US" smtClean="0"/>
              <a:t>77</a:t>
            </a:fld>
            <a:endParaRPr lang="en-US"/>
          </a:p>
        </p:txBody>
      </p:sp>
    </p:spTree>
    <p:extLst>
      <p:ext uri="{BB962C8B-B14F-4D97-AF65-F5344CB8AC3E}">
        <p14:creationId xmlns:p14="http://schemas.microsoft.com/office/powerpoint/2010/main" val="379454408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CFB8556-363F-874E-A593-1914C244E70B}"/>
              </a:ext>
            </a:extLst>
          </p:cNvPr>
          <p:cNvSpPr/>
          <p:nvPr/>
        </p:nvSpPr>
        <p:spPr>
          <a:xfrm>
            <a:off x="272956" y="1414244"/>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added to inventory</a:t>
            </a:r>
          </a:p>
        </p:txBody>
      </p:sp>
      <p:sp>
        <p:nvSpPr>
          <p:cNvPr id="31" name="TextBox 30">
            <a:extLst>
              <a:ext uri="{FF2B5EF4-FFF2-40B4-BE49-F238E27FC236}">
                <a16:creationId xmlns:a16="http://schemas.microsoft.com/office/drawing/2014/main" id="{1C1278A8-FBCD-B243-9CAB-ED2D001A4B5B}"/>
              </a:ext>
            </a:extLst>
          </p:cNvPr>
          <p:cNvSpPr txBox="1"/>
          <p:nvPr/>
        </p:nvSpPr>
        <p:spPr>
          <a:xfrm>
            <a:off x="11113252" y="6245525"/>
            <a:ext cx="1211678" cy="369332"/>
          </a:xfrm>
          <a:prstGeom prst="rect">
            <a:avLst/>
          </a:prstGeom>
          <a:noFill/>
        </p:spPr>
        <p:txBody>
          <a:bodyPr wrap="none" rtlCol="0">
            <a:spAutoFit/>
          </a:bodyPr>
          <a:lstStyle/>
          <a:p>
            <a:r>
              <a:rPr lang="en-US"/>
              <a:t>Continue…</a:t>
            </a:r>
          </a:p>
        </p:txBody>
      </p:sp>
      <p:sp>
        <p:nvSpPr>
          <p:cNvPr id="25" name="TextBox 24">
            <a:extLst>
              <a:ext uri="{FF2B5EF4-FFF2-40B4-BE49-F238E27FC236}">
                <a16:creationId xmlns:a16="http://schemas.microsoft.com/office/drawing/2014/main" id="{CD5C360A-87E6-614D-AE96-79ED2676AA35}"/>
              </a:ext>
            </a:extLst>
          </p:cNvPr>
          <p:cNvSpPr txBox="1"/>
          <p:nvPr/>
        </p:nvSpPr>
        <p:spPr>
          <a:xfrm>
            <a:off x="7209958" y="65082"/>
            <a:ext cx="4666855" cy="584775"/>
          </a:xfrm>
          <a:prstGeom prst="rect">
            <a:avLst/>
          </a:prstGeom>
          <a:noFill/>
        </p:spPr>
        <p:txBody>
          <a:bodyPr wrap="none" rtlCol="0">
            <a:spAutoFit/>
          </a:bodyPr>
          <a:lstStyle/>
          <a:p>
            <a:r>
              <a:rPr lang="en-US" sz="3200">
                <a:solidFill>
                  <a:srgbClr val="FF8531"/>
                </a:solidFill>
              </a:rPr>
              <a:t>Event Storming - Container</a:t>
            </a:r>
          </a:p>
        </p:txBody>
      </p:sp>
      <p:sp>
        <p:nvSpPr>
          <p:cNvPr id="22" name="Rectangle 21">
            <a:extLst>
              <a:ext uri="{FF2B5EF4-FFF2-40B4-BE49-F238E27FC236}">
                <a16:creationId xmlns:a16="http://schemas.microsoft.com/office/drawing/2014/main" id="{728A0254-E2B0-1C4D-9D7F-117B89EAEB14}"/>
              </a:ext>
            </a:extLst>
          </p:cNvPr>
          <p:cNvSpPr/>
          <p:nvPr/>
        </p:nvSpPr>
        <p:spPr>
          <a:xfrm>
            <a:off x="9543385" y="1400177"/>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removed from inventory</a:t>
            </a:r>
          </a:p>
        </p:txBody>
      </p:sp>
      <p:sp>
        <p:nvSpPr>
          <p:cNvPr id="27" name="Rectangle 26">
            <a:extLst>
              <a:ext uri="{FF2B5EF4-FFF2-40B4-BE49-F238E27FC236}">
                <a16:creationId xmlns:a16="http://schemas.microsoft.com/office/drawing/2014/main" id="{8E656FF9-3C29-7B4D-ADFD-7BC2BA717270}"/>
              </a:ext>
            </a:extLst>
          </p:cNvPr>
          <p:cNvSpPr/>
          <p:nvPr/>
        </p:nvSpPr>
        <p:spPr>
          <a:xfrm>
            <a:off x="2098537" y="1414244"/>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landed at location</a:t>
            </a:r>
          </a:p>
        </p:txBody>
      </p:sp>
      <p:sp>
        <p:nvSpPr>
          <p:cNvPr id="29" name="Rectangle 28">
            <a:extLst>
              <a:ext uri="{FF2B5EF4-FFF2-40B4-BE49-F238E27FC236}">
                <a16:creationId xmlns:a16="http://schemas.microsoft.com/office/drawing/2014/main" id="{A22F29CF-1B68-4D43-817D-4DB2773C08E6}"/>
              </a:ext>
            </a:extLst>
          </p:cNvPr>
          <p:cNvSpPr/>
          <p:nvPr/>
        </p:nvSpPr>
        <p:spPr>
          <a:xfrm>
            <a:off x="2707646" y="4716324"/>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in maintenance</a:t>
            </a:r>
          </a:p>
        </p:txBody>
      </p:sp>
      <p:sp>
        <p:nvSpPr>
          <p:cNvPr id="30" name="Rectangle 29">
            <a:extLst>
              <a:ext uri="{FF2B5EF4-FFF2-40B4-BE49-F238E27FC236}">
                <a16:creationId xmlns:a16="http://schemas.microsoft.com/office/drawing/2014/main" id="{148C59FA-79C1-614C-A059-B8C5B3B50776}"/>
              </a:ext>
            </a:extLst>
          </p:cNvPr>
          <p:cNvSpPr/>
          <p:nvPr/>
        </p:nvSpPr>
        <p:spPr>
          <a:xfrm>
            <a:off x="3689952" y="1414243"/>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on vessel</a:t>
            </a:r>
          </a:p>
        </p:txBody>
      </p:sp>
      <p:sp>
        <p:nvSpPr>
          <p:cNvPr id="33" name="Rectangle 32">
            <a:extLst>
              <a:ext uri="{FF2B5EF4-FFF2-40B4-BE49-F238E27FC236}">
                <a16:creationId xmlns:a16="http://schemas.microsoft.com/office/drawing/2014/main" id="{1A90B2A2-3822-384B-8F4A-32427AC2213B}"/>
              </a:ext>
            </a:extLst>
          </p:cNvPr>
          <p:cNvSpPr/>
          <p:nvPr/>
        </p:nvSpPr>
        <p:spPr>
          <a:xfrm>
            <a:off x="5211850" y="4716324"/>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off maintenance</a:t>
            </a:r>
          </a:p>
        </p:txBody>
      </p:sp>
      <p:sp>
        <p:nvSpPr>
          <p:cNvPr id="34" name="Rectangle 33">
            <a:extLst>
              <a:ext uri="{FF2B5EF4-FFF2-40B4-BE49-F238E27FC236}">
                <a16:creationId xmlns:a16="http://schemas.microsoft.com/office/drawing/2014/main" id="{5A85B1E2-3E9F-1045-A6DE-D0C6C8BF70FC}"/>
              </a:ext>
            </a:extLst>
          </p:cNvPr>
          <p:cNvSpPr/>
          <p:nvPr/>
        </p:nvSpPr>
        <p:spPr>
          <a:xfrm>
            <a:off x="6733751" y="1365446"/>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on truck</a:t>
            </a:r>
          </a:p>
        </p:txBody>
      </p:sp>
      <p:sp>
        <p:nvSpPr>
          <p:cNvPr id="36" name="Rectangle 35">
            <a:extLst>
              <a:ext uri="{FF2B5EF4-FFF2-40B4-BE49-F238E27FC236}">
                <a16:creationId xmlns:a16="http://schemas.microsoft.com/office/drawing/2014/main" id="{2AF3A9FA-6F63-A248-996A-46863785798D}"/>
              </a:ext>
            </a:extLst>
          </p:cNvPr>
          <p:cNvSpPr/>
          <p:nvPr/>
        </p:nvSpPr>
        <p:spPr>
          <a:xfrm>
            <a:off x="1489427" y="3022363"/>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assigned to order</a:t>
            </a:r>
          </a:p>
        </p:txBody>
      </p:sp>
      <p:sp>
        <p:nvSpPr>
          <p:cNvPr id="37" name="Rectangle 36">
            <a:extLst>
              <a:ext uri="{FF2B5EF4-FFF2-40B4-BE49-F238E27FC236}">
                <a16:creationId xmlns:a16="http://schemas.microsoft.com/office/drawing/2014/main" id="{EBBCA898-672F-FE47-B812-552AC842CF2D}"/>
              </a:ext>
            </a:extLst>
          </p:cNvPr>
          <p:cNvSpPr/>
          <p:nvPr/>
        </p:nvSpPr>
        <p:spPr>
          <a:xfrm>
            <a:off x="4104327" y="3022362"/>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released from order</a:t>
            </a:r>
          </a:p>
        </p:txBody>
      </p:sp>
      <p:sp>
        <p:nvSpPr>
          <p:cNvPr id="38" name="Rectangle 37">
            <a:extLst>
              <a:ext uri="{FF2B5EF4-FFF2-40B4-BE49-F238E27FC236}">
                <a16:creationId xmlns:a16="http://schemas.microsoft.com/office/drawing/2014/main" id="{CB4E48BF-1321-8347-9B75-06ADE87F2114}"/>
              </a:ext>
            </a:extLst>
          </p:cNvPr>
          <p:cNvSpPr/>
          <p:nvPr/>
        </p:nvSpPr>
        <p:spPr>
          <a:xfrm>
            <a:off x="5211851" y="1414243"/>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off vessel</a:t>
            </a:r>
          </a:p>
        </p:txBody>
      </p:sp>
      <p:sp>
        <p:nvSpPr>
          <p:cNvPr id="39" name="Rectangle 38">
            <a:extLst>
              <a:ext uri="{FF2B5EF4-FFF2-40B4-BE49-F238E27FC236}">
                <a16:creationId xmlns:a16="http://schemas.microsoft.com/office/drawing/2014/main" id="{FCCF8CFA-3426-A94F-91FC-8E266866E31A}"/>
              </a:ext>
            </a:extLst>
          </p:cNvPr>
          <p:cNvSpPr/>
          <p:nvPr/>
        </p:nvSpPr>
        <p:spPr>
          <a:xfrm>
            <a:off x="8138568" y="1365446"/>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off truck</a:t>
            </a:r>
          </a:p>
        </p:txBody>
      </p:sp>
      <p:sp>
        <p:nvSpPr>
          <p:cNvPr id="40" name="Rectangle 39">
            <a:extLst>
              <a:ext uri="{FF2B5EF4-FFF2-40B4-BE49-F238E27FC236}">
                <a16:creationId xmlns:a16="http://schemas.microsoft.com/office/drawing/2014/main" id="{6DF14F95-2594-074C-951F-FB7B5B392573}"/>
              </a:ext>
            </a:extLst>
          </p:cNvPr>
          <p:cNvSpPr/>
          <p:nvPr/>
        </p:nvSpPr>
        <p:spPr>
          <a:xfrm>
            <a:off x="6527177" y="3022361"/>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loaded</a:t>
            </a:r>
          </a:p>
        </p:txBody>
      </p:sp>
      <p:sp>
        <p:nvSpPr>
          <p:cNvPr id="41" name="Rectangle 40">
            <a:extLst>
              <a:ext uri="{FF2B5EF4-FFF2-40B4-BE49-F238E27FC236}">
                <a16:creationId xmlns:a16="http://schemas.microsoft.com/office/drawing/2014/main" id="{B8C622A3-8C9F-2D42-806B-7F803698505C}"/>
              </a:ext>
            </a:extLst>
          </p:cNvPr>
          <p:cNvSpPr/>
          <p:nvPr/>
        </p:nvSpPr>
        <p:spPr>
          <a:xfrm>
            <a:off x="8325166" y="3022360"/>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unloaded</a:t>
            </a:r>
          </a:p>
        </p:txBody>
      </p:sp>
      <p:sp>
        <p:nvSpPr>
          <p:cNvPr id="42" name="Rectangle 41">
            <a:extLst>
              <a:ext uri="{FF2B5EF4-FFF2-40B4-BE49-F238E27FC236}">
                <a16:creationId xmlns:a16="http://schemas.microsoft.com/office/drawing/2014/main" id="{6094FF5A-97FD-7E46-AEA5-61DD2BF390D7}"/>
              </a:ext>
            </a:extLst>
          </p:cNvPr>
          <p:cNvSpPr/>
          <p:nvPr/>
        </p:nvSpPr>
        <p:spPr>
          <a:xfrm>
            <a:off x="7529458" y="4716324"/>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door closed</a:t>
            </a:r>
          </a:p>
        </p:txBody>
      </p:sp>
      <p:sp>
        <p:nvSpPr>
          <p:cNvPr id="43" name="Rectangle 42">
            <a:extLst>
              <a:ext uri="{FF2B5EF4-FFF2-40B4-BE49-F238E27FC236}">
                <a16:creationId xmlns:a16="http://schemas.microsoft.com/office/drawing/2014/main" id="{0639A7DE-769C-A74B-A3A4-5B3CCCAEE0F6}"/>
              </a:ext>
            </a:extLst>
          </p:cNvPr>
          <p:cNvSpPr/>
          <p:nvPr/>
        </p:nvSpPr>
        <p:spPr>
          <a:xfrm>
            <a:off x="9484354" y="4716323"/>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door opened</a:t>
            </a:r>
          </a:p>
        </p:txBody>
      </p:sp>
    </p:spTree>
    <p:extLst>
      <p:ext uri="{BB962C8B-B14F-4D97-AF65-F5344CB8AC3E}">
        <p14:creationId xmlns:p14="http://schemas.microsoft.com/office/powerpoint/2010/main" val="398286713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32BD3E5-190D-6A43-9204-A6BB1BFA96F1}"/>
              </a:ext>
            </a:extLst>
          </p:cNvPr>
          <p:cNvSpPr>
            <a:spLocks noGrp="1"/>
          </p:cNvSpPr>
          <p:nvPr>
            <p:ph type="sldNum" sz="quarter" idx="12"/>
          </p:nvPr>
        </p:nvSpPr>
        <p:spPr/>
        <p:txBody>
          <a:bodyPr/>
          <a:lstStyle/>
          <a:p>
            <a:fld id="{C565C23E-6D76-459C-BC14-A9049E4EE889}" type="slidenum">
              <a:rPr lang="en-US" smtClean="0"/>
              <a:t>79</a:t>
            </a:fld>
            <a:endParaRPr lang="en-US"/>
          </a:p>
        </p:txBody>
      </p:sp>
      <p:sp>
        <p:nvSpPr>
          <p:cNvPr id="3" name="Rectangle 2">
            <a:extLst>
              <a:ext uri="{FF2B5EF4-FFF2-40B4-BE49-F238E27FC236}">
                <a16:creationId xmlns:a16="http://schemas.microsoft.com/office/drawing/2014/main" id="{1351846F-1F51-884F-A55B-68CC1DCB2307}"/>
              </a:ext>
            </a:extLst>
          </p:cNvPr>
          <p:cNvSpPr/>
          <p:nvPr/>
        </p:nvSpPr>
        <p:spPr>
          <a:xfrm>
            <a:off x="1982486" y="1235071"/>
            <a:ext cx="1218219" cy="672861"/>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added to inventory</a:t>
            </a:r>
          </a:p>
        </p:txBody>
      </p:sp>
      <p:sp>
        <p:nvSpPr>
          <p:cNvPr id="5" name="Rounded Rectangle 4">
            <a:extLst>
              <a:ext uri="{FF2B5EF4-FFF2-40B4-BE49-F238E27FC236}">
                <a16:creationId xmlns:a16="http://schemas.microsoft.com/office/drawing/2014/main" id="{8ADA9A29-DFC7-DF4F-A9B1-C3121AD9CF82}"/>
              </a:ext>
            </a:extLst>
          </p:cNvPr>
          <p:cNvSpPr/>
          <p:nvPr/>
        </p:nvSpPr>
        <p:spPr>
          <a:xfrm>
            <a:off x="476951" y="421003"/>
            <a:ext cx="1211338" cy="672861"/>
          </a:xfrm>
          <a:prstGeom prst="roundRect">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Shipping </a:t>
            </a:r>
            <a:r>
              <a:rPr lang="en-US" sz="1200" err="1">
                <a:solidFill>
                  <a:schemeClr val="accent1">
                    <a:lumMod val="50000"/>
                  </a:schemeClr>
                </a:solidFill>
              </a:rPr>
              <a:t>Oinc</a:t>
            </a:r>
            <a:r>
              <a:rPr lang="en-US" sz="1200">
                <a:solidFill>
                  <a:schemeClr val="accent1">
                    <a:lumMod val="50000"/>
                  </a:schemeClr>
                </a:solidFill>
              </a:rPr>
              <a:t> Clerk</a:t>
            </a:r>
          </a:p>
        </p:txBody>
      </p:sp>
      <p:sp>
        <p:nvSpPr>
          <p:cNvPr id="6" name="Rectangle 5">
            <a:extLst>
              <a:ext uri="{FF2B5EF4-FFF2-40B4-BE49-F238E27FC236}">
                <a16:creationId xmlns:a16="http://schemas.microsoft.com/office/drawing/2014/main" id="{A09E8D45-0AE2-D441-A5D0-530D6358FE42}"/>
              </a:ext>
            </a:extLst>
          </p:cNvPr>
          <p:cNvSpPr/>
          <p:nvPr/>
        </p:nvSpPr>
        <p:spPr>
          <a:xfrm>
            <a:off x="476951" y="1235071"/>
            <a:ext cx="1218219" cy="672861"/>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Add Reefer Container to inventory</a:t>
            </a:r>
          </a:p>
        </p:txBody>
      </p:sp>
      <p:sp>
        <p:nvSpPr>
          <p:cNvPr id="7" name="Rectangle 6">
            <a:extLst>
              <a:ext uri="{FF2B5EF4-FFF2-40B4-BE49-F238E27FC236}">
                <a16:creationId xmlns:a16="http://schemas.microsoft.com/office/drawing/2014/main" id="{C8743E70-2068-6246-A862-E4F81540695B}"/>
              </a:ext>
            </a:extLst>
          </p:cNvPr>
          <p:cNvSpPr/>
          <p:nvPr/>
        </p:nvSpPr>
        <p:spPr>
          <a:xfrm>
            <a:off x="476951" y="2419707"/>
            <a:ext cx="1218219" cy="672861"/>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Remove Reefer Container  inventory</a:t>
            </a:r>
          </a:p>
        </p:txBody>
      </p:sp>
      <p:sp>
        <p:nvSpPr>
          <p:cNvPr id="9" name="Rectangle 8">
            <a:extLst>
              <a:ext uri="{FF2B5EF4-FFF2-40B4-BE49-F238E27FC236}">
                <a16:creationId xmlns:a16="http://schemas.microsoft.com/office/drawing/2014/main" id="{17839720-C281-1C44-A69D-7BCFB31FD2E3}"/>
              </a:ext>
            </a:extLst>
          </p:cNvPr>
          <p:cNvSpPr/>
          <p:nvPr/>
        </p:nvSpPr>
        <p:spPr>
          <a:xfrm>
            <a:off x="476951" y="3516389"/>
            <a:ext cx="1218219" cy="672861"/>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Set Reefer Container  in maintenance</a:t>
            </a:r>
          </a:p>
        </p:txBody>
      </p:sp>
      <p:sp>
        <p:nvSpPr>
          <p:cNvPr id="10" name="Rectangle 9">
            <a:extLst>
              <a:ext uri="{FF2B5EF4-FFF2-40B4-BE49-F238E27FC236}">
                <a16:creationId xmlns:a16="http://schemas.microsoft.com/office/drawing/2014/main" id="{5E30E09C-E519-CB4B-9E86-7ACE35E770E4}"/>
              </a:ext>
            </a:extLst>
          </p:cNvPr>
          <p:cNvSpPr/>
          <p:nvPr/>
        </p:nvSpPr>
        <p:spPr>
          <a:xfrm>
            <a:off x="1982485" y="3523381"/>
            <a:ext cx="1218219" cy="672862"/>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in maintenance</a:t>
            </a:r>
          </a:p>
        </p:txBody>
      </p:sp>
      <p:sp>
        <p:nvSpPr>
          <p:cNvPr id="11" name="Rectangle 10">
            <a:extLst>
              <a:ext uri="{FF2B5EF4-FFF2-40B4-BE49-F238E27FC236}">
                <a16:creationId xmlns:a16="http://schemas.microsoft.com/office/drawing/2014/main" id="{3F1C4D65-BC05-F244-9F3E-A7DF85A1FE27}"/>
              </a:ext>
            </a:extLst>
          </p:cNvPr>
          <p:cNvSpPr/>
          <p:nvPr/>
        </p:nvSpPr>
        <p:spPr>
          <a:xfrm>
            <a:off x="1982485" y="4603462"/>
            <a:ext cx="1218219" cy="672863"/>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off maintenance</a:t>
            </a:r>
          </a:p>
        </p:txBody>
      </p:sp>
      <p:sp>
        <p:nvSpPr>
          <p:cNvPr id="12" name="Rectangle 11">
            <a:extLst>
              <a:ext uri="{FF2B5EF4-FFF2-40B4-BE49-F238E27FC236}">
                <a16:creationId xmlns:a16="http://schemas.microsoft.com/office/drawing/2014/main" id="{84E8C5FF-41F3-0046-85DC-A22C3CF678DB}"/>
              </a:ext>
            </a:extLst>
          </p:cNvPr>
          <p:cNvSpPr/>
          <p:nvPr/>
        </p:nvSpPr>
        <p:spPr>
          <a:xfrm>
            <a:off x="1982485" y="2419707"/>
            <a:ext cx="1218219" cy="672861"/>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removed from inventory</a:t>
            </a:r>
          </a:p>
        </p:txBody>
      </p:sp>
      <p:sp>
        <p:nvSpPr>
          <p:cNvPr id="13" name="Rectangle 12">
            <a:extLst>
              <a:ext uri="{FF2B5EF4-FFF2-40B4-BE49-F238E27FC236}">
                <a16:creationId xmlns:a16="http://schemas.microsoft.com/office/drawing/2014/main" id="{9935E9AC-1CED-CF4C-8FFC-267541C67121}"/>
              </a:ext>
            </a:extLst>
          </p:cNvPr>
          <p:cNvSpPr/>
          <p:nvPr/>
        </p:nvSpPr>
        <p:spPr>
          <a:xfrm>
            <a:off x="470070" y="4603462"/>
            <a:ext cx="1225100" cy="1019466"/>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Release Reefer Container  from maintenance</a:t>
            </a:r>
          </a:p>
        </p:txBody>
      </p:sp>
      <p:sp>
        <p:nvSpPr>
          <p:cNvPr id="14" name="Rectangle 13">
            <a:extLst>
              <a:ext uri="{FF2B5EF4-FFF2-40B4-BE49-F238E27FC236}">
                <a16:creationId xmlns:a16="http://schemas.microsoft.com/office/drawing/2014/main" id="{C251C7F3-4E5C-F542-9568-8D6DD070BC6C}"/>
              </a:ext>
            </a:extLst>
          </p:cNvPr>
          <p:cNvSpPr/>
          <p:nvPr/>
        </p:nvSpPr>
        <p:spPr>
          <a:xfrm>
            <a:off x="4645342" y="1260264"/>
            <a:ext cx="1211339" cy="1159443"/>
          </a:xfrm>
          <a:prstGeom prst="rect">
            <a:avLst/>
          </a:prstGeom>
          <a:solidFill>
            <a:srgbClr val="FFD1EC"/>
          </a:solidFill>
          <a:ln>
            <a:solidFill>
              <a:srgbClr val="FFD1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Whenever shipment order is created, reserve container </a:t>
            </a:r>
          </a:p>
        </p:txBody>
      </p:sp>
      <p:sp>
        <p:nvSpPr>
          <p:cNvPr id="15" name="Rectangle 14">
            <a:extLst>
              <a:ext uri="{FF2B5EF4-FFF2-40B4-BE49-F238E27FC236}">
                <a16:creationId xmlns:a16="http://schemas.microsoft.com/office/drawing/2014/main" id="{8C7E0A36-5AEB-C94E-A3EA-7EE010C2B89B}"/>
              </a:ext>
            </a:extLst>
          </p:cNvPr>
          <p:cNvSpPr/>
          <p:nvPr/>
        </p:nvSpPr>
        <p:spPr>
          <a:xfrm>
            <a:off x="4645342" y="2514035"/>
            <a:ext cx="1211338" cy="914400"/>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Assign Container to order </a:t>
            </a:r>
          </a:p>
        </p:txBody>
      </p:sp>
      <p:sp>
        <p:nvSpPr>
          <p:cNvPr id="16" name="Rectangle 15">
            <a:extLst>
              <a:ext uri="{FF2B5EF4-FFF2-40B4-BE49-F238E27FC236}">
                <a16:creationId xmlns:a16="http://schemas.microsoft.com/office/drawing/2014/main" id="{FB7B734F-9F3D-2048-936A-585E851A192B}"/>
              </a:ext>
            </a:extLst>
          </p:cNvPr>
          <p:cNvSpPr/>
          <p:nvPr/>
        </p:nvSpPr>
        <p:spPr>
          <a:xfrm>
            <a:off x="4641901" y="3583995"/>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assigned to order</a:t>
            </a:r>
          </a:p>
        </p:txBody>
      </p:sp>
      <p:sp>
        <p:nvSpPr>
          <p:cNvPr id="17" name="Rectangle 16">
            <a:extLst>
              <a:ext uri="{FF2B5EF4-FFF2-40B4-BE49-F238E27FC236}">
                <a16:creationId xmlns:a16="http://schemas.microsoft.com/office/drawing/2014/main" id="{4ACF0BA1-E35C-3749-98A6-4157094D2414}"/>
              </a:ext>
            </a:extLst>
          </p:cNvPr>
          <p:cNvSpPr/>
          <p:nvPr/>
        </p:nvSpPr>
        <p:spPr>
          <a:xfrm>
            <a:off x="7116872" y="1260264"/>
            <a:ext cx="1211339" cy="1159443"/>
          </a:xfrm>
          <a:prstGeom prst="rect">
            <a:avLst/>
          </a:prstGeom>
          <a:solidFill>
            <a:srgbClr val="FFD1EC"/>
          </a:solidFill>
          <a:ln>
            <a:solidFill>
              <a:srgbClr val="FFD1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Whenever shipment order delivered, release container </a:t>
            </a:r>
          </a:p>
        </p:txBody>
      </p:sp>
      <p:sp>
        <p:nvSpPr>
          <p:cNvPr id="18" name="Heptagon 17">
            <a:extLst>
              <a:ext uri="{FF2B5EF4-FFF2-40B4-BE49-F238E27FC236}">
                <a16:creationId xmlns:a16="http://schemas.microsoft.com/office/drawing/2014/main" id="{499F702C-B0A0-904D-BCF6-48F3677C4FD3}"/>
              </a:ext>
            </a:extLst>
          </p:cNvPr>
          <p:cNvSpPr/>
          <p:nvPr/>
        </p:nvSpPr>
        <p:spPr>
          <a:xfrm>
            <a:off x="1695170" y="5622929"/>
            <a:ext cx="335867" cy="335867"/>
          </a:xfrm>
          <a:prstGeom prst="heptago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1</a:t>
            </a:r>
          </a:p>
        </p:txBody>
      </p:sp>
      <p:sp>
        <p:nvSpPr>
          <p:cNvPr id="19" name="Heptagon 18">
            <a:extLst>
              <a:ext uri="{FF2B5EF4-FFF2-40B4-BE49-F238E27FC236}">
                <a16:creationId xmlns:a16="http://schemas.microsoft.com/office/drawing/2014/main" id="{4339BD1B-F9A1-ED41-93E4-A0348BE56F80}"/>
              </a:ext>
            </a:extLst>
          </p:cNvPr>
          <p:cNvSpPr/>
          <p:nvPr/>
        </p:nvSpPr>
        <p:spPr>
          <a:xfrm>
            <a:off x="5083076" y="5622929"/>
            <a:ext cx="335867" cy="335867"/>
          </a:xfrm>
          <a:prstGeom prst="heptago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2</a:t>
            </a:r>
          </a:p>
        </p:txBody>
      </p:sp>
      <p:sp>
        <p:nvSpPr>
          <p:cNvPr id="20" name="Heptagon 19">
            <a:extLst>
              <a:ext uri="{FF2B5EF4-FFF2-40B4-BE49-F238E27FC236}">
                <a16:creationId xmlns:a16="http://schemas.microsoft.com/office/drawing/2014/main" id="{9F70422C-CC80-DF44-89BC-68E572DF683B}"/>
              </a:ext>
            </a:extLst>
          </p:cNvPr>
          <p:cNvSpPr/>
          <p:nvPr/>
        </p:nvSpPr>
        <p:spPr>
          <a:xfrm>
            <a:off x="7554607" y="5622928"/>
            <a:ext cx="335867" cy="335867"/>
          </a:xfrm>
          <a:prstGeom prst="heptago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3</a:t>
            </a:r>
          </a:p>
        </p:txBody>
      </p:sp>
      <p:sp>
        <p:nvSpPr>
          <p:cNvPr id="21" name="Rectangle 20">
            <a:extLst>
              <a:ext uri="{FF2B5EF4-FFF2-40B4-BE49-F238E27FC236}">
                <a16:creationId xmlns:a16="http://schemas.microsoft.com/office/drawing/2014/main" id="{29964FAB-7837-7C45-B72B-707E7188F208}"/>
              </a:ext>
            </a:extLst>
          </p:cNvPr>
          <p:cNvSpPr/>
          <p:nvPr/>
        </p:nvSpPr>
        <p:spPr>
          <a:xfrm>
            <a:off x="7116873" y="2601674"/>
            <a:ext cx="1211338" cy="914400"/>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Release Container from order </a:t>
            </a:r>
          </a:p>
        </p:txBody>
      </p:sp>
      <p:sp>
        <p:nvSpPr>
          <p:cNvPr id="22" name="Rectangle 21">
            <a:extLst>
              <a:ext uri="{FF2B5EF4-FFF2-40B4-BE49-F238E27FC236}">
                <a16:creationId xmlns:a16="http://schemas.microsoft.com/office/drawing/2014/main" id="{93C73ED0-B1F5-9645-B64B-CDA799FBDB3D}"/>
              </a:ext>
            </a:extLst>
          </p:cNvPr>
          <p:cNvSpPr/>
          <p:nvPr/>
        </p:nvSpPr>
        <p:spPr>
          <a:xfrm>
            <a:off x="7116872" y="3698041"/>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released from order</a:t>
            </a:r>
          </a:p>
        </p:txBody>
      </p:sp>
    </p:spTree>
    <p:extLst>
      <p:ext uri="{BB962C8B-B14F-4D97-AF65-F5344CB8AC3E}">
        <p14:creationId xmlns:p14="http://schemas.microsoft.com/office/powerpoint/2010/main" val="1603978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10DF99-1A04-C246-A65C-748C38174A45}"/>
              </a:ext>
            </a:extLst>
          </p:cNvPr>
          <p:cNvSpPr>
            <a:spLocks noGrp="1"/>
          </p:cNvSpPr>
          <p:nvPr>
            <p:ph type="title"/>
          </p:nvPr>
        </p:nvSpPr>
        <p:spPr>
          <a:xfrm>
            <a:off x="37044" y="114255"/>
            <a:ext cx="10886813" cy="527769"/>
          </a:xfrm>
        </p:spPr>
        <p:txBody>
          <a:bodyPr/>
          <a:lstStyle/>
          <a:p>
            <a:r>
              <a:rPr lang="en-US"/>
              <a:t>Event Sourcing</a:t>
            </a:r>
          </a:p>
        </p:txBody>
      </p:sp>
      <p:sp>
        <p:nvSpPr>
          <p:cNvPr id="13" name="Content Placeholder 12">
            <a:extLst>
              <a:ext uri="{FF2B5EF4-FFF2-40B4-BE49-F238E27FC236}">
                <a16:creationId xmlns:a16="http://schemas.microsoft.com/office/drawing/2014/main" id="{A965E85D-9D82-2A4A-839E-44A7BDF0280D}"/>
              </a:ext>
            </a:extLst>
          </p:cNvPr>
          <p:cNvSpPr>
            <a:spLocks noGrp="1"/>
          </p:cNvSpPr>
          <p:nvPr>
            <p:ph idx="1"/>
          </p:nvPr>
        </p:nvSpPr>
        <p:spPr>
          <a:xfrm>
            <a:off x="458518" y="4841237"/>
            <a:ext cx="11191615" cy="1136178"/>
          </a:xfrm>
        </p:spPr>
        <p:txBody>
          <a:bodyPr/>
          <a:lstStyle/>
          <a:p>
            <a:r>
              <a:rPr lang="en-US" sz="2000"/>
              <a:t>When a pod crashes, the new instance can reload from a previously committed offset, or from the last snapshot</a:t>
            </a:r>
          </a:p>
        </p:txBody>
      </p:sp>
      <p:sp>
        <p:nvSpPr>
          <p:cNvPr id="4" name="Slide Number Placeholder 3">
            <a:extLst>
              <a:ext uri="{FF2B5EF4-FFF2-40B4-BE49-F238E27FC236}">
                <a16:creationId xmlns:a16="http://schemas.microsoft.com/office/drawing/2014/main" id="{7DB29D51-1104-554A-A60B-4B8558F4E29F}"/>
              </a:ext>
            </a:extLst>
          </p:cNvPr>
          <p:cNvSpPr>
            <a:spLocks noGrp="1"/>
          </p:cNvSpPr>
          <p:nvPr>
            <p:ph type="sldNum" sz="quarter" idx="12"/>
          </p:nvPr>
        </p:nvSpPr>
        <p:spPr/>
        <p:txBody>
          <a:bodyPr/>
          <a:lstStyle/>
          <a:p>
            <a:fld id="{E9549862-13E2-C34D-815E-8545BD36FC59}" type="slidenum">
              <a:rPr lang="en-US" smtClean="0">
                <a:solidFill>
                  <a:srgbClr val="6D7777"/>
                </a:solidFill>
              </a:rPr>
              <a:pPr/>
              <a:t>8</a:t>
            </a:fld>
            <a:endParaRPr lang="en-US">
              <a:solidFill>
                <a:srgbClr val="6D7777"/>
              </a:solidFill>
            </a:endParaRPr>
          </a:p>
        </p:txBody>
      </p:sp>
      <p:sp>
        <p:nvSpPr>
          <p:cNvPr id="5" name="Rounded Rectangle 4">
            <a:extLst>
              <a:ext uri="{FF2B5EF4-FFF2-40B4-BE49-F238E27FC236}">
                <a16:creationId xmlns:a16="http://schemas.microsoft.com/office/drawing/2014/main" id="{6191341C-DC19-8F4A-B228-DC01AF14E0D8}"/>
              </a:ext>
            </a:extLst>
          </p:cNvPr>
          <p:cNvSpPr/>
          <p:nvPr/>
        </p:nvSpPr>
        <p:spPr bwMode="auto">
          <a:xfrm>
            <a:off x="3250548" y="2097742"/>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a:solidFill>
                  <a:schemeClr val="bg1"/>
                </a:solidFill>
              </a:rPr>
              <a:t>Order Created</a:t>
            </a:r>
            <a:endParaRPr lang="en-US" sz="900">
              <a:solidFill>
                <a:schemeClr val="bg1"/>
              </a:solidFill>
            </a:endParaRPr>
          </a:p>
        </p:txBody>
      </p:sp>
      <p:cxnSp>
        <p:nvCxnSpPr>
          <p:cNvPr id="15" name="Straight Arrow Connector 14">
            <a:extLst>
              <a:ext uri="{FF2B5EF4-FFF2-40B4-BE49-F238E27FC236}">
                <a16:creationId xmlns:a16="http://schemas.microsoft.com/office/drawing/2014/main" id="{19B57508-9301-9941-B025-A868AF395A91}"/>
              </a:ext>
            </a:extLst>
          </p:cNvPr>
          <p:cNvCxnSpPr/>
          <p:nvPr/>
        </p:nvCxnSpPr>
        <p:spPr>
          <a:xfrm>
            <a:off x="1012016" y="4501279"/>
            <a:ext cx="8585200" cy="0"/>
          </a:xfrm>
          <a:prstGeom prst="straightConnector1">
            <a:avLst/>
          </a:prstGeom>
          <a:ln w="508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16" name="Rounded Rectangle 15">
            <a:extLst>
              <a:ext uri="{FF2B5EF4-FFF2-40B4-BE49-F238E27FC236}">
                <a16:creationId xmlns:a16="http://schemas.microsoft.com/office/drawing/2014/main" id="{76FF5E87-93E1-5640-BC1E-33D45AE25AD7}"/>
              </a:ext>
            </a:extLst>
          </p:cNvPr>
          <p:cNvSpPr/>
          <p:nvPr/>
        </p:nvSpPr>
        <p:spPr bwMode="auto">
          <a:xfrm>
            <a:off x="3761391" y="2097742"/>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a:solidFill>
                  <a:schemeClr val="bg1"/>
                </a:solidFill>
              </a:rPr>
              <a:t>Order Updated</a:t>
            </a:r>
            <a:endParaRPr lang="en-US" sz="900">
              <a:solidFill>
                <a:schemeClr val="bg1"/>
              </a:solidFill>
            </a:endParaRPr>
          </a:p>
        </p:txBody>
      </p:sp>
      <p:sp>
        <p:nvSpPr>
          <p:cNvPr id="17" name="Rounded Rectangle 16">
            <a:extLst>
              <a:ext uri="{FF2B5EF4-FFF2-40B4-BE49-F238E27FC236}">
                <a16:creationId xmlns:a16="http://schemas.microsoft.com/office/drawing/2014/main" id="{2655E2FC-9F2A-1441-9B6B-840E9F7B2245}"/>
              </a:ext>
            </a:extLst>
          </p:cNvPr>
          <p:cNvSpPr/>
          <p:nvPr/>
        </p:nvSpPr>
        <p:spPr bwMode="auto">
          <a:xfrm>
            <a:off x="4272234" y="2097742"/>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a:solidFill>
                  <a:schemeClr val="bg1"/>
                </a:solidFill>
              </a:rPr>
              <a:t>Order Updated</a:t>
            </a:r>
            <a:endParaRPr lang="en-US" sz="900">
              <a:solidFill>
                <a:schemeClr val="bg1"/>
              </a:solidFill>
            </a:endParaRPr>
          </a:p>
        </p:txBody>
      </p:sp>
      <p:sp>
        <p:nvSpPr>
          <p:cNvPr id="18" name="Rounded Rectangle 17">
            <a:extLst>
              <a:ext uri="{FF2B5EF4-FFF2-40B4-BE49-F238E27FC236}">
                <a16:creationId xmlns:a16="http://schemas.microsoft.com/office/drawing/2014/main" id="{CDBD6D07-726C-F94C-AEB4-8FB92BC5D1B9}"/>
              </a:ext>
            </a:extLst>
          </p:cNvPr>
          <p:cNvSpPr/>
          <p:nvPr/>
        </p:nvSpPr>
        <p:spPr bwMode="auto">
          <a:xfrm>
            <a:off x="4783077" y="2097741"/>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a:solidFill>
                  <a:schemeClr val="bg1"/>
                </a:solidFill>
              </a:rPr>
              <a:t>Order Confirmed</a:t>
            </a:r>
            <a:endParaRPr lang="en-US" sz="900">
              <a:solidFill>
                <a:schemeClr val="bg1"/>
              </a:solidFill>
            </a:endParaRPr>
          </a:p>
        </p:txBody>
      </p:sp>
      <p:sp>
        <p:nvSpPr>
          <p:cNvPr id="19" name="Rounded Rectangle 18">
            <a:extLst>
              <a:ext uri="{FF2B5EF4-FFF2-40B4-BE49-F238E27FC236}">
                <a16:creationId xmlns:a16="http://schemas.microsoft.com/office/drawing/2014/main" id="{9AE026EB-4DD7-CE45-9C9F-7919D6C1B8EA}"/>
              </a:ext>
            </a:extLst>
          </p:cNvPr>
          <p:cNvSpPr/>
          <p:nvPr/>
        </p:nvSpPr>
        <p:spPr bwMode="auto">
          <a:xfrm>
            <a:off x="5293920" y="2097741"/>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a:solidFill>
                  <a:schemeClr val="bg1"/>
                </a:solidFill>
              </a:rPr>
              <a:t>Order Shipped</a:t>
            </a:r>
            <a:endParaRPr lang="en-US" sz="900">
              <a:solidFill>
                <a:schemeClr val="bg1"/>
              </a:solidFill>
            </a:endParaRPr>
          </a:p>
        </p:txBody>
      </p:sp>
      <p:sp>
        <p:nvSpPr>
          <p:cNvPr id="22" name="Rounded Rectangle 21">
            <a:extLst>
              <a:ext uri="{FF2B5EF4-FFF2-40B4-BE49-F238E27FC236}">
                <a16:creationId xmlns:a16="http://schemas.microsoft.com/office/drawing/2014/main" id="{69C736B1-E402-3D49-ABEA-E4DFAAEC8E32}"/>
              </a:ext>
            </a:extLst>
          </p:cNvPr>
          <p:cNvSpPr/>
          <p:nvPr/>
        </p:nvSpPr>
        <p:spPr>
          <a:xfrm>
            <a:off x="7593360" y="944130"/>
            <a:ext cx="1486840" cy="633014"/>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5">
                    <a:lumMod val="50000"/>
                  </a:schemeClr>
                </a:solidFill>
              </a:rPr>
              <a:t>Order </a:t>
            </a:r>
            <a:r>
              <a:rPr lang="en-US" sz="1200" err="1">
                <a:solidFill>
                  <a:schemeClr val="accent5">
                    <a:lumMod val="50000"/>
                  </a:schemeClr>
                </a:solidFill>
              </a:rPr>
              <a:t>Mgt</a:t>
            </a:r>
            <a:r>
              <a:rPr lang="en-US" sz="1200">
                <a:solidFill>
                  <a:schemeClr val="accent5">
                    <a:lumMod val="50000"/>
                  </a:schemeClr>
                </a:solidFill>
              </a:rPr>
              <a:t> MS Pod</a:t>
            </a:r>
          </a:p>
        </p:txBody>
      </p:sp>
      <p:sp>
        <p:nvSpPr>
          <p:cNvPr id="33" name="Can 32">
            <a:extLst>
              <a:ext uri="{FF2B5EF4-FFF2-40B4-BE49-F238E27FC236}">
                <a16:creationId xmlns:a16="http://schemas.microsoft.com/office/drawing/2014/main" id="{17CDB687-7A00-3B49-B421-A3E84C08F0D8}"/>
              </a:ext>
            </a:extLst>
          </p:cNvPr>
          <p:cNvSpPr/>
          <p:nvPr/>
        </p:nvSpPr>
        <p:spPr>
          <a:xfrm flipH="1">
            <a:off x="9153486" y="1132735"/>
            <a:ext cx="687299" cy="615251"/>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chemeClr val="bg1"/>
                </a:solidFill>
              </a:rPr>
              <a:t>Order</a:t>
            </a:r>
          </a:p>
        </p:txBody>
      </p:sp>
      <p:cxnSp>
        <p:nvCxnSpPr>
          <p:cNvPr id="48" name="Elbow Connector 47">
            <a:extLst>
              <a:ext uri="{FF2B5EF4-FFF2-40B4-BE49-F238E27FC236}">
                <a16:creationId xmlns:a16="http://schemas.microsoft.com/office/drawing/2014/main" id="{08D294B1-16BA-4947-B6E9-F9E2D637CAC9}"/>
              </a:ext>
            </a:extLst>
          </p:cNvPr>
          <p:cNvCxnSpPr>
            <a:cxnSpLocks/>
            <a:stCxn id="17" idx="0"/>
            <a:endCxn id="22" idx="1"/>
          </p:cNvCxnSpPr>
          <p:nvPr/>
        </p:nvCxnSpPr>
        <p:spPr>
          <a:xfrm rot="5400000" flipH="1" flipV="1">
            <a:off x="5641956" y="146338"/>
            <a:ext cx="837105" cy="3065704"/>
          </a:xfrm>
          <a:prstGeom prst="bentConnector2">
            <a:avLst/>
          </a:prstGeom>
          <a:ln w="31750">
            <a:solidFill>
              <a:srgbClr val="7030A0"/>
            </a:solidFill>
            <a:prstDash val="sysDash"/>
            <a:tailEnd type="triangle"/>
          </a:ln>
          <a:effectLst/>
        </p:spPr>
        <p:style>
          <a:lnRef idx="2">
            <a:schemeClr val="accent1"/>
          </a:lnRef>
          <a:fillRef idx="0">
            <a:schemeClr val="accent1"/>
          </a:fillRef>
          <a:effectRef idx="1">
            <a:schemeClr val="accent1"/>
          </a:effectRef>
          <a:fontRef idx="minor">
            <a:schemeClr val="tx1"/>
          </a:fontRef>
        </p:style>
      </p:cxnSp>
      <p:sp>
        <p:nvSpPr>
          <p:cNvPr id="51" name="TextBox 50">
            <a:extLst>
              <a:ext uri="{FF2B5EF4-FFF2-40B4-BE49-F238E27FC236}">
                <a16:creationId xmlns:a16="http://schemas.microsoft.com/office/drawing/2014/main" id="{16C8A02D-4A26-ED42-A724-40C5070AEEF6}"/>
              </a:ext>
            </a:extLst>
          </p:cNvPr>
          <p:cNvSpPr txBox="1"/>
          <p:nvPr/>
        </p:nvSpPr>
        <p:spPr>
          <a:xfrm>
            <a:off x="7877908" y="4126519"/>
            <a:ext cx="689035" cy="369332"/>
          </a:xfrm>
          <a:prstGeom prst="rect">
            <a:avLst/>
          </a:prstGeom>
          <a:noFill/>
        </p:spPr>
        <p:txBody>
          <a:bodyPr wrap="none" rtlCol="0">
            <a:spAutoFit/>
          </a:bodyPr>
          <a:lstStyle/>
          <a:p>
            <a:r>
              <a:rPr lang="en-US"/>
              <a:t>Time</a:t>
            </a:r>
          </a:p>
        </p:txBody>
      </p:sp>
      <p:sp>
        <p:nvSpPr>
          <p:cNvPr id="52" name="TextBox 51">
            <a:extLst>
              <a:ext uri="{FF2B5EF4-FFF2-40B4-BE49-F238E27FC236}">
                <a16:creationId xmlns:a16="http://schemas.microsoft.com/office/drawing/2014/main" id="{BE6DE36C-00AB-A348-98D4-C070342B003B}"/>
              </a:ext>
            </a:extLst>
          </p:cNvPr>
          <p:cNvSpPr txBox="1"/>
          <p:nvPr/>
        </p:nvSpPr>
        <p:spPr>
          <a:xfrm>
            <a:off x="5527909" y="1340715"/>
            <a:ext cx="744756" cy="369332"/>
          </a:xfrm>
          <a:prstGeom prst="rect">
            <a:avLst/>
          </a:prstGeom>
          <a:noFill/>
        </p:spPr>
        <p:txBody>
          <a:bodyPr wrap="none" rtlCol="0">
            <a:spAutoFit/>
          </a:bodyPr>
          <a:lstStyle/>
          <a:p>
            <a:r>
              <a:rPr lang="en-US"/>
              <a:t>offset</a:t>
            </a:r>
          </a:p>
        </p:txBody>
      </p:sp>
      <p:sp>
        <p:nvSpPr>
          <p:cNvPr id="40" name="Rounded Rectangle 39">
            <a:extLst>
              <a:ext uri="{FF2B5EF4-FFF2-40B4-BE49-F238E27FC236}">
                <a16:creationId xmlns:a16="http://schemas.microsoft.com/office/drawing/2014/main" id="{A1C23ADD-80AB-5743-A765-E52168A0644E}"/>
              </a:ext>
            </a:extLst>
          </p:cNvPr>
          <p:cNvSpPr/>
          <p:nvPr/>
        </p:nvSpPr>
        <p:spPr bwMode="auto">
          <a:xfrm>
            <a:off x="115925" y="2109657"/>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a:solidFill>
                  <a:schemeClr val="bg1"/>
                </a:solidFill>
              </a:rPr>
              <a:t>Order Created</a:t>
            </a:r>
            <a:endParaRPr lang="en-US" sz="900">
              <a:solidFill>
                <a:schemeClr val="bg1"/>
              </a:solidFill>
            </a:endParaRPr>
          </a:p>
        </p:txBody>
      </p:sp>
      <p:sp>
        <p:nvSpPr>
          <p:cNvPr id="46" name="Rounded Rectangle 45">
            <a:extLst>
              <a:ext uri="{FF2B5EF4-FFF2-40B4-BE49-F238E27FC236}">
                <a16:creationId xmlns:a16="http://schemas.microsoft.com/office/drawing/2014/main" id="{8C8A3AD2-E8C5-2F44-9AD9-AC3D0BFED386}"/>
              </a:ext>
            </a:extLst>
          </p:cNvPr>
          <p:cNvSpPr/>
          <p:nvPr/>
        </p:nvSpPr>
        <p:spPr bwMode="auto">
          <a:xfrm>
            <a:off x="646129" y="2109656"/>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a:solidFill>
                  <a:schemeClr val="bg1"/>
                </a:solidFill>
              </a:rPr>
              <a:t>Order Confirmed</a:t>
            </a:r>
            <a:endParaRPr lang="en-US" sz="900">
              <a:solidFill>
                <a:schemeClr val="bg1"/>
              </a:solidFill>
            </a:endParaRPr>
          </a:p>
        </p:txBody>
      </p:sp>
      <p:sp>
        <p:nvSpPr>
          <p:cNvPr id="47" name="Rounded Rectangle 46">
            <a:extLst>
              <a:ext uri="{FF2B5EF4-FFF2-40B4-BE49-F238E27FC236}">
                <a16:creationId xmlns:a16="http://schemas.microsoft.com/office/drawing/2014/main" id="{D09B4802-E5EE-1B4A-9D55-3F1FB22181A6}"/>
              </a:ext>
            </a:extLst>
          </p:cNvPr>
          <p:cNvSpPr/>
          <p:nvPr/>
        </p:nvSpPr>
        <p:spPr bwMode="auto">
          <a:xfrm>
            <a:off x="1156972" y="2109656"/>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a:solidFill>
                  <a:schemeClr val="bg1"/>
                </a:solidFill>
              </a:rPr>
              <a:t>Order Shipped</a:t>
            </a:r>
            <a:endParaRPr lang="en-US" sz="900">
              <a:solidFill>
                <a:schemeClr val="bg1"/>
              </a:solidFill>
            </a:endParaRPr>
          </a:p>
        </p:txBody>
      </p:sp>
      <p:sp>
        <p:nvSpPr>
          <p:cNvPr id="49" name="Rounded Rectangle 48">
            <a:extLst>
              <a:ext uri="{FF2B5EF4-FFF2-40B4-BE49-F238E27FC236}">
                <a16:creationId xmlns:a16="http://schemas.microsoft.com/office/drawing/2014/main" id="{5EC8154F-78F7-1545-B9F8-9A9607BE3AEC}"/>
              </a:ext>
            </a:extLst>
          </p:cNvPr>
          <p:cNvSpPr/>
          <p:nvPr/>
        </p:nvSpPr>
        <p:spPr bwMode="auto">
          <a:xfrm>
            <a:off x="2739705" y="2106940"/>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a:solidFill>
                  <a:schemeClr val="bg1"/>
                </a:solidFill>
              </a:rPr>
              <a:t>Order Delivered</a:t>
            </a:r>
            <a:endParaRPr lang="en-US" sz="900">
              <a:solidFill>
                <a:schemeClr val="bg1"/>
              </a:solidFill>
            </a:endParaRPr>
          </a:p>
        </p:txBody>
      </p:sp>
      <p:sp>
        <p:nvSpPr>
          <p:cNvPr id="50" name="Rounded Rectangle 49">
            <a:extLst>
              <a:ext uri="{FF2B5EF4-FFF2-40B4-BE49-F238E27FC236}">
                <a16:creationId xmlns:a16="http://schemas.microsoft.com/office/drawing/2014/main" id="{5123FEAA-2DD3-EF40-97F3-8456DBB3B7FF}"/>
              </a:ext>
            </a:extLst>
          </p:cNvPr>
          <p:cNvSpPr/>
          <p:nvPr/>
        </p:nvSpPr>
        <p:spPr bwMode="auto">
          <a:xfrm>
            <a:off x="1667815" y="2109656"/>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a:solidFill>
                  <a:schemeClr val="bg1"/>
                </a:solidFill>
              </a:rPr>
              <a:t>Order In Transit</a:t>
            </a:r>
            <a:endParaRPr lang="en-US" sz="900">
              <a:solidFill>
                <a:schemeClr val="bg1"/>
              </a:solidFill>
            </a:endParaRPr>
          </a:p>
        </p:txBody>
      </p:sp>
      <p:sp>
        <p:nvSpPr>
          <p:cNvPr id="53" name="Rounded Rectangle 52">
            <a:extLst>
              <a:ext uri="{FF2B5EF4-FFF2-40B4-BE49-F238E27FC236}">
                <a16:creationId xmlns:a16="http://schemas.microsoft.com/office/drawing/2014/main" id="{B6D72F03-3706-604B-AC73-6FB52E7E7E9A}"/>
              </a:ext>
            </a:extLst>
          </p:cNvPr>
          <p:cNvSpPr/>
          <p:nvPr/>
        </p:nvSpPr>
        <p:spPr bwMode="auto">
          <a:xfrm>
            <a:off x="2189669" y="2106940"/>
            <a:ext cx="510843" cy="2169458"/>
          </a:xfrm>
          <a:prstGeom prst="roundRect">
            <a:avLst/>
          </a:prstGeom>
          <a:solidFill>
            <a:schemeClr val="bg1">
              <a:lumMod val="85000"/>
            </a:schemeClr>
          </a:solidFill>
          <a:ln>
            <a:solidFill>
              <a:srgbClr val="FF5BD0"/>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a:solidFill>
                  <a:srgbClr val="7030A0"/>
                </a:solidFill>
              </a:rPr>
              <a:t>Snapshot</a:t>
            </a:r>
            <a:endParaRPr lang="en-US" sz="900">
              <a:solidFill>
                <a:srgbClr val="7030A0"/>
              </a:solidFill>
            </a:endParaRPr>
          </a:p>
        </p:txBody>
      </p:sp>
      <p:sp>
        <p:nvSpPr>
          <p:cNvPr id="3" name="Cross 2">
            <a:extLst>
              <a:ext uri="{FF2B5EF4-FFF2-40B4-BE49-F238E27FC236}">
                <a16:creationId xmlns:a16="http://schemas.microsoft.com/office/drawing/2014/main" id="{8DE22734-9B60-DC49-9876-EB63AF7A22F3}"/>
              </a:ext>
            </a:extLst>
          </p:cNvPr>
          <p:cNvSpPr/>
          <p:nvPr/>
        </p:nvSpPr>
        <p:spPr>
          <a:xfrm rot="2758511">
            <a:off x="7916222" y="773803"/>
            <a:ext cx="914400" cy="914400"/>
          </a:xfrm>
          <a:prstGeom prst="plus">
            <a:avLst>
              <a:gd name="adj" fmla="val 44231"/>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ounded Rectangle 53">
            <a:extLst>
              <a:ext uri="{FF2B5EF4-FFF2-40B4-BE49-F238E27FC236}">
                <a16:creationId xmlns:a16="http://schemas.microsoft.com/office/drawing/2014/main" id="{1B4D8FB8-E7CE-D540-AAD0-35BD0C1B1CDE}"/>
              </a:ext>
            </a:extLst>
          </p:cNvPr>
          <p:cNvSpPr/>
          <p:nvPr/>
        </p:nvSpPr>
        <p:spPr>
          <a:xfrm>
            <a:off x="7593360" y="2271944"/>
            <a:ext cx="1486840" cy="633014"/>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5">
                    <a:lumMod val="50000"/>
                  </a:schemeClr>
                </a:solidFill>
              </a:rPr>
              <a:t>Order </a:t>
            </a:r>
            <a:r>
              <a:rPr lang="en-US" sz="1200" err="1">
                <a:solidFill>
                  <a:schemeClr val="accent5">
                    <a:lumMod val="50000"/>
                  </a:schemeClr>
                </a:solidFill>
              </a:rPr>
              <a:t>Mgt</a:t>
            </a:r>
            <a:r>
              <a:rPr lang="en-US" sz="1200">
                <a:solidFill>
                  <a:schemeClr val="accent5">
                    <a:lumMod val="50000"/>
                  </a:schemeClr>
                </a:solidFill>
              </a:rPr>
              <a:t> MS</a:t>
            </a:r>
          </a:p>
          <a:p>
            <a:pPr algn="ctr"/>
            <a:r>
              <a:rPr lang="en-US" sz="1200">
                <a:solidFill>
                  <a:schemeClr val="accent5">
                    <a:lumMod val="50000"/>
                  </a:schemeClr>
                </a:solidFill>
              </a:rPr>
              <a:t>Pod</a:t>
            </a:r>
          </a:p>
        </p:txBody>
      </p:sp>
      <p:cxnSp>
        <p:nvCxnSpPr>
          <p:cNvPr id="55" name="Elbow Connector 54">
            <a:extLst>
              <a:ext uri="{FF2B5EF4-FFF2-40B4-BE49-F238E27FC236}">
                <a16:creationId xmlns:a16="http://schemas.microsoft.com/office/drawing/2014/main" id="{BEEC7681-61D2-B742-B068-338C2C5FF416}"/>
              </a:ext>
            </a:extLst>
          </p:cNvPr>
          <p:cNvCxnSpPr>
            <a:cxnSpLocks/>
            <a:stCxn id="16" idx="0"/>
            <a:endCxn id="54" idx="1"/>
          </p:cNvCxnSpPr>
          <p:nvPr/>
        </p:nvCxnSpPr>
        <p:spPr>
          <a:xfrm rot="16200000" flipH="1">
            <a:off x="5559731" y="554823"/>
            <a:ext cx="490709" cy="3576547"/>
          </a:xfrm>
          <a:prstGeom prst="bentConnector4">
            <a:avLst>
              <a:gd name="adj1" fmla="val -46586"/>
              <a:gd name="adj2" fmla="val 53571"/>
            </a:avLst>
          </a:prstGeom>
          <a:ln w="31750">
            <a:solidFill>
              <a:srgbClr val="7030A0"/>
            </a:solidFill>
            <a:prstDash val="sysDash"/>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239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9510F25-C47F-1849-9C5E-0774778E3651}"/>
              </a:ext>
            </a:extLst>
          </p:cNvPr>
          <p:cNvSpPr/>
          <p:nvPr/>
        </p:nvSpPr>
        <p:spPr>
          <a:xfrm>
            <a:off x="2086100" y="1844153"/>
            <a:ext cx="914400" cy="914400"/>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Add Container to inventory </a:t>
            </a:r>
          </a:p>
        </p:txBody>
      </p:sp>
      <p:sp>
        <p:nvSpPr>
          <p:cNvPr id="12" name="Rectangle 11">
            <a:extLst>
              <a:ext uri="{FF2B5EF4-FFF2-40B4-BE49-F238E27FC236}">
                <a16:creationId xmlns:a16="http://schemas.microsoft.com/office/drawing/2014/main" id="{D01FEB48-4C3A-1F41-A91E-7444C8C49E0B}"/>
              </a:ext>
            </a:extLst>
          </p:cNvPr>
          <p:cNvSpPr/>
          <p:nvPr/>
        </p:nvSpPr>
        <p:spPr>
          <a:xfrm>
            <a:off x="7866614" y="2497026"/>
            <a:ext cx="2490922" cy="2023705"/>
          </a:xfrm>
          <a:prstGeom prst="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u="sng">
                <a:solidFill>
                  <a:schemeClr val="bg1"/>
                </a:solidFill>
              </a:rPr>
              <a:t>Container</a:t>
            </a:r>
            <a:r>
              <a:rPr lang="en-US" sz="1400">
                <a:solidFill>
                  <a:schemeClr val="bg1"/>
                </a:solidFill>
              </a:rPr>
              <a:t>: </a:t>
            </a:r>
          </a:p>
          <a:p>
            <a:endParaRPr lang="en-US" sz="1400">
              <a:solidFill>
                <a:schemeClr val="bg1"/>
              </a:solidFill>
            </a:endParaRPr>
          </a:p>
          <a:p>
            <a:r>
              <a:rPr lang="en-US" sz="1400">
                <a:solidFill>
                  <a:schemeClr val="bg1"/>
                </a:solidFill>
              </a:rPr>
              <a:t>Type</a:t>
            </a:r>
          </a:p>
          <a:p>
            <a:r>
              <a:rPr lang="en-US" sz="1400">
                <a:solidFill>
                  <a:schemeClr val="bg1"/>
                </a:solidFill>
              </a:rPr>
              <a:t>Location</a:t>
            </a:r>
          </a:p>
          <a:p>
            <a:r>
              <a:rPr lang="en-US" sz="1400">
                <a:solidFill>
                  <a:schemeClr val="bg1"/>
                </a:solidFill>
              </a:rPr>
              <a:t>Capacity</a:t>
            </a:r>
          </a:p>
          <a:p>
            <a:r>
              <a:rPr lang="en-US" sz="1400">
                <a:solidFill>
                  <a:schemeClr val="bg1"/>
                </a:solidFill>
              </a:rPr>
              <a:t>Brand</a:t>
            </a:r>
          </a:p>
          <a:p>
            <a:r>
              <a:rPr lang="en-US" sz="1400">
                <a:solidFill>
                  <a:schemeClr val="bg1"/>
                </a:solidFill>
              </a:rPr>
              <a:t>Status</a:t>
            </a:r>
          </a:p>
          <a:p>
            <a:endParaRPr lang="en-US" sz="1400">
              <a:solidFill>
                <a:schemeClr val="bg1"/>
              </a:solidFill>
            </a:endParaRPr>
          </a:p>
        </p:txBody>
      </p:sp>
      <p:sp>
        <p:nvSpPr>
          <p:cNvPr id="14" name="Freeform 13">
            <a:extLst>
              <a:ext uri="{FF2B5EF4-FFF2-40B4-BE49-F238E27FC236}">
                <a16:creationId xmlns:a16="http://schemas.microsoft.com/office/drawing/2014/main" id="{5846ACA3-691F-AA41-8B55-C3128109B5DF}"/>
              </a:ext>
            </a:extLst>
          </p:cNvPr>
          <p:cNvSpPr/>
          <p:nvPr/>
        </p:nvSpPr>
        <p:spPr>
          <a:xfrm>
            <a:off x="1336431" y="801858"/>
            <a:ext cx="9523827" cy="5598938"/>
          </a:xfrm>
          <a:custGeom>
            <a:avLst/>
            <a:gdLst>
              <a:gd name="connsiteX0" fmla="*/ 147145 w 5608279"/>
              <a:gd name="connsiteY0" fmla="*/ 1439917 h 4035972"/>
              <a:gd name="connsiteX1" fmla="*/ 147145 w 5608279"/>
              <a:gd name="connsiteY1" fmla="*/ 1439917 h 4035972"/>
              <a:gd name="connsiteX2" fmla="*/ 157655 w 5608279"/>
              <a:gd name="connsiteY2" fmla="*/ 1240220 h 4035972"/>
              <a:gd name="connsiteX3" fmla="*/ 199697 w 5608279"/>
              <a:gd name="connsiteY3" fmla="*/ 1135117 h 4035972"/>
              <a:gd name="connsiteX4" fmla="*/ 210207 w 5608279"/>
              <a:gd name="connsiteY4" fmla="*/ 1103586 h 4035972"/>
              <a:gd name="connsiteX5" fmla="*/ 273269 w 5608279"/>
              <a:gd name="connsiteY5" fmla="*/ 1008993 h 4035972"/>
              <a:gd name="connsiteX6" fmla="*/ 294290 w 5608279"/>
              <a:gd name="connsiteY6" fmla="*/ 977462 h 4035972"/>
              <a:gd name="connsiteX7" fmla="*/ 325821 w 5608279"/>
              <a:gd name="connsiteY7" fmla="*/ 945931 h 4035972"/>
              <a:gd name="connsiteX8" fmla="*/ 346842 w 5608279"/>
              <a:gd name="connsiteY8" fmla="*/ 914400 h 4035972"/>
              <a:gd name="connsiteX9" fmla="*/ 420414 w 5608279"/>
              <a:gd name="connsiteY9" fmla="*/ 851338 h 4035972"/>
              <a:gd name="connsiteX10" fmla="*/ 441435 w 5608279"/>
              <a:gd name="connsiteY10" fmla="*/ 819807 h 4035972"/>
              <a:gd name="connsiteX11" fmla="*/ 525517 w 5608279"/>
              <a:gd name="connsiteY11" fmla="*/ 735724 h 4035972"/>
              <a:gd name="connsiteX12" fmla="*/ 620110 w 5608279"/>
              <a:gd name="connsiteY12" fmla="*/ 651641 h 4035972"/>
              <a:gd name="connsiteX13" fmla="*/ 683173 w 5608279"/>
              <a:gd name="connsiteY13" fmla="*/ 588579 h 4035972"/>
              <a:gd name="connsiteX14" fmla="*/ 714704 w 5608279"/>
              <a:gd name="connsiteY14" fmla="*/ 567558 h 4035972"/>
              <a:gd name="connsiteX15" fmla="*/ 788276 w 5608279"/>
              <a:gd name="connsiteY15" fmla="*/ 515007 h 4035972"/>
              <a:gd name="connsiteX16" fmla="*/ 819807 w 5608279"/>
              <a:gd name="connsiteY16" fmla="*/ 483476 h 4035972"/>
              <a:gd name="connsiteX17" fmla="*/ 893379 w 5608279"/>
              <a:gd name="connsiteY17" fmla="*/ 441434 h 4035972"/>
              <a:gd name="connsiteX18" fmla="*/ 924910 w 5608279"/>
              <a:gd name="connsiteY18" fmla="*/ 430924 h 4035972"/>
              <a:gd name="connsiteX19" fmla="*/ 987973 w 5608279"/>
              <a:gd name="connsiteY19" fmla="*/ 399393 h 4035972"/>
              <a:gd name="connsiteX20" fmla="*/ 1019504 w 5608279"/>
              <a:gd name="connsiteY20" fmla="*/ 378372 h 4035972"/>
              <a:gd name="connsiteX21" fmla="*/ 1072055 w 5608279"/>
              <a:gd name="connsiteY21" fmla="*/ 367862 h 4035972"/>
              <a:gd name="connsiteX22" fmla="*/ 1103586 w 5608279"/>
              <a:gd name="connsiteY22" fmla="*/ 357352 h 4035972"/>
              <a:gd name="connsiteX23" fmla="*/ 1177159 w 5608279"/>
              <a:gd name="connsiteY23" fmla="*/ 325820 h 4035972"/>
              <a:gd name="connsiteX24" fmla="*/ 1282262 w 5608279"/>
              <a:gd name="connsiteY24" fmla="*/ 304800 h 4035972"/>
              <a:gd name="connsiteX25" fmla="*/ 1387366 w 5608279"/>
              <a:gd name="connsiteY25" fmla="*/ 273269 h 4035972"/>
              <a:gd name="connsiteX26" fmla="*/ 1429407 w 5608279"/>
              <a:gd name="connsiteY26" fmla="*/ 262758 h 4035972"/>
              <a:gd name="connsiteX27" fmla="*/ 1481959 w 5608279"/>
              <a:gd name="connsiteY27" fmla="*/ 252248 h 4035972"/>
              <a:gd name="connsiteX28" fmla="*/ 1524000 w 5608279"/>
              <a:gd name="connsiteY28" fmla="*/ 241738 h 4035972"/>
              <a:gd name="connsiteX29" fmla="*/ 1650124 w 5608279"/>
              <a:gd name="connsiteY29" fmla="*/ 220717 h 4035972"/>
              <a:gd name="connsiteX30" fmla="*/ 1681655 w 5608279"/>
              <a:gd name="connsiteY30" fmla="*/ 210207 h 4035972"/>
              <a:gd name="connsiteX31" fmla="*/ 1786759 w 5608279"/>
              <a:gd name="connsiteY31" fmla="*/ 199696 h 4035972"/>
              <a:gd name="connsiteX32" fmla="*/ 1954924 w 5608279"/>
              <a:gd name="connsiteY32" fmla="*/ 178676 h 4035972"/>
              <a:gd name="connsiteX33" fmla="*/ 1996966 w 5608279"/>
              <a:gd name="connsiteY33" fmla="*/ 168165 h 4035972"/>
              <a:gd name="connsiteX34" fmla="*/ 2406869 w 5608279"/>
              <a:gd name="connsiteY34" fmla="*/ 147145 h 4035972"/>
              <a:gd name="connsiteX35" fmla="*/ 2511973 w 5608279"/>
              <a:gd name="connsiteY35" fmla="*/ 126124 h 4035972"/>
              <a:gd name="connsiteX36" fmla="*/ 2554014 w 5608279"/>
              <a:gd name="connsiteY36" fmla="*/ 105103 h 4035972"/>
              <a:gd name="connsiteX37" fmla="*/ 2617076 w 5608279"/>
              <a:gd name="connsiteY37" fmla="*/ 94593 h 4035972"/>
              <a:gd name="connsiteX38" fmla="*/ 2680138 w 5608279"/>
              <a:gd name="connsiteY38" fmla="*/ 73572 h 4035972"/>
              <a:gd name="connsiteX39" fmla="*/ 2816773 w 5608279"/>
              <a:gd name="connsiteY39" fmla="*/ 42041 h 4035972"/>
              <a:gd name="connsiteX40" fmla="*/ 2890345 w 5608279"/>
              <a:gd name="connsiteY40" fmla="*/ 21020 h 4035972"/>
              <a:gd name="connsiteX41" fmla="*/ 3005959 w 5608279"/>
              <a:gd name="connsiteY41" fmla="*/ 0 h 4035972"/>
              <a:gd name="connsiteX42" fmla="*/ 3762704 w 5608279"/>
              <a:gd name="connsiteY42" fmla="*/ 10510 h 4035972"/>
              <a:gd name="connsiteX43" fmla="*/ 3888828 w 5608279"/>
              <a:gd name="connsiteY43" fmla="*/ 42041 h 4035972"/>
              <a:gd name="connsiteX44" fmla="*/ 3993931 w 5608279"/>
              <a:gd name="connsiteY44" fmla="*/ 63062 h 4035972"/>
              <a:gd name="connsiteX45" fmla="*/ 4046483 w 5608279"/>
              <a:gd name="connsiteY45" fmla="*/ 84083 h 4035972"/>
              <a:gd name="connsiteX46" fmla="*/ 4078014 w 5608279"/>
              <a:gd name="connsiteY46" fmla="*/ 94593 h 4035972"/>
              <a:gd name="connsiteX47" fmla="*/ 4162097 w 5608279"/>
              <a:gd name="connsiteY47" fmla="*/ 147145 h 4035972"/>
              <a:gd name="connsiteX48" fmla="*/ 4225159 w 5608279"/>
              <a:gd name="connsiteY48" fmla="*/ 189186 h 4035972"/>
              <a:gd name="connsiteX49" fmla="*/ 4267200 w 5608279"/>
              <a:gd name="connsiteY49" fmla="*/ 220717 h 4035972"/>
              <a:gd name="connsiteX50" fmla="*/ 4298731 w 5608279"/>
              <a:gd name="connsiteY50" fmla="*/ 231227 h 4035972"/>
              <a:gd name="connsiteX51" fmla="*/ 4393324 w 5608279"/>
              <a:gd name="connsiteY51" fmla="*/ 262758 h 4035972"/>
              <a:gd name="connsiteX52" fmla="*/ 4435366 w 5608279"/>
              <a:gd name="connsiteY52" fmla="*/ 283779 h 4035972"/>
              <a:gd name="connsiteX53" fmla="*/ 4614042 w 5608279"/>
              <a:gd name="connsiteY53" fmla="*/ 315310 h 4035972"/>
              <a:gd name="connsiteX54" fmla="*/ 4719145 w 5608279"/>
              <a:gd name="connsiteY54" fmla="*/ 346841 h 4035972"/>
              <a:gd name="connsiteX55" fmla="*/ 4750676 w 5608279"/>
              <a:gd name="connsiteY55" fmla="*/ 357352 h 4035972"/>
              <a:gd name="connsiteX56" fmla="*/ 4782207 w 5608279"/>
              <a:gd name="connsiteY56" fmla="*/ 367862 h 4035972"/>
              <a:gd name="connsiteX57" fmla="*/ 4876800 w 5608279"/>
              <a:gd name="connsiteY57" fmla="*/ 409903 h 4035972"/>
              <a:gd name="connsiteX58" fmla="*/ 4929352 w 5608279"/>
              <a:gd name="connsiteY58" fmla="*/ 430924 h 4035972"/>
              <a:gd name="connsiteX59" fmla="*/ 5002924 w 5608279"/>
              <a:gd name="connsiteY59" fmla="*/ 472965 h 4035972"/>
              <a:gd name="connsiteX60" fmla="*/ 5044966 w 5608279"/>
              <a:gd name="connsiteY60" fmla="*/ 504496 h 4035972"/>
              <a:gd name="connsiteX61" fmla="*/ 5097517 w 5608279"/>
              <a:gd name="connsiteY61" fmla="*/ 578069 h 4035972"/>
              <a:gd name="connsiteX62" fmla="*/ 5150069 w 5608279"/>
              <a:gd name="connsiteY62" fmla="*/ 662152 h 4035972"/>
              <a:gd name="connsiteX63" fmla="*/ 5192110 w 5608279"/>
              <a:gd name="connsiteY63" fmla="*/ 746234 h 4035972"/>
              <a:gd name="connsiteX64" fmla="*/ 5202621 w 5608279"/>
              <a:gd name="connsiteY64" fmla="*/ 788276 h 4035972"/>
              <a:gd name="connsiteX65" fmla="*/ 5213131 w 5608279"/>
              <a:gd name="connsiteY65" fmla="*/ 819807 h 4035972"/>
              <a:gd name="connsiteX66" fmla="*/ 5234152 w 5608279"/>
              <a:gd name="connsiteY66" fmla="*/ 903889 h 4035972"/>
              <a:gd name="connsiteX67" fmla="*/ 5244662 w 5608279"/>
              <a:gd name="connsiteY67" fmla="*/ 945931 h 4035972"/>
              <a:gd name="connsiteX68" fmla="*/ 5276193 w 5608279"/>
              <a:gd name="connsiteY68" fmla="*/ 987972 h 4035972"/>
              <a:gd name="connsiteX69" fmla="*/ 5339255 w 5608279"/>
              <a:gd name="connsiteY69" fmla="*/ 1051034 h 4035972"/>
              <a:gd name="connsiteX70" fmla="*/ 5402317 w 5608279"/>
              <a:gd name="connsiteY70" fmla="*/ 1135117 h 4035972"/>
              <a:gd name="connsiteX71" fmla="*/ 5444359 w 5608279"/>
              <a:gd name="connsiteY71" fmla="*/ 1219200 h 4035972"/>
              <a:gd name="connsiteX72" fmla="*/ 5475890 w 5608279"/>
              <a:gd name="connsiteY72" fmla="*/ 1292772 h 4035972"/>
              <a:gd name="connsiteX73" fmla="*/ 5507421 w 5608279"/>
              <a:gd name="connsiteY73" fmla="*/ 1366345 h 4035972"/>
              <a:gd name="connsiteX74" fmla="*/ 5528442 w 5608279"/>
              <a:gd name="connsiteY74" fmla="*/ 1439917 h 4035972"/>
              <a:gd name="connsiteX75" fmla="*/ 5549462 w 5608279"/>
              <a:gd name="connsiteY75" fmla="*/ 1502979 h 4035972"/>
              <a:gd name="connsiteX76" fmla="*/ 5559973 w 5608279"/>
              <a:gd name="connsiteY76" fmla="*/ 1566041 h 4035972"/>
              <a:gd name="connsiteX77" fmla="*/ 5570483 w 5608279"/>
              <a:gd name="connsiteY77" fmla="*/ 1597572 h 4035972"/>
              <a:gd name="connsiteX78" fmla="*/ 5591504 w 5608279"/>
              <a:gd name="connsiteY78" fmla="*/ 1692165 h 4035972"/>
              <a:gd name="connsiteX79" fmla="*/ 5591504 w 5608279"/>
              <a:gd name="connsiteY79" fmla="*/ 2133600 h 4035972"/>
              <a:gd name="connsiteX80" fmla="*/ 5580993 w 5608279"/>
              <a:gd name="connsiteY80" fmla="*/ 2175641 h 4035972"/>
              <a:gd name="connsiteX81" fmla="*/ 5570483 w 5608279"/>
              <a:gd name="connsiteY81" fmla="*/ 2238703 h 4035972"/>
              <a:gd name="connsiteX82" fmla="*/ 5559973 w 5608279"/>
              <a:gd name="connsiteY82" fmla="*/ 2270234 h 4035972"/>
              <a:gd name="connsiteX83" fmla="*/ 5549462 w 5608279"/>
              <a:gd name="connsiteY83" fmla="*/ 2322786 h 4035972"/>
              <a:gd name="connsiteX84" fmla="*/ 5528442 w 5608279"/>
              <a:gd name="connsiteY84" fmla="*/ 2406869 h 4035972"/>
              <a:gd name="connsiteX85" fmla="*/ 5517931 w 5608279"/>
              <a:gd name="connsiteY85" fmla="*/ 2448910 h 4035972"/>
              <a:gd name="connsiteX86" fmla="*/ 5496910 w 5608279"/>
              <a:gd name="connsiteY86" fmla="*/ 2511972 h 4035972"/>
              <a:gd name="connsiteX87" fmla="*/ 5486400 w 5608279"/>
              <a:gd name="connsiteY87" fmla="*/ 2543503 h 4035972"/>
              <a:gd name="connsiteX88" fmla="*/ 5454869 w 5608279"/>
              <a:gd name="connsiteY88" fmla="*/ 2617076 h 4035972"/>
              <a:gd name="connsiteX89" fmla="*/ 5423338 w 5608279"/>
              <a:gd name="connsiteY89" fmla="*/ 2690648 h 4035972"/>
              <a:gd name="connsiteX90" fmla="*/ 5391807 w 5608279"/>
              <a:gd name="connsiteY90" fmla="*/ 2764220 h 4035972"/>
              <a:gd name="connsiteX91" fmla="*/ 5381297 w 5608279"/>
              <a:gd name="connsiteY91" fmla="*/ 2795752 h 4035972"/>
              <a:gd name="connsiteX92" fmla="*/ 5339255 w 5608279"/>
              <a:gd name="connsiteY92" fmla="*/ 2858814 h 4035972"/>
              <a:gd name="connsiteX93" fmla="*/ 5255173 w 5608279"/>
              <a:gd name="connsiteY93" fmla="*/ 2953407 h 4035972"/>
              <a:gd name="connsiteX94" fmla="*/ 5223642 w 5608279"/>
              <a:gd name="connsiteY94" fmla="*/ 2974427 h 4035972"/>
              <a:gd name="connsiteX95" fmla="*/ 5150069 w 5608279"/>
              <a:gd name="connsiteY95" fmla="*/ 3026979 h 4035972"/>
              <a:gd name="connsiteX96" fmla="*/ 5118538 w 5608279"/>
              <a:gd name="connsiteY96" fmla="*/ 3069020 h 4035972"/>
              <a:gd name="connsiteX97" fmla="*/ 5076497 w 5608279"/>
              <a:gd name="connsiteY97" fmla="*/ 3090041 h 4035972"/>
              <a:gd name="connsiteX98" fmla="*/ 5013435 w 5608279"/>
              <a:gd name="connsiteY98" fmla="*/ 3132083 h 4035972"/>
              <a:gd name="connsiteX99" fmla="*/ 4824248 w 5608279"/>
              <a:gd name="connsiteY99" fmla="*/ 3258207 h 4035972"/>
              <a:gd name="connsiteX100" fmla="*/ 4687614 w 5608279"/>
              <a:gd name="connsiteY100" fmla="*/ 3342289 h 4035972"/>
              <a:gd name="connsiteX101" fmla="*/ 4550979 w 5608279"/>
              <a:gd name="connsiteY101" fmla="*/ 3436883 h 4035972"/>
              <a:gd name="connsiteX102" fmla="*/ 4498428 w 5608279"/>
              <a:gd name="connsiteY102" fmla="*/ 3457903 h 4035972"/>
              <a:gd name="connsiteX103" fmla="*/ 4466897 w 5608279"/>
              <a:gd name="connsiteY103" fmla="*/ 3478924 h 4035972"/>
              <a:gd name="connsiteX104" fmla="*/ 4361793 w 5608279"/>
              <a:gd name="connsiteY104" fmla="*/ 3520965 h 4035972"/>
              <a:gd name="connsiteX105" fmla="*/ 4288221 w 5608279"/>
              <a:gd name="connsiteY105" fmla="*/ 3563007 h 4035972"/>
              <a:gd name="connsiteX106" fmla="*/ 4256690 w 5608279"/>
              <a:gd name="connsiteY106" fmla="*/ 3573517 h 4035972"/>
              <a:gd name="connsiteX107" fmla="*/ 4214648 w 5608279"/>
              <a:gd name="connsiteY107" fmla="*/ 3594538 h 4035972"/>
              <a:gd name="connsiteX108" fmla="*/ 4141076 w 5608279"/>
              <a:gd name="connsiteY108" fmla="*/ 3615558 h 4035972"/>
              <a:gd name="connsiteX109" fmla="*/ 4088524 w 5608279"/>
              <a:gd name="connsiteY109" fmla="*/ 3647089 h 4035972"/>
              <a:gd name="connsiteX110" fmla="*/ 4056993 w 5608279"/>
              <a:gd name="connsiteY110" fmla="*/ 3657600 h 4035972"/>
              <a:gd name="connsiteX111" fmla="*/ 4004442 w 5608279"/>
              <a:gd name="connsiteY111" fmla="*/ 3678620 h 4035972"/>
              <a:gd name="connsiteX112" fmla="*/ 3930869 w 5608279"/>
              <a:gd name="connsiteY112" fmla="*/ 3710152 h 4035972"/>
              <a:gd name="connsiteX113" fmla="*/ 3857297 w 5608279"/>
              <a:gd name="connsiteY113" fmla="*/ 3752193 h 4035972"/>
              <a:gd name="connsiteX114" fmla="*/ 3825766 w 5608279"/>
              <a:gd name="connsiteY114" fmla="*/ 3762703 h 4035972"/>
              <a:gd name="connsiteX115" fmla="*/ 3783724 w 5608279"/>
              <a:gd name="connsiteY115" fmla="*/ 3783724 h 4035972"/>
              <a:gd name="connsiteX116" fmla="*/ 3752193 w 5608279"/>
              <a:gd name="connsiteY116" fmla="*/ 3804745 h 4035972"/>
              <a:gd name="connsiteX117" fmla="*/ 3710152 w 5608279"/>
              <a:gd name="connsiteY117" fmla="*/ 3815255 h 4035972"/>
              <a:gd name="connsiteX118" fmla="*/ 3626069 w 5608279"/>
              <a:gd name="connsiteY118" fmla="*/ 3846786 h 4035972"/>
              <a:gd name="connsiteX119" fmla="*/ 3584028 w 5608279"/>
              <a:gd name="connsiteY119" fmla="*/ 3867807 h 4035972"/>
              <a:gd name="connsiteX120" fmla="*/ 3531476 w 5608279"/>
              <a:gd name="connsiteY120" fmla="*/ 3878317 h 4035972"/>
              <a:gd name="connsiteX121" fmla="*/ 3457904 w 5608279"/>
              <a:gd name="connsiteY121" fmla="*/ 3899338 h 4035972"/>
              <a:gd name="connsiteX122" fmla="*/ 3394842 w 5608279"/>
              <a:gd name="connsiteY122" fmla="*/ 3909848 h 4035972"/>
              <a:gd name="connsiteX123" fmla="*/ 3363310 w 5608279"/>
              <a:gd name="connsiteY123" fmla="*/ 3920358 h 4035972"/>
              <a:gd name="connsiteX124" fmla="*/ 3237186 w 5608279"/>
              <a:gd name="connsiteY124" fmla="*/ 3930869 h 4035972"/>
              <a:gd name="connsiteX125" fmla="*/ 3142593 w 5608279"/>
              <a:gd name="connsiteY125" fmla="*/ 3951889 h 4035972"/>
              <a:gd name="connsiteX126" fmla="*/ 3058510 w 5608279"/>
              <a:gd name="connsiteY126" fmla="*/ 3962400 h 4035972"/>
              <a:gd name="connsiteX127" fmla="*/ 2879835 w 5608279"/>
              <a:gd name="connsiteY127" fmla="*/ 3993931 h 4035972"/>
              <a:gd name="connsiteX128" fmla="*/ 2627586 w 5608279"/>
              <a:gd name="connsiteY128" fmla="*/ 4014952 h 4035972"/>
              <a:gd name="connsiteX129" fmla="*/ 2501462 w 5608279"/>
              <a:gd name="connsiteY129" fmla="*/ 4025462 h 4035972"/>
              <a:gd name="connsiteX130" fmla="*/ 2417379 w 5608279"/>
              <a:gd name="connsiteY130" fmla="*/ 4035972 h 4035972"/>
              <a:gd name="connsiteX131" fmla="*/ 1545021 w 5608279"/>
              <a:gd name="connsiteY131" fmla="*/ 4025462 h 4035972"/>
              <a:gd name="connsiteX132" fmla="*/ 1450428 w 5608279"/>
              <a:gd name="connsiteY132" fmla="*/ 4004441 h 4035972"/>
              <a:gd name="connsiteX133" fmla="*/ 1397876 w 5608279"/>
              <a:gd name="connsiteY133" fmla="*/ 3993931 h 4035972"/>
              <a:gd name="connsiteX134" fmla="*/ 1261242 w 5608279"/>
              <a:gd name="connsiteY134" fmla="*/ 3951889 h 4035972"/>
              <a:gd name="connsiteX135" fmla="*/ 1229710 w 5608279"/>
              <a:gd name="connsiteY135" fmla="*/ 3930869 h 4035972"/>
              <a:gd name="connsiteX136" fmla="*/ 1177159 w 5608279"/>
              <a:gd name="connsiteY136" fmla="*/ 3909848 h 4035972"/>
              <a:gd name="connsiteX137" fmla="*/ 1093076 w 5608279"/>
              <a:gd name="connsiteY137" fmla="*/ 3878317 h 4035972"/>
              <a:gd name="connsiteX138" fmla="*/ 1019504 w 5608279"/>
              <a:gd name="connsiteY138" fmla="*/ 3846786 h 4035972"/>
              <a:gd name="connsiteX139" fmla="*/ 987973 w 5608279"/>
              <a:gd name="connsiteY139" fmla="*/ 3825765 h 4035972"/>
              <a:gd name="connsiteX140" fmla="*/ 945931 w 5608279"/>
              <a:gd name="connsiteY140" fmla="*/ 3815255 h 4035972"/>
              <a:gd name="connsiteX141" fmla="*/ 914400 w 5608279"/>
              <a:gd name="connsiteY141" fmla="*/ 3804745 h 4035972"/>
              <a:gd name="connsiteX142" fmla="*/ 767255 w 5608279"/>
              <a:gd name="connsiteY142" fmla="*/ 3752193 h 4035972"/>
              <a:gd name="connsiteX143" fmla="*/ 693683 w 5608279"/>
              <a:gd name="connsiteY143" fmla="*/ 3699641 h 4035972"/>
              <a:gd name="connsiteX144" fmla="*/ 609600 w 5608279"/>
              <a:gd name="connsiteY144" fmla="*/ 3657600 h 4035972"/>
              <a:gd name="connsiteX145" fmla="*/ 567559 w 5608279"/>
              <a:gd name="connsiteY145" fmla="*/ 3615558 h 4035972"/>
              <a:gd name="connsiteX146" fmla="*/ 536028 w 5608279"/>
              <a:gd name="connsiteY146" fmla="*/ 3594538 h 4035972"/>
              <a:gd name="connsiteX147" fmla="*/ 420414 w 5608279"/>
              <a:gd name="connsiteY147" fmla="*/ 3468414 h 4035972"/>
              <a:gd name="connsiteX148" fmla="*/ 399393 w 5608279"/>
              <a:gd name="connsiteY148" fmla="*/ 3436883 h 4035972"/>
              <a:gd name="connsiteX149" fmla="*/ 357352 w 5608279"/>
              <a:gd name="connsiteY149" fmla="*/ 3352800 h 4035972"/>
              <a:gd name="connsiteX150" fmla="*/ 346842 w 5608279"/>
              <a:gd name="connsiteY150" fmla="*/ 3268717 h 4035972"/>
              <a:gd name="connsiteX151" fmla="*/ 336331 w 5608279"/>
              <a:gd name="connsiteY151" fmla="*/ 3216165 h 4035972"/>
              <a:gd name="connsiteX152" fmla="*/ 325821 w 5608279"/>
              <a:gd name="connsiteY152" fmla="*/ 3132083 h 4035972"/>
              <a:gd name="connsiteX153" fmla="*/ 304800 w 5608279"/>
              <a:gd name="connsiteY153" fmla="*/ 3069020 h 4035972"/>
              <a:gd name="connsiteX154" fmla="*/ 262759 w 5608279"/>
              <a:gd name="connsiteY154" fmla="*/ 3005958 h 4035972"/>
              <a:gd name="connsiteX155" fmla="*/ 231228 w 5608279"/>
              <a:gd name="connsiteY155" fmla="*/ 2921876 h 4035972"/>
              <a:gd name="connsiteX156" fmla="*/ 210207 w 5608279"/>
              <a:gd name="connsiteY156" fmla="*/ 2858814 h 4035972"/>
              <a:gd name="connsiteX157" fmla="*/ 189186 w 5608279"/>
              <a:gd name="connsiteY157" fmla="*/ 2795752 h 4035972"/>
              <a:gd name="connsiteX158" fmla="*/ 178676 w 5608279"/>
              <a:gd name="connsiteY158" fmla="*/ 2764220 h 4035972"/>
              <a:gd name="connsiteX159" fmla="*/ 168166 w 5608279"/>
              <a:gd name="connsiteY159" fmla="*/ 2732689 h 4035972"/>
              <a:gd name="connsiteX160" fmla="*/ 157655 w 5608279"/>
              <a:gd name="connsiteY160" fmla="*/ 2690648 h 4035972"/>
              <a:gd name="connsiteX161" fmla="*/ 147145 w 5608279"/>
              <a:gd name="connsiteY161" fmla="*/ 2659117 h 4035972"/>
              <a:gd name="connsiteX162" fmla="*/ 136635 w 5608279"/>
              <a:gd name="connsiteY162" fmla="*/ 2596055 h 4035972"/>
              <a:gd name="connsiteX163" fmla="*/ 126124 w 5608279"/>
              <a:gd name="connsiteY163" fmla="*/ 2543503 h 4035972"/>
              <a:gd name="connsiteX164" fmla="*/ 115614 w 5608279"/>
              <a:gd name="connsiteY164" fmla="*/ 2501462 h 4035972"/>
              <a:gd name="connsiteX165" fmla="*/ 105104 w 5608279"/>
              <a:gd name="connsiteY165" fmla="*/ 2448910 h 4035972"/>
              <a:gd name="connsiteX166" fmla="*/ 84083 w 5608279"/>
              <a:gd name="connsiteY166" fmla="*/ 2343807 h 4035972"/>
              <a:gd name="connsiteX167" fmla="*/ 73573 w 5608279"/>
              <a:gd name="connsiteY167" fmla="*/ 2249214 h 4035972"/>
              <a:gd name="connsiteX168" fmla="*/ 52552 w 5608279"/>
              <a:gd name="connsiteY168" fmla="*/ 2165131 h 4035972"/>
              <a:gd name="connsiteX169" fmla="*/ 42042 w 5608279"/>
              <a:gd name="connsiteY169" fmla="*/ 2091558 h 4035972"/>
              <a:gd name="connsiteX170" fmla="*/ 31531 w 5608279"/>
              <a:gd name="connsiteY170" fmla="*/ 2028496 h 4035972"/>
              <a:gd name="connsiteX171" fmla="*/ 21021 w 5608279"/>
              <a:gd name="connsiteY171" fmla="*/ 1912883 h 4035972"/>
              <a:gd name="connsiteX172" fmla="*/ 10510 w 5608279"/>
              <a:gd name="connsiteY172" fmla="*/ 1839310 h 4035972"/>
              <a:gd name="connsiteX173" fmla="*/ 0 w 5608279"/>
              <a:gd name="connsiteY173" fmla="*/ 1755227 h 4035972"/>
              <a:gd name="connsiteX174" fmla="*/ 10510 w 5608279"/>
              <a:gd name="connsiteY174" fmla="*/ 1555531 h 4035972"/>
              <a:gd name="connsiteX175" fmla="*/ 21021 w 5608279"/>
              <a:gd name="connsiteY175" fmla="*/ 1524000 h 4035972"/>
              <a:gd name="connsiteX176" fmla="*/ 63062 w 5608279"/>
              <a:gd name="connsiteY176" fmla="*/ 1460938 h 4035972"/>
              <a:gd name="connsiteX177" fmla="*/ 126124 w 5608279"/>
              <a:gd name="connsiteY177" fmla="*/ 1439917 h 4035972"/>
              <a:gd name="connsiteX178" fmla="*/ 147145 w 5608279"/>
              <a:gd name="connsiteY178" fmla="*/ 1439917 h 4035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Lst>
            <a:rect l="l" t="t" r="r" b="b"/>
            <a:pathLst>
              <a:path w="5608279" h="4035972">
                <a:moveTo>
                  <a:pt x="147145" y="1439917"/>
                </a:moveTo>
                <a:lnTo>
                  <a:pt x="147145" y="1439917"/>
                </a:lnTo>
                <a:cubicBezTo>
                  <a:pt x="150648" y="1373351"/>
                  <a:pt x="149713" y="1306403"/>
                  <a:pt x="157655" y="1240220"/>
                </a:cubicBezTo>
                <a:cubicBezTo>
                  <a:pt x="162971" y="1195917"/>
                  <a:pt x="183375" y="1173202"/>
                  <a:pt x="199697" y="1135117"/>
                </a:cubicBezTo>
                <a:cubicBezTo>
                  <a:pt x="204061" y="1124934"/>
                  <a:pt x="204827" y="1113271"/>
                  <a:pt x="210207" y="1103586"/>
                </a:cubicBezTo>
                <a:cubicBezTo>
                  <a:pt x="210213" y="1103576"/>
                  <a:pt x="262755" y="1024763"/>
                  <a:pt x="273269" y="1008993"/>
                </a:cubicBezTo>
                <a:cubicBezTo>
                  <a:pt x="280276" y="998483"/>
                  <a:pt x="285358" y="986394"/>
                  <a:pt x="294290" y="977462"/>
                </a:cubicBezTo>
                <a:cubicBezTo>
                  <a:pt x="304800" y="966952"/>
                  <a:pt x="316305" y="957350"/>
                  <a:pt x="325821" y="945931"/>
                </a:cubicBezTo>
                <a:cubicBezTo>
                  <a:pt x="333908" y="936227"/>
                  <a:pt x="338755" y="924104"/>
                  <a:pt x="346842" y="914400"/>
                </a:cubicBezTo>
                <a:cubicBezTo>
                  <a:pt x="404047" y="845755"/>
                  <a:pt x="350823" y="920929"/>
                  <a:pt x="420414" y="851338"/>
                </a:cubicBezTo>
                <a:cubicBezTo>
                  <a:pt x="429346" y="842406"/>
                  <a:pt x="432938" y="829154"/>
                  <a:pt x="441435" y="819807"/>
                </a:cubicBezTo>
                <a:cubicBezTo>
                  <a:pt x="468098" y="790478"/>
                  <a:pt x="501735" y="767433"/>
                  <a:pt x="525517" y="735724"/>
                </a:cubicBezTo>
                <a:cubicBezTo>
                  <a:pt x="626032" y="601705"/>
                  <a:pt x="464843" y="806905"/>
                  <a:pt x="620110" y="651641"/>
                </a:cubicBezTo>
                <a:cubicBezTo>
                  <a:pt x="641131" y="630620"/>
                  <a:pt x="658438" y="605069"/>
                  <a:pt x="683173" y="588579"/>
                </a:cubicBezTo>
                <a:cubicBezTo>
                  <a:pt x="693683" y="581572"/>
                  <a:pt x="705113" y="575779"/>
                  <a:pt x="714704" y="567558"/>
                </a:cubicBezTo>
                <a:cubicBezTo>
                  <a:pt x="778180" y="513149"/>
                  <a:pt x="730340" y="534318"/>
                  <a:pt x="788276" y="515007"/>
                </a:cubicBezTo>
                <a:cubicBezTo>
                  <a:pt x="798786" y="504497"/>
                  <a:pt x="808388" y="492992"/>
                  <a:pt x="819807" y="483476"/>
                </a:cubicBezTo>
                <a:cubicBezTo>
                  <a:pt x="838434" y="467953"/>
                  <a:pt x="872215" y="450504"/>
                  <a:pt x="893379" y="441434"/>
                </a:cubicBezTo>
                <a:cubicBezTo>
                  <a:pt x="903562" y="437070"/>
                  <a:pt x="914400" y="434427"/>
                  <a:pt x="924910" y="430924"/>
                </a:cubicBezTo>
                <a:cubicBezTo>
                  <a:pt x="1015283" y="370676"/>
                  <a:pt x="900938" y="442911"/>
                  <a:pt x="987973" y="399393"/>
                </a:cubicBezTo>
                <a:cubicBezTo>
                  <a:pt x="999271" y="393744"/>
                  <a:pt x="1007676" y="382807"/>
                  <a:pt x="1019504" y="378372"/>
                </a:cubicBezTo>
                <a:cubicBezTo>
                  <a:pt x="1036230" y="372100"/>
                  <a:pt x="1054724" y="372195"/>
                  <a:pt x="1072055" y="367862"/>
                </a:cubicBezTo>
                <a:cubicBezTo>
                  <a:pt x="1082803" y="365175"/>
                  <a:pt x="1093076" y="360855"/>
                  <a:pt x="1103586" y="357352"/>
                </a:cubicBezTo>
                <a:cubicBezTo>
                  <a:pt x="1143387" y="330818"/>
                  <a:pt x="1127150" y="336536"/>
                  <a:pt x="1177159" y="325820"/>
                </a:cubicBezTo>
                <a:cubicBezTo>
                  <a:pt x="1212094" y="318334"/>
                  <a:pt x="1282262" y="304800"/>
                  <a:pt x="1282262" y="304800"/>
                </a:cubicBezTo>
                <a:cubicBezTo>
                  <a:pt x="1337933" y="267685"/>
                  <a:pt x="1294370" y="290178"/>
                  <a:pt x="1387366" y="273269"/>
                </a:cubicBezTo>
                <a:cubicBezTo>
                  <a:pt x="1401578" y="270685"/>
                  <a:pt x="1415306" y="265892"/>
                  <a:pt x="1429407" y="262758"/>
                </a:cubicBezTo>
                <a:cubicBezTo>
                  <a:pt x="1446846" y="258883"/>
                  <a:pt x="1464520" y="256123"/>
                  <a:pt x="1481959" y="252248"/>
                </a:cubicBezTo>
                <a:cubicBezTo>
                  <a:pt x="1496060" y="249115"/>
                  <a:pt x="1509788" y="244322"/>
                  <a:pt x="1524000" y="241738"/>
                </a:cubicBezTo>
                <a:cubicBezTo>
                  <a:pt x="1589250" y="229874"/>
                  <a:pt x="1592035" y="235239"/>
                  <a:pt x="1650124" y="220717"/>
                </a:cubicBezTo>
                <a:cubicBezTo>
                  <a:pt x="1660872" y="218030"/>
                  <a:pt x="1670705" y="211892"/>
                  <a:pt x="1681655" y="210207"/>
                </a:cubicBezTo>
                <a:cubicBezTo>
                  <a:pt x="1716455" y="204853"/>
                  <a:pt x="1751782" y="203732"/>
                  <a:pt x="1786759" y="199696"/>
                </a:cubicBezTo>
                <a:lnTo>
                  <a:pt x="1954924" y="178676"/>
                </a:lnTo>
                <a:cubicBezTo>
                  <a:pt x="1968938" y="175172"/>
                  <a:pt x="1982717" y="170540"/>
                  <a:pt x="1996966" y="168165"/>
                </a:cubicBezTo>
                <a:cubicBezTo>
                  <a:pt x="2129375" y="146096"/>
                  <a:pt x="2281711" y="151182"/>
                  <a:pt x="2406869" y="147145"/>
                </a:cubicBezTo>
                <a:cubicBezTo>
                  <a:pt x="2428658" y="143513"/>
                  <a:pt x="2486892" y="135529"/>
                  <a:pt x="2511973" y="126124"/>
                </a:cubicBezTo>
                <a:cubicBezTo>
                  <a:pt x="2526643" y="120623"/>
                  <a:pt x="2539007" y="109605"/>
                  <a:pt x="2554014" y="105103"/>
                </a:cubicBezTo>
                <a:cubicBezTo>
                  <a:pt x="2574426" y="98979"/>
                  <a:pt x="2596402" y="99762"/>
                  <a:pt x="2617076" y="94593"/>
                </a:cubicBezTo>
                <a:cubicBezTo>
                  <a:pt x="2638572" y="89219"/>
                  <a:pt x="2658410" y="77917"/>
                  <a:pt x="2680138" y="73572"/>
                </a:cubicBezTo>
                <a:cubicBezTo>
                  <a:pt x="2721832" y="65234"/>
                  <a:pt x="2778734" y="54720"/>
                  <a:pt x="2816773" y="42041"/>
                </a:cubicBezTo>
                <a:cubicBezTo>
                  <a:pt x="2851879" y="30339"/>
                  <a:pt x="2850762" y="29816"/>
                  <a:pt x="2890345" y="21020"/>
                </a:cubicBezTo>
                <a:cubicBezTo>
                  <a:pt x="2934404" y="11229"/>
                  <a:pt x="2960335" y="7604"/>
                  <a:pt x="3005959" y="0"/>
                </a:cubicBezTo>
                <a:lnTo>
                  <a:pt x="3762704" y="10510"/>
                </a:lnTo>
                <a:cubicBezTo>
                  <a:pt x="3857361" y="12937"/>
                  <a:pt x="3795424" y="26473"/>
                  <a:pt x="3888828" y="42041"/>
                </a:cubicBezTo>
                <a:cubicBezTo>
                  <a:pt x="3919870" y="47215"/>
                  <a:pt x="3962578" y="52611"/>
                  <a:pt x="3993931" y="63062"/>
                </a:cubicBezTo>
                <a:cubicBezTo>
                  <a:pt x="4011830" y="69028"/>
                  <a:pt x="4028817" y="77458"/>
                  <a:pt x="4046483" y="84083"/>
                </a:cubicBezTo>
                <a:cubicBezTo>
                  <a:pt x="4056856" y="87973"/>
                  <a:pt x="4067504" y="91090"/>
                  <a:pt x="4078014" y="94593"/>
                </a:cubicBezTo>
                <a:cubicBezTo>
                  <a:pt x="4175598" y="167782"/>
                  <a:pt x="4065918" y="89438"/>
                  <a:pt x="4162097" y="147145"/>
                </a:cubicBezTo>
                <a:cubicBezTo>
                  <a:pt x="4183760" y="160143"/>
                  <a:pt x="4204948" y="174028"/>
                  <a:pt x="4225159" y="189186"/>
                </a:cubicBezTo>
                <a:cubicBezTo>
                  <a:pt x="4239173" y="199696"/>
                  <a:pt x="4251991" y="212026"/>
                  <a:pt x="4267200" y="220717"/>
                </a:cubicBezTo>
                <a:cubicBezTo>
                  <a:pt x="4276819" y="226214"/>
                  <a:pt x="4288221" y="227724"/>
                  <a:pt x="4298731" y="231227"/>
                </a:cubicBezTo>
                <a:cubicBezTo>
                  <a:pt x="4364272" y="274922"/>
                  <a:pt x="4290340" y="231863"/>
                  <a:pt x="4393324" y="262758"/>
                </a:cubicBezTo>
                <a:cubicBezTo>
                  <a:pt x="4408331" y="267260"/>
                  <a:pt x="4420301" y="279475"/>
                  <a:pt x="4435366" y="283779"/>
                </a:cubicBezTo>
                <a:cubicBezTo>
                  <a:pt x="4516933" y="307084"/>
                  <a:pt x="4538263" y="301533"/>
                  <a:pt x="4614042" y="315310"/>
                </a:cubicBezTo>
                <a:cubicBezTo>
                  <a:pt x="4648989" y="321664"/>
                  <a:pt x="4686236" y="335871"/>
                  <a:pt x="4719145" y="346841"/>
                </a:cubicBezTo>
                <a:lnTo>
                  <a:pt x="4750676" y="357352"/>
                </a:lnTo>
                <a:lnTo>
                  <a:pt x="4782207" y="367862"/>
                </a:lnTo>
                <a:cubicBezTo>
                  <a:pt x="4853734" y="421508"/>
                  <a:pt x="4791575" y="384336"/>
                  <a:pt x="4876800" y="409903"/>
                </a:cubicBezTo>
                <a:cubicBezTo>
                  <a:pt x="4894871" y="415324"/>
                  <a:pt x="4912111" y="423261"/>
                  <a:pt x="4929352" y="430924"/>
                </a:cubicBezTo>
                <a:cubicBezTo>
                  <a:pt x="4961950" y="445412"/>
                  <a:pt x="4975078" y="453075"/>
                  <a:pt x="5002924" y="472965"/>
                </a:cubicBezTo>
                <a:cubicBezTo>
                  <a:pt x="5017179" y="483147"/>
                  <a:pt x="5032579" y="492109"/>
                  <a:pt x="5044966" y="504496"/>
                </a:cubicBezTo>
                <a:cubicBezTo>
                  <a:pt x="5055936" y="515466"/>
                  <a:pt x="5087072" y="561656"/>
                  <a:pt x="5097517" y="578069"/>
                </a:cubicBezTo>
                <a:cubicBezTo>
                  <a:pt x="5115261" y="605953"/>
                  <a:pt x="5137794" y="631464"/>
                  <a:pt x="5150069" y="662152"/>
                </a:cubicBezTo>
                <a:cubicBezTo>
                  <a:pt x="5175781" y="726431"/>
                  <a:pt x="5160625" y="699005"/>
                  <a:pt x="5192110" y="746234"/>
                </a:cubicBezTo>
                <a:cubicBezTo>
                  <a:pt x="5195614" y="760248"/>
                  <a:pt x="5198653" y="774386"/>
                  <a:pt x="5202621" y="788276"/>
                </a:cubicBezTo>
                <a:cubicBezTo>
                  <a:pt x="5205665" y="798929"/>
                  <a:pt x="5210216" y="809119"/>
                  <a:pt x="5213131" y="819807"/>
                </a:cubicBezTo>
                <a:cubicBezTo>
                  <a:pt x="5220732" y="847679"/>
                  <a:pt x="5227145" y="875862"/>
                  <a:pt x="5234152" y="903889"/>
                </a:cubicBezTo>
                <a:cubicBezTo>
                  <a:pt x="5237655" y="917903"/>
                  <a:pt x="5235995" y="934375"/>
                  <a:pt x="5244662" y="945931"/>
                </a:cubicBezTo>
                <a:cubicBezTo>
                  <a:pt x="5255172" y="959945"/>
                  <a:pt x="5264475" y="974952"/>
                  <a:pt x="5276193" y="987972"/>
                </a:cubicBezTo>
                <a:cubicBezTo>
                  <a:pt x="5296080" y="1010068"/>
                  <a:pt x="5322765" y="1026299"/>
                  <a:pt x="5339255" y="1051034"/>
                </a:cubicBezTo>
                <a:cubicBezTo>
                  <a:pt x="5372720" y="1101230"/>
                  <a:pt x="5352385" y="1072701"/>
                  <a:pt x="5402317" y="1135117"/>
                </a:cubicBezTo>
                <a:cubicBezTo>
                  <a:pt x="5428128" y="1238353"/>
                  <a:pt x="5390760" y="1112000"/>
                  <a:pt x="5444359" y="1219200"/>
                </a:cubicBezTo>
                <a:cubicBezTo>
                  <a:pt x="5512224" y="1354931"/>
                  <a:pt x="5399379" y="1178008"/>
                  <a:pt x="5475890" y="1292772"/>
                </a:cubicBezTo>
                <a:cubicBezTo>
                  <a:pt x="5497764" y="1380271"/>
                  <a:pt x="5471129" y="1293761"/>
                  <a:pt x="5507421" y="1366345"/>
                </a:cubicBezTo>
                <a:cubicBezTo>
                  <a:pt x="5516249" y="1384000"/>
                  <a:pt x="5523393" y="1423088"/>
                  <a:pt x="5528442" y="1439917"/>
                </a:cubicBezTo>
                <a:cubicBezTo>
                  <a:pt x="5534809" y="1461140"/>
                  <a:pt x="5545819" y="1481123"/>
                  <a:pt x="5549462" y="1502979"/>
                </a:cubicBezTo>
                <a:cubicBezTo>
                  <a:pt x="5552966" y="1524000"/>
                  <a:pt x="5555350" y="1545238"/>
                  <a:pt x="5559973" y="1566041"/>
                </a:cubicBezTo>
                <a:cubicBezTo>
                  <a:pt x="5562376" y="1576856"/>
                  <a:pt x="5568080" y="1586757"/>
                  <a:pt x="5570483" y="1597572"/>
                </a:cubicBezTo>
                <a:cubicBezTo>
                  <a:pt x="5595143" y="1708547"/>
                  <a:pt x="5567844" y="1621190"/>
                  <a:pt x="5591504" y="1692165"/>
                </a:cubicBezTo>
                <a:cubicBezTo>
                  <a:pt x="5618036" y="1877899"/>
                  <a:pt x="5609283" y="1786909"/>
                  <a:pt x="5591504" y="2133600"/>
                </a:cubicBezTo>
                <a:cubicBezTo>
                  <a:pt x="5590764" y="2148026"/>
                  <a:pt x="5583826" y="2161477"/>
                  <a:pt x="5580993" y="2175641"/>
                </a:cubicBezTo>
                <a:cubicBezTo>
                  <a:pt x="5576814" y="2196538"/>
                  <a:pt x="5575106" y="2217900"/>
                  <a:pt x="5570483" y="2238703"/>
                </a:cubicBezTo>
                <a:cubicBezTo>
                  <a:pt x="5568080" y="2249518"/>
                  <a:pt x="5562660" y="2259486"/>
                  <a:pt x="5559973" y="2270234"/>
                </a:cubicBezTo>
                <a:cubicBezTo>
                  <a:pt x="5555640" y="2287565"/>
                  <a:pt x="5553479" y="2305379"/>
                  <a:pt x="5549462" y="2322786"/>
                </a:cubicBezTo>
                <a:cubicBezTo>
                  <a:pt x="5542966" y="2350936"/>
                  <a:pt x="5535449" y="2378841"/>
                  <a:pt x="5528442" y="2406869"/>
                </a:cubicBezTo>
                <a:cubicBezTo>
                  <a:pt x="5524939" y="2420883"/>
                  <a:pt x="5522499" y="2435206"/>
                  <a:pt x="5517931" y="2448910"/>
                </a:cubicBezTo>
                <a:lnTo>
                  <a:pt x="5496910" y="2511972"/>
                </a:lnTo>
                <a:cubicBezTo>
                  <a:pt x="5493407" y="2522482"/>
                  <a:pt x="5489087" y="2532755"/>
                  <a:pt x="5486400" y="2543503"/>
                </a:cubicBezTo>
                <a:cubicBezTo>
                  <a:pt x="5472826" y="2597800"/>
                  <a:pt x="5483903" y="2573526"/>
                  <a:pt x="5454869" y="2617076"/>
                </a:cubicBezTo>
                <a:cubicBezTo>
                  <a:pt x="5424696" y="2737772"/>
                  <a:pt x="5466888" y="2589032"/>
                  <a:pt x="5423338" y="2690648"/>
                </a:cubicBezTo>
                <a:cubicBezTo>
                  <a:pt x="5382616" y="2785666"/>
                  <a:pt x="5444582" y="2685059"/>
                  <a:pt x="5391807" y="2764220"/>
                </a:cubicBezTo>
                <a:cubicBezTo>
                  <a:pt x="5388304" y="2774731"/>
                  <a:pt x="5386677" y="2786067"/>
                  <a:pt x="5381297" y="2795752"/>
                </a:cubicBezTo>
                <a:cubicBezTo>
                  <a:pt x="5369028" y="2817837"/>
                  <a:pt x="5353269" y="2837793"/>
                  <a:pt x="5339255" y="2858814"/>
                </a:cubicBezTo>
                <a:cubicBezTo>
                  <a:pt x="5313980" y="2896726"/>
                  <a:pt x="5298373" y="2924608"/>
                  <a:pt x="5255173" y="2953407"/>
                </a:cubicBezTo>
                <a:cubicBezTo>
                  <a:pt x="5244663" y="2960414"/>
                  <a:pt x="5233346" y="2966341"/>
                  <a:pt x="5223642" y="2974427"/>
                </a:cubicBezTo>
                <a:cubicBezTo>
                  <a:pt x="5159724" y="3027690"/>
                  <a:pt x="5227864" y="2988081"/>
                  <a:pt x="5150069" y="3026979"/>
                </a:cubicBezTo>
                <a:cubicBezTo>
                  <a:pt x="5139559" y="3040993"/>
                  <a:pt x="5131838" y="3057620"/>
                  <a:pt x="5118538" y="3069020"/>
                </a:cubicBezTo>
                <a:cubicBezTo>
                  <a:pt x="5106642" y="3079217"/>
                  <a:pt x="5089932" y="3081980"/>
                  <a:pt x="5076497" y="3090041"/>
                </a:cubicBezTo>
                <a:cubicBezTo>
                  <a:pt x="5054834" y="3103039"/>
                  <a:pt x="5033646" y="3116925"/>
                  <a:pt x="5013435" y="3132083"/>
                </a:cubicBezTo>
                <a:cubicBezTo>
                  <a:pt x="4896663" y="3219661"/>
                  <a:pt x="4959397" y="3177117"/>
                  <a:pt x="4824248" y="3258207"/>
                </a:cubicBezTo>
                <a:cubicBezTo>
                  <a:pt x="4795595" y="3275399"/>
                  <a:pt x="4704500" y="3329624"/>
                  <a:pt x="4687614" y="3342289"/>
                </a:cubicBezTo>
                <a:cubicBezTo>
                  <a:pt x="4643845" y="3375116"/>
                  <a:pt x="4600537" y="3412104"/>
                  <a:pt x="4550979" y="3436883"/>
                </a:cubicBezTo>
                <a:cubicBezTo>
                  <a:pt x="4534104" y="3445320"/>
                  <a:pt x="4515303" y="3449466"/>
                  <a:pt x="4498428" y="3457903"/>
                </a:cubicBezTo>
                <a:cubicBezTo>
                  <a:pt x="4487130" y="3463552"/>
                  <a:pt x="4478366" y="3473631"/>
                  <a:pt x="4466897" y="3478924"/>
                </a:cubicBezTo>
                <a:cubicBezTo>
                  <a:pt x="4432637" y="3494736"/>
                  <a:pt x="4393189" y="3500034"/>
                  <a:pt x="4361793" y="3520965"/>
                </a:cubicBezTo>
                <a:cubicBezTo>
                  <a:pt x="4330128" y="3542075"/>
                  <a:pt x="4325557" y="3547006"/>
                  <a:pt x="4288221" y="3563007"/>
                </a:cubicBezTo>
                <a:cubicBezTo>
                  <a:pt x="4278038" y="3567371"/>
                  <a:pt x="4266873" y="3569153"/>
                  <a:pt x="4256690" y="3573517"/>
                </a:cubicBezTo>
                <a:cubicBezTo>
                  <a:pt x="4242289" y="3579689"/>
                  <a:pt x="4229049" y="3588366"/>
                  <a:pt x="4214648" y="3594538"/>
                </a:cubicBezTo>
                <a:cubicBezTo>
                  <a:pt x="4193540" y="3603584"/>
                  <a:pt x="4162408" y="3610225"/>
                  <a:pt x="4141076" y="3615558"/>
                </a:cubicBezTo>
                <a:cubicBezTo>
                  <a:pt x="4123559" y="3626068"/>
                  <a:pt x="4106796" y="3637953"/>
                  <a:pt x="4088524" y="3647089"/>
                </a:cubicBezTo>
                <a:cubicBezTo>
                  <a:pt x="4078615" y="3652044"/>
                  <a:pt x="4067367" y="3653710"/>
                  <a:pt x="4056993" y="3657600"/>
                </a:cubicBezTo>
                <a:cubicBezTo>
                  <a:pt x="4039328" y="3664224"/>
                  <a:pt x="4021317" y="3670183"/>
                  <a:pt x="4004442" y="3678620"/>
                </a:cubicBezTo>
                <a:cubicBezTo>
                  <a:pt x="3931855" y="3714913"/>
                  <a:pt x="4018368" y="3688276"/>
                  <a:pt x="3930869" y="3710152"/>
                </a:cubicBezTo>
                <a:cubicBezTo>
                  <a:pt x="3899205" y="3731260"/>
                  <a:pt x="3894631" y="3736193"/>
                  <a:pt x="3857297" y="3752193"/>
                </a:cubicBezTo>
                <a:cubicBezTo>
                  <a:pt x="3847114" y="3756557"/>
                  <a:pt x="3835949" y="3758339"/>
                  <a:pt x="3825766" y="3762703"/>
                </a:cubicBezTo>
                <a:cubicBezTo>
                  <a:pt x="3811365" y="3768875"/>
                  <a:pt x="3797328" y="3775950"/>
                  <a:pt x="3783724" y="3783724"/>
                </a:cubicBezTo>
                <a:cubicBezTo>
                  <a:pt x="3772756" y="3789991"/>
                  <a:pt x="3763804" y="3799769"/>
                  <a:pt x="3752193" y="3804745"/>
                </a:cubicBezTo>
                <a:cubicBezTo>
                  <a:pt x="3738916" y="3810435"/>
                  <a:pt x="3724166" y="3811752"/>
                  <a:pt x="3710152" y="3815255"/>
                </a:cubicBezTo>
                <a:cubicBezTo>
                  <a:pt x="3593096" y="3873783"/>
                  <a:pt x="3740557" y="3803853"/>
                  <a:pt x="3626069" y="3846786"/>
                </a:cubicBezTo>
                <a:cubicBezTo>
                  <a:pt x="3611399" y="3852287"/>
                  <a:pt x="3598892" y="3862852"/>
                  <a:pt x="3584028" y="3867807"/>
                </a:cubicBezTo>
                <a:cubicBezTo>
                  <a:pt x="3567081" y="3873456"/>
                  <a:pt x="3548807" y="3873984"/>
                  <a:pt x="3531476" y="3878317"/>
                </a:cubicBezTo>
                <a:cubicBezTo>
                  <a:pt x="3451341" y="3898350"/>
                  <a:pt x="3556197" y="3879679"/>
                  <a:pt x="3457904" y="3899338"/>
                </a:cubicBezTo>
                <a:cubicBezTo>
                  <a:pt x="3437007" y="3903517"/>
                  <a:pt x="3415645" y="3905225"/>
                  <a:pt x="3394842" y="3909848"/>
                </a:cubicBezTo>
                <a:cubicBezTo>
                  <a:pt x="3384027" y="3912251"/>
                  <a:pt x="3374292" y="3918894"/>
                  <a:pt x="3363310" y="3920358"/>
                </a:cubicBezTo>
                <a:cubicBezTo>
                  <a:pt x="3321493" y="3925934"/>
                  <a:pt x="3279227" y="3927365"/>
                  <a:pt x="3237186" y="3930869"/>
                </a:cubicBezTo>
                <a:cubicBezTo>
                  <a:pt x="3203705" y="3939239"/>
                  <a:pt x="3177289" y="3946551"/>
                  <a:pt x="3142593" y="3951889"/>
                </a:cubicBezTo>
                <a:cubicBezTo>
                  <a:pt x="3114676" y="3956184"/>
                  <a:pt x="3086427" y="3958105"/>
                  <a:pt x="3058510" y="3962400"/>
                </a:cubicBezTo>
                <a:cubicBezTo>
                  <a:pt x="2973625" y="3975460"/>
                  <a:pt x="3001011" y="3983833"/>
                  <a:pt x="2879835" y="3993931"/>
                </a:cubicBezTo>
                <a:lnTo>
                  <a:pt x="2627586" y="4014952"/>
                </a:lnTo>
                <a:cubicBezTo>
                  <a:pt x="2585545" y="4018455"/>
                  <a:pt x="2543323" y="4020230"/>
                  <a:pt x="2501462" y="4025462"/>
                </a:cubicBezTo>
                <a:lnTo>
                  <a:pt x="2417379" y="4035972"/>
                </a:lnTo>
                <a:lnTo>
                  <a:pt x="1545021" y="4025462"/>
                </a:lnTo>
                <a:cubicBezTo>
                  <a:pt x="1527357" y="4025061"/>
                  <a:pt x="1470136" y="4008821"/>
                  <a:pt x="1450428" y="4004441"/>
                </a:cubicBezTo>
                <a:cubicBezTo>
                  <a:pt x="1432989" y="4000566"/>
                  <a:pt x="1415315" y="3997806"/>
                  <a:pt x="1397876" y="3993931"/>
                </a:cubicBezTo>
                <a:cubicBezTo>
                  <a:pt x="1354380" y="3984265"/>
                  <a:pt x="1298696" y="3967495"/>
                  <a:pt x="1261242" y="3951889"/>
                </a:cubicBezTo>
                <a:cubicBezTo>
                  <a:pt x="1249582" y="3947031"/>
                  <a:pt x="1241008" y="3936518"/>
                  <a:pt x="1229710" y="3930869"/>
                </a:cubicBezTo>
                <a:cubicBezTo>
                  <a:pt x="1212835" y="3922432"/>
                  <a:pt x="1194399" y="3917510"/>
                  <a:pt x="1177159" y="3909848"/>
                </a:cubicBezTo>
                <a:cubicBezTo>
                  <a:pt x="1106497" y="3878442"/>
                  <a:pt x="1164792" y="3896246"/>
                  <a:pt x="1093076" y="3878317"/>
                </a:cubicBezTo>
                <a:cubicBezTo>
                  <a:pt x="1013915" y="3825542"/>
                  <a:pt x="1114522" y="3887508"/>
                  <a:pt x="1019504" y="3846786"/>
                </a:cubicBezTo>
                <a:cubicBezTo>
                  <a:pt x="1007893" y="3841810"/>
                  <a:pt x="999584" y="3830741"/>
                  <a:pt x="987973" y="3825765"/>
                </a:cubicBezTo>
                <a:cubicBezTo>
                  <a:pt x="974696" y="3820075"/>
                  <a:pt x="959821" y="3819223"/>
                  <a:pt x="945931" y="3815255"/>
                </a:cubicBezTo>
                <a:cubicBezTo>
                  <a:pt x="935278" y="3812212"/>
                  <a:pt x="925053" y="3807789"/>
                  <a:pt x="914400" y="3804745"/>
                </a:cubicBezTo>
                <a:cubicBezTo>
                  <a:pt x="848325" y="3785866"/>
                  <a:pt x="852930" y="3797550"/>
                  <a:pt x="767255" y="3752193"/>
                </a:cubicBezTo>
                <a:cubicBezTo>
                  <a:pt x="740620" y="3738092"/>
                  <a:pt x="719526" y="3715147"/>
                  <a:pt x="693683" y="3699641"/>
                </a:cubicBezTo>
                <a:cubicBezTo>
                  <a:pt x="666813" y="3683519"/>
                  <a:pt x="609600" y="3657600"/>
                  <a:pt x="609600" y="3657600"/>
                </a:cubicBezTo>
                <a:cubicBezTo>
                  <a:pt x="595586" y="3643586"/>
                  <a:pt x="582606" y="3628456"/>
                  <a:pt x="567559" y="3615558"/>
                </a:cubicBezTo>
                <a:cubicBezTo>
                  <a:pt x="557968" y="3607337"/>
                  <a:pt x="545469" y="3602930"/>
                  <a:pt x="536028" y="3594538"/>
                </a:cubicBezTo>
                <a:cubicBezTo>
                  <a:pt x="493492" y="3556728"/>
                  <a:pt x="455295" y="3513261"/>
                  <a:pt x="420414" y="3468414"/>
                </a:cubicBezTo>
                <a:cubicBezTo>
                  <a:pt x="412659" y="3458443"/>
                  <a:pt x="405442" y="3447973"/>
                  <a:pt x="399393" y="3436883"/>
                </a:cubicBezTo>
                <a:cubicBezTo>
                  <a:pt x="384388" y="3409373"/>
                  <a:pt x="357352" y="3352800"/>
                  <a:pt x="357352" y="3352800"/>
                </a:cubicBezTo>
                <a:cubicBezTo>
                  <a:pt x="353849" y="3324772"/>
                  <a:pt x="351137" y="3296634"/>
                  <a:pt x="346842" y="3268717"/>
                </a:cubicBezTo>
                <a:cubicBezTo>
                  <a:pt x="344126" y="3251060"/>
                  <a:pt x="339047" y="3233822"/>
                  <a:pt x="336331" y="3216165"/>
                </a:cubicBezTo>
                <a:cubicBezTo>
                  <a:pt x="332036" y="3188248"/>
                  <a:pt x="331739" y="3159701"/>
                  <a:pt x="325821" y="3132083"/>
                </a:cubicBezTo>
                <a:cubicBezTo>
                  <a:pt x="321178" y="3110417"/>
                  <a:pt x="317091" y="3087457"/>
                  <a:pt x="304800" y="3069020"/>
                </a:cubicBezTo>
                <a:lnTo>
                  <a:pt x="262759" y="3005958"/>
                </a:lnTo>
                <a:cubicBezTo>
                  <a:pt x="240002" y="2914935"/>
                  <a:pt x="267869" y="3013479"/>
                  <a:pt x="231228" y="2921876"/>
                </a:cubicBezTo>
                <a:cubicBezTo>
                  <a:pt x="222999" y="2901303"/>
                  <a:pt x="217214" y="2879835"/>
                  <a:pt x="210207" y="2858814"/>
                </a:cubicBezTo>
                <a:lnTo>
                  <a:pt x="189186" y="2795752"/>
                </a:lnTo>
                <a:lnTo>
                  <a:pt x="178676" y="2764220"/>
                </a:lnTo>
                <a:cubicBezTo>
                  <a:pt x="175173" y="2753710"/>
                  <a:pt x="170853" y="2743437"/>
                  <a:pt x="168166" y="2732689"/>
                </a:cubicBezTo>
                <a:cubicBezTo>
                  <a:pt x="164662" y="2718675"/>
                  <a:pt x="161623" y="2704537"/>
                  <a:pt x="157655" y="2690648"/>
                </a:cubicBezTo>
                <a:cubicBezTo>
                  <a:pt x="154611" y="2679995"/>
                  <a:pt x="149548" y="2669932"/>
                  <a:pt x="147145" y="2659117"/>
                </a:cubicBezTo>
                <a:cubicBezTo>
                  <a:pt x="142522" y="2638314"/>
                  <a:pt x="140447" y="2617022"/>
                  <a:pt x="136635" y="2596055"/>
                </a:cubicBezTo>
                <a:cubicBezTo>
                  <a:pt x="133439" y="2578479"/>
                  <a:pt x="129999" y="2560942"/>
                  <a:pt x="126124" y="2543503"/>
                </a:cubicBezTo>
                <a:cubicBezTo>
                  <a:pt x="122990" y="2529402"/>
                  <a:pt x="118747" y="2515563"/>
                  <a:pt x="115614" y="2501462"/>
                </a:cubicBezTo>
                <a:cubicBezTo>
                  <a:pt x="111739" y="2484023"/>
                  <a:pt x="108979" y="2466349"/>
                  <a:pt x="105104" y="2448910"/>
                </a:cubicBezTo>
                <a:cubicBezTo>
                  <a:pt x="91176" y="2386237"/>
                  <a:pt x="94382" y="2421055"/>
                  <a:pt x="84083" y="2343807"/>
                </a:cubicBezTo>
                <a:cubicBezTo>
                  <a:pt x="79890" y="2312360"/>
                  <a:pt x="78060" y="2280620"/>
                  <a:pt x="73573" y="2249214"/>
                </a:cubicBezTo>
                <a:cubicBezTo>
                  <a:pt x="67232" y="2204827"/>
                  <a:pt x="64777" y="2201808"/>
                  <a:pt x="52552" y="2165131"/>
                </a:cubicBezTo>
                <a:cubicBezTo>
                  <a:pt x="49049" y="2140607"/>
                  <a:pt x="45809" y="2116043"/>
                  <a:pt x="42042" y="2091558"/>
                </a:cubicBezTo>
                <a:cubicBezTo>
                  <a:pt x="38802" y="2070495"/>
                  <a:pt x="34021" y="2049661"/>
                  <a:pt x="31531" y="2028496"/>
                </a:cubicBezTo>
                <a:cubicBezTo>
                  <a:pt x="27010" y="1990064"/>
                  <a:pt x="25294" y="1951343"/>
                  <a:pt x="21021" y="1912883"/>
                </a:cubicBezTo>
                <a:cubicBezTo>
                  <a:pt x="18285" y="1888261"/>
                  <a:pt x="13784" y="1863866"/>
                  <a:pt x="10510" y="1839310"/>
                </a:cubicBezTo>
                <a:cubicBezTo>
                  <a:pt x="6777" y="1811312"/>
                  <a:pt x="3503" y="1783255"/>
                  <a:pt x="0" y="1755227"/>
                </a:cubicBezTo>
                <a:cubicBezTo>
                  <a:pt x="3503" y="1688662"/>
                  <a:pt x="4475" y="1621915"/>
                  <a:pt x="10510" y="1555531"/>
                </a:cubicBezTo>
                <a:cubicBezTo>
                  <a:pt x="11513" y="1544498"/>
                  <a:pt x="15641" y="1533685"/>
                  <a:pt x="21021" y="1524000"/>
                </a:cubicBezTo>
                <a:cubicBezTo>
                  <a:pt x="33290" y="1501916"/>
                  <a:pt x="39095" y="1468927"/>
                  <a:pt x="63062" y="1460938"/>
                </a:cubicBezTo>
                <a:lnTo>
                  <a:pt x="126124" y="1439917"/>
                </a:lnTo>
                <a:cubicBezTo>
                  <a:pt x="160570" y="1416953"/>
                  <a:pt x="143642" y="1439917"/>
                  <a:pt x="147145" y="1439917"/>
                </a:cubicBezTo>
                <a:close/>
              </a:path>
            </a:pathLst>
          </a:cu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l" defTabSz="685800" rtl="0" eaLnBrk="1" fontAlgn="auto" latinLnBrk="0" hangingPunct="1">
              <a:lnSpc>
                <a:spcPct val="100000"/>
              </a:lnSpc>
              <a:spcBef>
                <a:spcPts val="0"/>
              </a:spcBef>
              <a:spcAft>
                <a:spcPts val="0"/>
              </a:spcAft>
              <a:buClrTx/>
              <a:buSzTx/>
              <a:buFontTx/>
              <a:buNone/>
              <a:tabLst/>
            </a:pPr>
            <a:endParaRPr kumimoji="0" lang="en-US" sz="1000" b="0" i="0" u="none" strike="noStrike" kern="1200" cap="none" spc="0" normalizeH="0" baseline="0" noProof="0">
              <a:ln>
                <a:noFill/>
              </a:ln>
              <a:solidFill>
                <a:prstClr val="white"/>
              </a:solidFill>
              <a:effectLst/>
              <a:uLnTx/>
              <a:uFillTx/>
              <a:latin typeface="Arial"/>
              <a:ea typeface="+mn-ea"/>
              <a:cs typeface="+mn-cs"/>
            </a:endParaRPr>
          </a:p>
        </p:txBody>
      </p:sp>
      <p:sp>
        <p:nvSpPr>
          <p:cNvPr id="5" name="Title 4">
            <a:extLst>
              <a:ext uri="{FF2B5EF4-FFF2-40B4-BE49-F238E27FC236}">
                <a16:creationId xmlns:a16="http://schemas.microsoft.com/office/drawing/2014/main" id="{2601817E-F1C7-D741-800D-4606F371369D}"/>
              </a:ext>
            </a:extLst>
          </p:cNvPr>
          <p:cNvSpPr>
            <a:spLocks noGrp="1"/>
          </p:cNvSpPr>
          <p:nvPr>
            <p:ph type="title"/>
          </p:nvPr>
        </p:nvSpPr>
        <p:spPr>
          <a:xfrm>
            <a:off x="93571" y="221202"/>
            <a:ext cx="10515600" cy="395759"/>
          </a:xfrm>
        </p:spPr>
        <p:txBody>
          <a:bodyPr>
            <a:noAutofit/>
          </a:bodyPr>
          <a:lstStyle/>
          <a:p>
            <a:r>
              <a:rPr lang="en-US" sz="3600"/>
              <a:t>Container Bounded Context</a:t>
            </a:r>
          </a:p>
        </p:txBody>
      </p:sp>
      <p:sp>
        <p:nvSpPr>
          <p:cNvPr id="16" name="Rectangle 15">
            <a:extLst>
              <a:ext uri="{FF2B5EF4-FFF2-40B4-BE49-F238E27FC236}">
                <a16:creationId xmlns:a16="http://schemas.microsoft.com/office/drawing/2014/main" id="{D6ED9DE2-8F41-EF47-98FB-F2EE506CFFAB}"/>
              </a:ext>
            </a:extLst>
          </p:cNvPr>
          <p:cNvSpPr/>
          <p:nvPr/>
        </p:nvSpPr>
        <p:spPr>
          <a:xfrm>
            <a:off x="2086100" y="3090001"/>
            <a:ext cx="914400" cy="914400"/>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Assign Container to order </a:t>
            </a:r>
          </a:p>
        </p:txBody>
      </p:sp>
      <p:sp>
        <p:nvSpPr>
          <p:cNvPr id="17" name="Rectangle 16">
            <a:extLst>
              <a:ext uri="{FF2B5EF4-FFF2-40B4-BE49-F238E27FC236}">
                <a16:creationId xmlns:a16="http://schemas.microsoft.com/office/drawing/2014/main" id="{40746988-9A7F-A243-A0D4-310FBE3CC01D}"/>
              </a:ext>
            </a:extLst>
          </p:cNvPr>
          <p:cNvSpPr/>
          <p:nvPr/>
        </p:nvSpPr>
        <p:spPr>
          <a:xfrm>
            <a:off x="2086100" y="4243924"/>
            <a:ext cx="914400" cy="914400"/>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Release Container to order </a:t>
            </a:r>
          </a:p>
        </p:txBody>
      </p:sp>
      <p:sp>
        <p:nvSpPr>
          <p:cNvPr id="18" name="Rectangle 17">
            <a:extLst>
              <a:ext uri="{FF2B5EF4-FFF2-40B4-BE49-F238E27FC236}">
                <a16:creationId xmlns:a16="http://schemas.microsoft.com/office/drawing/2014/main" id="{747743A8-5A7A-5D40-8317-D107B26736E4}"/>
              </a:ext>
            </a:extLst>
          </p:cNvPr>
          <p:cNvSpPr/>
          <p:nvPr/>
        </p:nvSpPr>
        <p:spPr>
          <a:xfrm>
            <a:off x="3000500" y="5322360"/>
            <a:ext cx="914400" cy="914400"/>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Remove Container from inventory </a:t>
            </a:r>
          </a:p>
        </p:txBody>
      </p:sp>
      <p:sp>
        <p:nvSpPr>
          <p:cNvPr id="23" name="Rectangle 22">
            <a:extLst>
              <a:ext uri="{FF2B5EF4-FFF2-40B4-BE49-F238E27FC236}">
                <a16:creationId xmlns:a16="http://schemas.microsoft.com/office/drawing/2014/main" id="{C083840F-4E6B-6448-8928-7E35A068DF1A}"/>
              </a:ext>
            </a:extLst>
          </p:cNvPr>
          <p:cNvSpPr/>
          <p:nvPr/>
        </p:nvSpPr>
        <p:spPr>
          <a:xfrm>
            <a:off x="3299324" y="1934920"/>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added to inventory</a:t>
            </a:r>
          </a:p>
        </p:txBody>
      </p:sp>
      <p:sp>
        <p:nvSpPr>
          <p:cNvPr id="24" name="Rectangle 23">
            <a:extLst>
              <a:ext uri="{FF2B5EF4-FFF2-40B4-BE49-F238E27FC236}">
                <a16:creationId xmlns:a16="http://schemas.microsoft.com/office/drawing/2014/main" id="{6D0ABF8B-64F5-9043-BFD5-87274CBFC659}"/>
              </a:ext>
            </a:extLst>
          </p:cNvPr>
          <p:cNvSpPr/>
          <p:nvPr/>
        </p:nvSpPr>
        <p:spPr>
          <a:xfrm>
            <a:off x="8953593" y="1807140"/>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removed from inventory</a:t>
            </a:r>
          </a:p>
        </p:txBody>
      </p:sp>
      <p:sp>
        <p:nvSpPr>
          <p:cNvPr id="25" name="Rectangle 24">
            <a:extLst>
              <a:ext uri="{FF2B5EF4-FFF2-40B4-BE49-F238E27FC236}">
                <a16:creationId xmlns:a16="http://schemas.microsoft.com/office/drawing/2014/main" id="{B2E2BA4B-9056-2C4C-B9AE-7274A7650F58}"/>
              </a:ext>
            </a:extLst>
          </p:cNvPr>
          <p:cNvSpPr/>
          <p:nvPr/>
        </p:nvSpPr>
        <p:spPr>
          <a:xfrm>
            <a:off x="3907214" y="2804379"/>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landed at location</a:t>
            </a:r>
          </a:p>
        </p:txBody>
      </p:sp>
      <p:sp>
        <p:nvSpPr>
          <p:cNvPr id="26" name="Rectangle 25">
            <a:extLst>
              <a:ext uri="{FF2B5EF4-FFF2-40B4-BE49-F238E27FC236}">
                <a16:creationId xmlns:a16="http://schemas.microsoft.com/office/drawing/2014/main" id="{5E732916-83CF-AC49-8105-950E94538CB1}"/>
              </a:ext>
            </a:extLst>
          </p:cNvPr>
          <p:cNvSpPr/>
          <p:nvPr/>
        </p:nvSpPr>
        <p:spPr>
          <a:xfrm>
            <a:off x="5502599" y="5093249"/>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in maintenance</a:t>
            </a:r>
          </a:p>
        </p:txBody>
      </p:sp>
      <p:sp>
        <p:nvSpPr>
          <p:cNvPr id="27" name="Rectangle 26">
            <a:extLst>
              <a:ext uri="{FF2B5EF4-FFF2-40B4-BE49-F238E27FC236}">
                <a16:creationId xmlns:a16="http://schemas.microsoft.com/office/drawing/2014/main" id="{069842E5-EAE8-A441-A1FC-212E51D5581C}"/>
              </a:ext>
            </a:extLst>
          </p:cNvPr>
          <p:cNvSpPr/>
          <p:nvPr/>
        </p:nvSpPr>
        <p:spPr>
          <a:xfrm>
            <a:off x="4247996" y="1046051"/>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on vessel</a:t>
            </a:r>
          </a:p>
        </p:txBody>
      </p:sp>
      <p:sp>
        <p:nvSpPr>
          <p:cNvPr id="28" name="Rectangle 27">
            <a:extLst>
              <a:ext uri="{FF2B5EF4-FFF2-40B4-BE49-F238E27FC236}">
                <a16:creationId xmlns:a16="http://schemas.microsoft.com/office/drawing/2014/main" id="{AEC80E8C-B0C7-F14D-B710-F35311A0842F}"/>
              </a:ext>
            </a:extLst>
          </p:cNvPr>
          <p:cNvSpPr/>
          <p:nvPr/>
        </p:nvSpPr>
        <p:spPr>
          <a:xfrm>
            <a:off x="6367054" y="5509354"/>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out maintenance</a:t>
            </a:r>
          </a:p>
        </p:txBody>
      </p:sp>
      <p:sp>
        <p:nvSpPr>
          <p:cNvPr id="29" name="Rectangle 28">
            <a:extLst>
              <a:ext uri="{FF2B5EF4-FFF2-40B4-BE49-F238E27FC236}">
                <a16:creationId xmlns:a16="http://schemas.microsoft.com/office/drawing/2014/main" id="{53C5DA80-7E26-154B-AB46-317E1EF5FAC6}"/>
              </a:ext>
            </a:extLst>
          </p:cNvPr>
          <p:cNvSpPr/>
          <p:nvPr/>
        </p:nvSpPr>
        <p:spPr>
          <a:xfrm>
            <a:off x="6443003" y="816806"/>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on truck</a:t>
            </a:r>
          </a:p>
        </p:txBody>
      </p:sp>
      <p:sp>
        <p:nvSpPr>
          <p:cNvPr id="30" name="Rectangle 29">
            <a:extLst>
              <a:ext uri="{FF2B5EF4-FFF2-40B4-BE49-F238E27FC236}">
                <a16:creationId xmlns:a16="http://schemas.microsoft.com/office/drawing/2014/main" id="{027D5267-9395-C04C-88CA-2326AB2F70DC}"/>
              </a:ext>
            </a:extLst>
          </p:cNvPr>
          <p:cNvSpPr/>
          <p:nvPr/>
        </p:nvSpPr>
        <p:spPr>
          <a:xfrm>
            <a:off x="3329689" y="3841276"/>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assigned to order</a:t>
            </a:r>
          </a:p>
        </p:txBody>
      </p:sp>
      <p:sp>
        <p:nvSpPr>
          <p:cNvPr id="31" name="Rectangle 30">
            <a:extLst>
              <a:ext uri="{FF2B5EF4-FFF2-40B4-BE49-F238E27FC236}">
                <a16:creationId xmlns:a16="http://schemas.microsoft.com/office/drawing/2014/main" id="{A9E6EC11-B0CE-1649-80E8-B4214BE25DBC}"/>
              </a:ext>
            </a:extLst>
          </p:cNvPr>
          <p:cNvSpPr/>
          <p:nvPr/>
        </p:nvSpPr>
        <p:spPr>
          <a:xfrm>
            <a:off x="4202405" y="4222012"/>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released from order</a:t>
            </a:r>
          </a:p>
        </p:txBody>
      </p:sp>
      <p:sp>
        <p:nvSpPr>
          <p:cNvPr id="32" name="Rectangle 31">
            <a:extLst>
              <a:ext uri="{FF2B5EF4-FFF2-40B4-BE49-F238E27FC236}">
                <a16:creationId xmlns:a16="http://schemas.microsoft.com/office/drawing/2014/main" id="{25876E68-652C-BB4C-9314-E4EB3DF9B27D}"/>
              </a:ext>
            </a:extLst>
          </p:cNvPr>
          <p:cNvSpPr/>
          <p:nvPr/>
        </p:nvSpPr>
        <p:spPr>
          <a:xfrm>
            <a:off x="5211851" y="1414243"/>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off vessel</a:t>
            </a:r>
          </a:p>
        </p:txBody>
      </p:sp>
      <p:sp>
        <p:nvSpPr>
          <p:cNvPr id="33" name="Rectangle 32">
            <a:extLst>
              <a:ext uri="{FF2B5EF4-FFF2-40B4-BE49-F238E27FC236}">
                <a16:creationId xmlns:a16="http://schemas.microsoft.com/office/drawing/2014/main" id="{1EC67374-9D75-3744-9C92-74DDCC8C6AA4}"/>
              </a:ext>
            </a:extLst>
          </p:cNvPr>
          <p:cNvSpPr/>
          <p:nvPr/>
        </p:nvSpPr>
        <p:spPr>
          <a:xfrm>
            <a:off x="7286918" y="1227185"/>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off truck</a:t>
            </a:r>
          </a:p>
        </p:txBody>
      </p:sp>
      <p:sp>
        <p:nvSpPr>
          <p:cNvPr id="34" name="Rectangle 33">
            <a:extLst>
              <a:ext uri="{FF2B5EF4-FFF2-40B4-BE49-F238E27FC236}">
                <a16:creationId xmlns:a16="http://schemas.microsoft.com/office/drawing/2014/main" id="{CED46D33-E482-0A4E-B9FE-27D85499C11F}"/>
              </a:ext>
            </a:extLst>
          </p:cNvPr>
          <p:cNvSpPr/>
          <p:nvPr/>
        </p:nvSpPr>
        <p:spPr>
          <a:xfrm>
            <a:off x="5906507" y="2512800"/>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loaded</a:t>
            </a:r>
          </a:p>
        </p:txBody>
      </p:sp>
      <p:sp>
        <p:nvSpPr>
          <p:cNvPr id="35" name="Rectangle 34">
            <a:extLst>
              <a:ext uri="{FF2B5EF4-FFF2-40B4-BE49-F238E27FC236}">
                <a16:creationId xmlns:a16="http://schemas.microsoft.com/office/drawing/2014/main" id="{9319A3BC-EE3E-5345-89A3-2E215C655604}"/>
              </a:ext>
            </a:extLst>
          </p:cNvPr>
          <p:cNvSpPr/>
          <p:nvPr/>
        </p:nvSpPr>
        <p:spPr>
          <a:xfrm>
            <a:off x="6355541" y="2992086"/>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unloaded</a:t>
            </a:r>
          </a:p>
        </p:txBody>
      </p:sp>
      <p:sp>
        <p:nvSpPr>
          <p:cNvPr id="36" name="Rectangle 35">
            <a:extLst>
              <a:ext uri="{FF2B5EF4-FFF2-40B4-BE49-F238E27FC236}">
                <a16:creationId xmlns:a16="http://schemas.microsoft.com/office/drawing/2014/main" id="{FB053A95-5293-BB4A-811D-410AFD72E274}"/>
              </a:ext>
            </a:extLst>
          </p:cNvPr>
          <p:cNvSpPr/>
          <p:nvPr/>
        </p:nvSpPr>
        <p:spPr>
          <a:xfrm>
            <a:off x="7529458" y="4716324"/>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door closed</a:t>
            </a:r>
          </a:p>
        </p:txBody>
      </p:sp>
      <p:sp>
        <p:nvSpPr>
          <p:cNvPr id="37" name="Rectangle 36">
            <a:extLst>
              <a:ext uri="{FF2B5EF4-FFF2-40B4-BE49-F238E27FC236}">
                <a16:creationId xmlns:a16="http://schemas.microsoft.com/office/drawing/2014/main" id="{B3C1A834-375F-FE4E-A9DC-17B6A9BD5A4C}"/>
              </a:ext>
            </a:extLst>
          </p:cNvPr>
          <p:cNvSpPr/>
          <p:nvPr/>
        </p:nvSpPr>
        <p:spPr>
          <a:xfrm>
            <a:off x="8496499" y="5093249"/>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door opened</a:t>
            </a:r>
          </a:p>
        </p:txBody>
      </p:sp>
    </p:spTree>
    <p:extLst>
      <p:ext uri="{BB962C8B-B14F-4D97-AF65-F5344CB8AC3E}">
        <p14:creationId xmlns:p14="http://schemas.microsoft.com/office/powerpoint/2010/main" val="390951954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4FC843-CBA3-204A-9087-239C7E4B548E}"/>
              </a:ext>
            </a:extLst>
          </p:cNvPr>
          <p:cNvSpPr>
            <a:spLocks noGrp="1"/>
          </p:cNvSpPr>
          <p:nvPr>
            <p:ph type="title"/>
          </p:nvPr>
        </p:nvSpPr>
        <p:spPr>
          <a:xfrm>
            <a:off x="241290" y="184634"/>
            <a:ext cx="10515600" cy="530028"/>
          </a:xfrm>
        </p:spPr>
        <p:txBody>
          <a:bodyPr>
            <a:normAutofit/>
          </a:bodyPr>
          <a:lstStyle/>
          <a:p>
            <a:r>
              <a:rPr lang="en-US"/>
              <a:t>OLD    Container - HL</a:t>
            </a:r>
          </a:p>
        </p:txBody>
      </p:sp>
      <p:sp>
        <p:nvSpPr>
          <p:cNvPr id="12" name="Rounded Rectangle 11">
            <a:extLst>
              <a:ext uri="{FF2B5EF4-FFF2-40B4-BE49-F238E27FC236}">
                <a16:creationId xmlns:a16="http://schemas.microsoft.com/office/drawing/2014/main" id="{7B66182A-6BE5-0D42-9375-B4BE313EF3C7}"/>
              </a:ext>
            </a:extLst>
          </p:cNvPr>
          <p:cNvSpPr/>
          <p:nvPr/>
        </p:nvSpPr>
        <p:spPr>
          <a:xfrm>
            <a:off x="2177458" y="3504467"/>
            <a:ext cx="8768115" cy="844973"/>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1" u="none" strike="noStrike" kern="0" cap="none" spc="0" normalizeH="0" baseline="0" noProof="0">
                <a:ln>
                  <a:noFill/>
                </a:ln>
                <a:solidFill>
                  <a:srgbClr val="000000"/>
                </a:solidFill>
                <a:effectLst/>
                <a:uLnTx/>
                <a:uFillTx/>
                <a:latin typeface="Calibri"/>
                <a:ea typeface="Calibri"/>
                <a:cs typeface="Calibri"/>
                <a:sym typeface="Calibri"/>
              </a:rPr>
              <a:t>Event Backbone</a:t>
            </a:r>
          </a:p>
        </p:txBody>
      </p:sp>
      <p:sp>
        <p:nvSpPr>
          <p:cNvPr id="13" name="Rounded Rectangle 12">
            <a:extLst>
              <a:ext uri="{FF2B5EF4-FFF2-40B4-BE49-F238E27FC236}">
                <a16:creationId xmlns:a16="http://schemas.microsoft.com/office/drawing/2014/main" id="{65E6F277-12BD-B04D-876F-4C196724B8D1}"/>
              </a:ext>
            </a:extLst>
          </p:cNvPr>
          <p:cNvSpPr/>
          <p:nvPr/>
        </p:nvSpPr>
        <p:spPr>
          <a:xfrm>
            <a:off x="889369" y="2341588"/>
            <a:ext cx="1568107" cy="914400"/>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5">
                    <a:lumMod val="50000"/>
                  </a:schemeClr>
                </a:solidFill>
              </a:rPr>
              <a:t>Fleet / Ships</a:t>
            </a:r>
          </a:p>
          <a:p>
            <a:pPr algn="ctr"/>
            <a:r>
              <a:rPr lang="en-US" sz="1200">
                <a:solidFill>
                  <a:schemeClr val="accent5">
                    <a:lumMod val="50000"/>
                  </a:schemeClr>
                </a:solidFill>
              </a:rPr>
              <a:t>Simulator MS</a:t>
            </a:r>
          </a:p>
        </p:txBody>
      </p:sp>
      <p:sp>
        <p:nvSpPr>
          <p:cNvPr id="14" name="Can 13">
            <a:extLst>
              <a:ext uri="{FF2B5EF4-FFF2-40B4-BE49-F238E27FC236}">
                <a16:creationId xmlns:a16="http://schemas.microsoft.com/office/drawing/2014/main" id="{F3CF2C45-5F88-1A44-B787-C2E19648646E}"/>
              </a:ext>
            </a:extLst>
          </p:cNvPr>
          <p:cNvSpPr/>
          <p:nvPr/>
        </p:nvSpPr>
        <p:spPr>
          <a:xfrm>
            <a:off x="2525301" y="2610981"/>
            <a:ext cx="767751" cy="651990"/>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chemeClr val="bg1"/>
                </a:solidFill>
              </a:rPr>
              <a:t>Ship </a:t>
            </a:r>
          </a:p>
          <a:p>
            <a:pPr algn="ctr"/>
            <a:r>
              <a:rPr lang="en-US" sz="1000">
                <a:solidFill>
                  <a:schemeClr val="bg1"/>
                </a:solidFill>
              </a:rPr>
              <a:t>fleet</a:t>
            </a:r>
          </a:p>
        </p:txBody>
      </p:sp>
      <p:sp>
        <p:nvSpPr>
          <p:cNvPr id="15" name="Can 14">
            <a:extLst>
              <a:ext uri="{FF2B5EF4-FFF2-40B4-BE49-F238E27FC236}">
                <a16:creationId xmlns:a16="http://schemas.microsoft.com/office/drawing/2014/main" id="{4C9D95C1-76AF-0445-A01A-DEA74B900DA5}"/>
              </a:ext>
            </a:extLst>
          </p:cNvPr>
          <p:cNvSpPr/>
          <p:nvPr/>
        </p:nvSpPr>
        <p:spPr>
          <a:xfrm rot="5400000">
            <a:off x="2602605" y="3505001"/>
            <a:ext cx="285536" cy="682148"/>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Can 15">
            <a:extLst>
              <a:ext uri="{FF2B5EF4-FFF2-40B4-BE49-F238E27FC236}">
                <a16:creationId xmlns:a16="http://schemas.microsoft.com/office/drawing/2014/main" id="{4D1D7174-7149-FC4C-981F-3B7E91157F08}"/>
              </a:ext>
            </a:extLst>
          </p:cNvPr>
          <p:cNvSpPr/>
          <p:nvPr/>
        </p:nvSpPr>
        <p:spPr>
          <a:xfrm rot="5400000">
            <a:off x="3744419" y="3404605"/>
            <a:ext cx="310551" cy="857926"/>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Can 16">
            <a:extLst>
              <a:ext uri="{FF2B5EF4-FFF2-40B4-BE49-F238E27FC236}">
                <a16:creationId xmlns:a16="http://schemas.microsoft.com/office/drawing/2014/main" id="{49E4F05B-3FC6-134C-A4C1-D42892A59F8A}"/>
              </a:ext>
            </a:extLst>
          </p:cNvPr>
          <p:cNvSpPr/>
          <p:nvPr/>
        </p:nvSpPr>
        <p:spPr>
          <a:xfrm rot="5400000">
            <a:off x="7723540" y="3345232"/>
            <a:ext cx="310551" cy="943287"/>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Can 17">
            <a:extLst>
              <a:ext uri="{FF2B5EF4-FFF2-40B4-BE49-F238E27FC236}">
                <a16:creationId xmlns:a16="http://schemas.microsoft.com/office/drawing/2014/main" id="{EA5DFDFF-BDF0-7A4C-B389-8DC8DADAE82F}"/>
              </a:ext>
            </a:extLst>
          </p:cNvPr>
          <p:cNvSpPr/>
          <p:nvPr/>
        </p:nvSpPr>
        <p:spPr>
          <a:xfrm>
            <a:off x="10796639" y="3933967"/>
            <a:ext cx="567545" cy="502992"/>
          </a:xfrm>
          <a:prstGeom prst="can">
            <a:avLst/>
          </a:prstGeom>
          <a:solidFill>
            <a:sysClr val="window" lastClr="FFFFFF">
              <a:lumMod val="95000"/>
            </a:sysClr>
          </a:solidFill>
          <a:ln w="12700" cap="flat" cmpd="sng" algn="ctr">
            <a:solidFill>
              <a:sysClr val="windowText" lastClr="000000"/>
            </a:solid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Calibri" panose="020F0502020204030204"/>
                <a:ea typeface="+mn-ea"/>
                <a:cs typeface="+mn-cs"/>
              </a:rPr>
              <a:t>Store</a:t>
            </a:r>
          </a:p>
        </p:txBody>
      </p:sp>
      <p:sp>
        <p:nvSpPr>
          <p:cNvPr id="19" name="Rounded Rectangle 18">
            <a:extLst>
              <a:ext uri="{FF2B5EF4-FFF2-40B4-BE49-F238E27FC236}">
                <a16:creationId xmlns:a16="http://schemas.microsoft.com/office/drawing/2014/main" id="{EDA39120-B27D-AE42-AEDE-06F60DC2F345}"/>
              </a:ext>
            </a:extLst>
          </p:cNvPr>
          <p:cNvSpPr/>
          <p:nvPr/>
        </p:nvSpPr>
        <p:spPr>
          <a:xfrm>
            <a:off x="4249173" y="4641859"/>
            <a:ext cx="1862657" cy="393560"/>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1" u="none" strike="noStrike" kern="0" cap="none" spc="0" normalizeH="0" baseline="0" noProof="0">
                <a:ln>
                  <a:noFill/>
                </a:ln>
                <a:solidFill>
                  <a:srgbClr val="000000"/>
                </a:solidFill>
                <a:effectLst/>
                <a:uLnTx/>
                <a:uFillTx/>
                <a:latin typeface="Calibri"/>
                <a:ea typeface="Calibri"/>
                <a:cs typeface="Calibri"/>
                <a:sym typeface="Calibri"/>
              </a:rPr>
              <a:t>Streaming Analytics </a:t>
            </a:r>
          </a:p>
        </p:txBody>
      </p:sp>
      <p:sp>
        <p:nvSpPr>
          <p:cNvPr id="20" name="Rounded Rectangle 19">
            <a:extLst>
              <a:ext uri="{FF2B5EF4-FFF2-40B4-BE49-F238E27FC236}">
                <a16:creationId xmlns:a16="http://schemas.microsoft.com/office/drawing/2014/main" id="{DCDCEF48-BACA-5D40-AF1B-FE36B1A49E46}"/>
              </a:ext>
            </a:extLst>
          </p:cNvPr>
          <p:cNvSpPr/>
          <p:nvPr/>
        </p:nvSpPr>
        <p:spPr>
          <a:xfrm>
            <a:off x="3796070" y="2476250"/>
            <a:ext cx="1384432" cy="615251"/>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5">
                    <a:lumMod val="50000"/>
                  </a:schemeClr>
                </a:solidFill>
              </a:rPr>
              <a:t>Container</a:t>
            </a:r>
          </a:p>
          <a:p>
            <a:pPr algn="ctr"/>
            <a:r>
              <a:rPr lang="en-US" sz="1200">
                <a:solidFill>
                  <a:schemeClr val="accent5">
                    <a:lumMod val="50000"/>
                  </a:schemeClr>
                </a:solidFill>
              </a:rPr>
              <a:t>MS</a:t>
            </a:r>
          </a:p>
        </p:txBody>
      </p:sp>
      <p:sp>
        <p:nvSpPr>
          <p:cNvPr id="21" name="Rounded Rectangle 20">
            <a:extLst>
              <a:ext uri="{FF2B5EF4-FFF2-40B4-BE49-F238E27FC236}">
                <a16:creationId xmlns:a16="http://schemas.microsoft.com/office/drawing/2014/main" id="{746DE6CB-BAF9-D441-98E7-D661727278A9}"/>
              </a:ext>
            </a:extLst>
          </p:cNvPr>
          <p:cNvSpPr/>
          <p:nvPr/>
        </p:nvSpPr>
        <p:spPr>
          <a:xfrm>
            <a:off x="1604675" y="5183176"/>
            <a:ext cx="977806" cy="914400"/>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5">
                    <a:lumMod val="50000"/>
                  </a:schemeClr>
                </a:solidFill>
              </a:rPr>
              <a:t>Customs</a:t>
            </a:r>
          </a:p>
          <a:p>
            <a:pPr algn="ctr"/>
            <a:r>
              <a:rPr lang="en-US" sz="1200">
                <a:solidFill>
                  <a:schemeClr val="accent5">
                    <a:lumMod val="50000"/>
                  </a:schemeClr>
                </a:solidFill>
              </a:rPr>
              <a:t>Simulator</a:t>
            </a:r>
          </a:p>
        </p:txBody>
      </p:sp>
      <p:sp>
        <p:nvSpPr>
          <p:cNvPr id="22" name="Can 21">
            <a:extLst>
              <a:ext uri="{FF2B5EF4-FFF2-40B4-BE49-F238E27FC236}">
                <a16:creationId xmlns:a16="http://schemas.microsoft.com/office/drawing/2014/main" id="{7FC1D56F-3EFB-8246-9557-F15794D43824}"/>
              </a:ext>
            </a:extLst>
          </p:cNvPr>
          <p:cNvSpPr/>
          <p:nvPr/>
        </p:nvSpPr>
        <p:spPr>
          <a:xfrm>
            <a:off x="2615499" y="5713305"/>
            <a:ext cx="767751" cy="651990"/>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chemeClr val="bg1"/>
                </a:solidFill>
              </a:rPr>
              <a:t>Import</a:t>
            </a:r>
          </a:p>
          <a:p>
            <a:pPr algn="ctr"/>
            <a:r>
              <a:rPr lang="en-US" sz="1000">
                <a:solidFill>
                  <a:schemeClr val="bg1"/>
                </a:solidFill>
              </a:rPr>
              <a:t>Export docs</a:t>
            </a:r>
          </a:p>
        </p:txBody>
      </p:sp>
      <p:sp>
        <p:nvSpPr>
          <p:cNvPr id="23" name="Rounded Rectangle 22">
            <a:extLst>
              <a:ext uri="{FF2B5EF4-FFF2-40B4-BE49-F238E27FC236}">
                <a16:creationId xmlns:a16="http://schemas.microsoft.com/office/drawing/2014/main" id="{ED42DD20-18A8-FE46-B4E4-C25939187F5A}"/>
              </a:ext>
            </a:extLst>
          </p:cNvPr>
          <p:cNvSpPr/>
          <p:nvPr/>
        </p:nvSpPr>
        <p:spPr>
          <a:xfrm>
            <a:off x="8844451" y="5226202"/>
            <a:ext cx="1235990" cy="914400"/>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5">
                    <a:lumMod val="50000"/>
                  </a:schemeClr>
                </a:solidFill>
              </a:rPr>
              <a:t>Port Load/Unload</a:t>
            </a:r>
          </a:p>
          <a:p>
            <a:pPr algn="ctr"/>
            <a:r>
              <a:rPr lang="en-US" sz="1200">
                <a:solidFill>
                  <a:schemeClr val="accent5">
                    <a:lumMod val="50000"/>
                  </a:schemeClr>
                </a:solidFill>
              </a:rPr>
              <a:t>Simulator</a:t>
            </a:r>
          </a:p>
        </p:txBody>
      </p:sp>
      <p:sp>
        <p:nvSpPr>
          <p:cNvPr id="24" name="Can 23">
            <a:extLst>
              <a:ext uri="{FF2B5EF4-FFF2-40B4-BE49-F238E27FC236}">
                <a16:creationId xmlns:a16="http://schemas.microsoft.com/office/drawing/2014/main" id="{014DFC7D-0AB6-A94E-9FC3-8FA9907EDCC2}"/>
              </a:ext>
            </a:extLst>
          </p:cNvPr>
          <p:cNvSpPr/>
          <p:nvPr/>
        </p:nvSpPr>
        <p:spPr>
          <a:xfrm>
            <a:off x="10105250" y="5677693"/>
            <a:ext cx="1004610" cy="651990"/>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chemeClr val="bg1"/>
                </a:solidFill>
              </a:rPr>
              <a:t>Containers Mules</a:t>
            </a:r>
          </a:p>
          <a:p>
            <a:pPr algn="ctr"/>
            <a:r>
              <a:rPr lang="en-US" sz="1000">
                <a:solidFill>
                  <a:schemeClr val="bg1"/>
                </a:solidFill>
              </a:rPr>
              <a:t>Farms</a:t>
            </a:r>
          </a:p>
        </p:txBody>
      </p:sp>
      <p:sp>
        <p:nvSpPr>
          <p:cNvPr id="29" name="TextBox 28">
            <a:extLst>
              <a:ext uri="{FF2B5EF4-FFF2-40B4-BE49-F238E27FC236}">
                <a16:creationId xmlns:a16="http://schemas.microsoft.com/office/drawing/2014/main" id="{D4CE82CF-6F46-6748-86B5-F117DC500DBB}"/>
              </a:ext>
            </a:extLst>
          </p:cNvPr>
          <p:cNvSpPr txBox="1"/>
          <p:nvPr/>
        </p:nvSpPr>
        <p:spPr>
          <a:xfrm>
            <a:off x="2556637" y="3684526"/>
            <a:ext cx="418704" cy="261610"/>
          </a:xfrm>
          <a:prstGeom prst="rect">
            <a:avLst/>
          </a:prstGeom>
          <a:noFill/>
        </p:spPr>
        <p:txBody>
          <a:bodyPr wrap="none" rtlCol="0">
            <a:spAutoFit/>
          </a:bodyPr>
          <a:lstStyle/>
          <a:p>
            <a:r>
              <a:rPr lang="en-US" sz="1100">
                <a:solidFill>
                  <a:schemeClr val="bg1"/>
                </a:solidFill>
              </a:rPr>
              <a:t>ship</a:t>
            </a:r>
          </a:p>
        </p:txBody>
      </p:sp>
      <p:sp>
        <p:nvSpPr>
          <p:cNvPr id="30" name="TextBox 29">
            <a:extLst>
              <a:ext uri="{FF2B5EF4-FFF2-40B4-BE49-F238E27FC236}">
                <a16:creationId xmlns:a16="http://schemas.microsoft.com/office/drawing/2014/main" id="{4BDB9D8B-9CD0-B042-9B87-1A6294E48837}"/>
              </a:ext>
            </a:extLst>
          </p:cNvPr>
          <p:cNvSpPr txBox="1"/>
          <p:nvPr/>
        </p:nvSpPr>
        <p:spPr>
          <a:xfrm>
            <a:off x="3508482" y="3684526"/>
            <a:ext cx="731290" cy="261610"/>
          </a:xfrm>
          <a:prstGeom prst="rect">
            <a:avLst/>
          </a:prstGeom>
          <a:noFill/>
        </p:spPr>
        <p:txBody>
          <a:bodyPr wrap="none" rtlCol="0">
            <a:spAutoFit/>
          </a:bodyPr>
          <a:lstStyle/>
          <a:p>
            <a:r>
              <a:rPr lang="en-US" sz="1100">
                <a:solidFill>
                  <a:schemeClr val="bg1"/>
                </a:solidFill>
              </a:rPr>
              <a:t>container</a:t>
            </a:r>
          </a:p>
        </p:txBody>
      </p:sp>
      <p:sp>
        <p:nvSpPr>
          <p:cNvPr id="31" name="TextBox 30">
            <a:extLst>
              <a:ext uri="{FF2B5EF4-FFF2-40B4-BE49-F238E27FC236}">
                <a16:creationId xmlns:a16="http://schemas.microsoft.com/office/drawing/2014/main" id="{247D72D9-E86C-3546-92E1-26D6A8E9DBD2}"/>
              </a:ext>
            </a:extLst>
          </p:cNvPr>
          <p:cNvSpPr txBox="1"/>
          <p:nvPr/>
        </p:nvSpPr>
        <p:spPr>
          <a:xfrm>
            <a:off x="7421795" y="3703307"/>
            <a:ext cx="780983" cy="261610"/>
          </a:xfrm>
          <a:prstGeom prst="rect">
            <a:avLst/>
          </a:prstGeom>
          <a:solidFill>
            <a:schemeClr val="accent5">
              <a:lumMod val="75000"/>
            </a:schemeClr>
          </a:solidFill>
        </p:spPr>
        <p:txBody>
          <a:bodyPr wrap="none" rtlCol="0">
            <a:spAutoFit/>
          </a:bodyPr>
          <a:lstStyle/>
          <a:p>
            <a:r>
              <a:rPr lang="en-US" sz="1100">
                <a:solidFill>
                  <a:schemeClr val="bg1"/>
                </a:solidFill>
              </a:rPr>
              <a:t>Problems</a:t>
            </a:r>
          </a:p>
        </p:txBody>
      </p:sp>
      <p:cxnSp>
        <p:nvCxnSpPr>
          <p:cNvPr id="35" name="Elbow Connector 34">
            <a:extLst>
              <a:ext uri="{FF2B5EF4-FFF2-40B4-BE49-F238E27FC236}">
                <a16:creationId xmlns:a16="http://schemas.microsoft.com/office/drawing/2014/main" id="{F7243C91-2809-4245-BA12-9F7F828FDB65}"/>
              </a:ext>
            </a:extLst>
          </p:cNvPr>
          <p:cNvCxnSpPr>
            <a:cxnSpLocks/>
            <a:stCxn id="20" idx="2"/>
            <a:endCxn id="30" idx="0"/>
          </p:cNvCxnSpPr>
          <p:nvPr/>
        </p:nvCxnSpPr>
        <p:spPr>
          <a:xfrm rot="5400000">
            <a:off x="3884695" y="3080934"/>
            <a:ext cx="593025" cy="614159"/>
          </a:xfrm>
          <a:prstGeom prst="bentConnector3">
            <a:avLst>
              <a:gd name="adj1" fmla="val 50000"/>
            </a:avLst>
          </a:prstGeom>
          <a:ln>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6" name="Elbow Connector 35">
            <a:extLst>
              <a:ext uri="{FF2B5EF4-FFF2-40B4-BE49-F238E27FC236}">
                <a16:creationId xmlns:a16="http://schemas.microsoft.com/office/drawing/2014/main" id="{16CB367F-2888-EA42-B515-8C6C54BF655C}"/>
              </a:ext>
            </a:extLst>
          </p:cNvPr>
          <p:cNvCxnSpPr>
            <a:cxnSpLocks/>
            <a:stCxn id="13" idx="2"/>
            <a:endCxn id="29" idx="0"/>
          </p:cNvCxnSpPr>
          <p:nvPr/>
        </p:nvCxnSpPr>
        <p:spPr>
          <a:xfrm rot="16200000" flipH="1">
            <a:off x="2005437" y="2923974"/>
            <a:ext cx="428538" cy="1092566"/>
          </a:xfrm>
          <a:prstGeom prst="bentConnector3">
            <a:avLst>
              <a:gd name="adj1" fmla="val 50000"/>
            </a:avLst>
          </a:prstGeom>
          <a:ln>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9" name="Can 38">
            <a:extLst>
              <a:ext uri="{FF2B5EF4-FFF2-40B4-BE49-F238E27FC236}">
                <a16:creationId xmlns:a16="http://schemas.microsoft.com/office/drawing/2014/main" id="{06EA8AE4-7663-2049-8C53-2D6386E1A767}"/>
              </a:ext>
            </a:extLst>
          </p:cNvPr>
          <p:cNvSpPr/>
          <p:nvPr/>
        </p:nvSpPr>
        <p:spPr>
          <a:xfrm>
            <a:off x="4259701" y="5103679"/>
            <a:ext cx="567545" cy="502992"/>
          </a:xfrm>
          <a:prstGeom prst="can">
            <a:avLst/>
          </a:prstGeom>
          <a:solidFill>
            <a:sysClr val="window" lastClr="FFFFFF">
              <a:lumMod val="95000"/>
            </a:sysClr>
          </a:solidFill>
          <a:ln w="12700" cap="flat" cmpd="sng" algn="ctr">
            <a:solidFill>
              <a:sysClr val="windowText" lastClr="000000"/>
            </a:solid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err="1">
                <a:ln>
                  <a:noFill/>
                </a:ln>
                <a:solidFill>
                  <a:prstClr val="black"/>
                </a:solidFill>
                <a:effectLst/>
                <a:uLnTx/>
                <a:uFillTx/>
                <a:latin typeface="Calibri" panose="020F0502020204030204"/>
                <a:ea typeface="+mn-ea"/>
                <a:cs typeface="+mn-cs"/>
              </a:rPr>
              <a:t>Redis</a:t>
            </a:r>
            <a:endParaRPr kumimoji="0" lang="en-US" sz="1100" b="0" i="0" u="none" strike="noStrike" kern="0" cap="none" spc="0" normalizeH="0" baseline="0" noProof="0">
              <a:ln>
                <a:noFill/>
              </a:ln>
              <a:solidFill>
                <a:prstClr val="black"/>
              </a:solidFill>
              <a:effectLst/>
              <a:uLnTx/>
              <a:uFillTx/>
              <a:latin typeface="Calibri" panose="020F0502020204030204"/>
              <a:ea typeface="+mn-ea"/>
              <a:cs typeface="+mn-cs"/>
            </a:endParaRPr>
          </a:p>
        </p:txBody>
      </p:sp>
      <p:cxnSp>
        <p:nvCxnSpPr>
          <p:cNvPr id="47" name="Elbow Connector 46">
            <a:extLst>
              <a:ext uri="{FF2B5EF4-FFF2-40B4-BE49-F238E27FC236}">
                <a16:creationId xmlns:a16="http://schemas.microsoft.com/office/drawing/2014/main" id="{81744E64-CF84-3241-B7BC-8DE75AD5C98B}"/>
              </a:ext>
            </a:extLst>
          </p:cNvPr>
          <p:cNvCxnSpPr>
            <a:cxnSpLocks/>
            <a:stCxn id="29" idx="2"/>
            <a:endCxn id="19" idx="1"/>
          </p:cNvCxnSpPr>
          <p:nvPr/>
        </p:nvCxnSpPr>
        <p:spPr>
          <a:xfrm rot="16200000" flipH="1">
            <a:off x="3061330" y="3650795"/>
            <a:ext cx="892503" cy="1483184"/>
          </a:xfrm>
          <a:prstGeom prst="bentConnector2">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 name="Elbow Connector 49">
            <a:extLst>
              <a:ext uri="{FF2B5EF4-FFF2-40B4-BE49-F238E27FC236}">
                <a16:creationId xmlns:a16="http://schemas.microsoft.com/office/drawing/2014/main" id="{725317E5-6348-7344-B0D0-8A4923CA6AD4}"/>
              </a:ext>
            </a:extLst>
          </p:cNvPr>
          <p:cNvCxnSpPr>
            <a:cxnSpLocks/>
            <a:endCxn id="19" idx="0"/>
          </p:cNvCxnSpPr>
          <p:nvPr/>
        </p:nvCxnSpPr>
        <p:spPr>
          <a:xfrm>
            <a:off x="4328658" y="3854239"/>
            <a:ext cx="851844" cy="787620"/>
          </a:xfrm>
          <a:prstGeom prst="bentConnector2">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25FE1A41-972C-944C-9E3A-ECF5873BF20C}"/>
              </a:ext>
            </a:extLst>
          </p:cNvPr>
          <p:cNvSpPr txBox="1"/>
          <p:nvPr/>
        </p:nvSpPr>
        <p:spPr>
          <a:xfrm>
            <a:off x="4787718" y="5198097"/>
            <a:ext cx="860941" cy="276999"/>
          </a:xfrm>
          <a:prstGeom prst="rect">
            <a:avLst/>
          </a:prstGeom>
          <a:noFill/>
        </p:spPr>
        <p:txBody>
          <a:bodyPr wrap="none" rtlCol="0">
            <a:spAutoFit/>
          </a:bodyPr>
          <a:lstStyle/>
          <a:p>
            <a:r>
              <a:rPr lang="en-US" sz="1200"/>
              <a:t>aggregates</a:t>
            </a:r>
            <a:endParaRPr lang="en-US"/>
          </a:p>
        </p:txBody>
      </p:sp>
      <p:sp>
        <p:nvSpPr>
          <p:cNvPr id="65" name="Rounded Rectangle 64">
            <a:extLst>
              <a:ext uri="{FF2B5EF4-FFF2-40B4-BE49-F238E27FC236}">
                <a16:creationId xmlns:a16="http://schemas.microsoft.com/office/drawing/2014/main" id="{C7634129-FFCA-6648-B1AF-434E76B9DB9B}"/>
              </a:ext>
            </a:extLst>
          </p:cNvPr>
          <p:cNvSpPr/>
          <p:nvPr/>
        </p:nvSpPr>
        <p:spPr>
          <a:xfrm>
            <a:off x="6252160" y="2476250"/>
            <a:ext cx="1486840" cy="633014"/>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5">
                    <a:lumMod val="50000"/>
                  </a:schemeClr>
                </a:solidFill>
              </a:rPr>
              <a:t>Order </a:t>
            </a:r>
            <a:r>
              <a:rPr lang="en-US" sz="1200" err="1">
                <a:solidFill>
                  <a:schemeClr val="accent5">
                    <a:lumMod val="50000"/>
                  </a:schemeClr>
                </a:solidFill>
              </a:rPr>
              <a:t>Mgt</a:t>
            </a:r>
            <a:r>
              <a:rPr lang="en-US" sz="1200">
                <a:solidFill>
                  <a:schemeClr val="accent5">
                    <a:lumMod val="50000"/>
                  </a:schemeClr>
                </a:solidFill>
              </a:rPr>
              <a:t> MS</a:t>
            </a:r>
          </a:p>
        </p:txBody>
      </p:sp>
      <p:sp>
        <p:nvSpPr>
          <p:cNvPr id="67" name="Rounded Rectangle 66">
            <a:extLst>
              <a:ext uri="{FF2B5EF4-FFF2-40B4-BE49-F238E27FC236}">
                <a16:creationId xmlns:a16="http://schemas.microsoft.com/office/drawing/2014/main" id="{39092F40-1721-7149-BC7B-DFE33AEC7E53}"/>
              </a:ext>
            </a:extLst>
          </p:cNvPr>
          <p:cNvSpPr/>
          <p:nvPr/>
        </p:nvSpPr>
        <p:spPr>
          <a:xfrm>
            <a:off x="8748052" y="2471846"/>
            <a:ext cx="1486837" cy="718563"/>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5">
                    <a:lumMod val="50000"/>
                  </a:schemeClr>
                </a:solidFill>
              </a:rPr>
              <a:t>Voyages MS</a:t>
            </a:r>
          </a:p>
        </p:txBody>
      </p:sp>
      <p:sp>
        <p:nvSpPr>
          <p:cNvPr id="60" name="Rectangle 59">
            <a:extLst>
              <a:ext uri="{FF2B5EF4-FFF2-40B4-BE49-F238E27FC236}">
                <a16:creationId xmlns:a16="http://schemas.microsoft.com/office/drawing/2014/main" id="{D880F658-8253-9A42-BC7D-9E549C5A5A2F}"/>
              </a:ext>
            </a:extLst>
          </p:cNvPr>
          <p:cNvSpPr/>
          <p:nvPr/>
        </p:nvSpPr>
        <p:spPr>
          <a:xfrm>
            <a:off x="1456425" y="886505"/>
            <a:ext cx="1242987" cy="747203"/>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rgbClr val="7030A0"/>
                </a:solidFill>
              </a:rPr>
              <a:t>UI Web SPA</a:t>
            </a:r>
          </a:p>
        </p:txBody>
      </p:sp>
      <p:grpSp>
        <p:nvGrpSpPr>
          <p:cNvPr id="62" name="Group 193">
            <a:extLst>
              <a:ext uri="{FF2B5EF4-FFF2-40B4-BE49-F238E27FC236}">
                <a16:creationId xmlns:a16="http://schemas.microsoft.com/office/drawing/2014/main" id="{C890C0C9-6E06-8343-A7F4-3B2E1A15F79F}"/>
              </a:ext>
            </a:extLst>
          </p:cNvPr>
          <p:cNvGrpSpPr/>
          <p:nvPr/>
        </p:nvGrpSpPr>
        <p:grpSpPr>
          <a:xfrm>
            <a:off x="604716" y="907362"/>
            <a:ext cx="639880" cy="863862"/>
            <a:chOff x="8826" y="-1"/>
            <a:chExt cx="707232" cy="899522"/>
          </a:xfrm>
        </p:grpSpPr>
        <p:grpSp>
          <p:nvGrpSpPr>
            <p:cNvPr id="63" name="Group 191">
              <a:extLst>
                <a:ext uri="{FF2B5EF4-FFF2-40B4-BE49-F238E27FC236}">
                  <a16:creationId xmlns:a16="http://schemas.microsoft.com/office/drawing/2014/main" id="{E2E8B827-0E8D-5D46-825E-0DFD74530D11}"/>
                </a:ext>
              </a:extLst>
            </p:cNvPr>
            <p:cNvGrpSpPr/>
            <p:nvPr/>
          </p:nvGrpSpPr>
          <p:grpSpPr>
            <a:xfrm>
              <a:off x="8826" y="-1"/>
              <a:ext cx="707232" cy="707233"/>
              <a:chOff x="8826" y="0"/>
              <a:chExt cx="707231" cy="707231"/>
            </a:xfrm>
          </p:grpSpPr>
          <p:sp>
            <p:nvSpPr>
              <p:cNvPr id="71" name="Shape 189">
                <a:extLst>
                  <a:ext uri="{FF2B5EF4-FFF2-40B4-BE49-F238E27FC236}">
                    <a16:creationId xmlns:a16="http://schemas.microsoft.com/office/drawing/2014/main" id="{E6EFD34C-43E1-3740-B78A-57DC5095B994}"/>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sz="1588"/>
              </a:p>
            </p:txBody>
          </p:sp>
          <p:pic>
            <p:nvPicPr>
              <p:cNvPr id="72" name="_-02.png">
                <a:extLst>
                  <a:ext uri="{FF2B5EF4-FFF2-40B4-BE49-F238E27FC236}">
                    <a16:creationId xmlns:a16="http://schemas.microsoft.com/office/drawing/2014/main" id="{4736D9A6-853D-AD40-8970-0E4AD06306BA}"/>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64" name="Shape 192">
              <a:extLst>
                <a:ext uri="{FF2B5EF4-FFF2-40B4-BE49-F238E27FC236}">
                  <a16:creationId xmlns:a16="http://schemas.microsoft.com/office/drawing/2014/main" id="{00913324-B2B2-7648-95ED-E54731140E4D}"/>
                </a:ext>
              </a:extLst>
            </p:cNvPr>
            <p:cNvSpPr/>
            <p:nvPr/>
          </p:nvSpPr>
          <p:spPr>
            <a:xfrm>
              <a:off x="171674" y="707232"/>
              <a:ext cx="471281" cy="192289"/>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1200"/>
                <a:t>USER</a:t>
              </a:r>
              <a:endParaRPr sz="706"/>
            </a:p>
          </p:txBody>
        </p:sp>
      </p:grpSp>
      <p:grpSp>
        <p:nvGrpSpPr>
          <p:cNvPr id="44" name="Group 43">
            <a:extLst>
              <a:ext uri="{FF2B5EF4-FFF2-40B4-BE49-F238E27FC236}">
                <a16:creationId xmlns:a16="http://schemas.microsoft.com/office/drawing/2014/main" id="{F541B9BE-0D2D-A740-9537-3606D2FA1367}"/>
              </a:ext>
            </a:extLst>
          </p:cNvPr>
          <p:cNvGrpSpPr/>
          <p:nvPr/>
        </p:nvGrpSpPr>
        <p:grpSpPr>
          <a:xfrm>
            <a:off x="1305666" y="1990103"/>
            <a:ext cx="835775" cy="355209"/>
            <a:chOff x="2605549" y="2273123"/>
            <a:chExt cx="835775" cy="355209"/>
          </a:xfrm>
        </p:grpSpPr>
        <p:grpSp>
          <p:nvGrpSpPr>
            <p:cNvPr id="42" name="Group 41">
              <a:extLst>
                <a:ext uri="{FF2B5EF4-FFF2-40B4-BE49-F238E27FC236}">
                  <a16:creationId xmlns:a16="http://schemas.microsoft.com/office/drawing/2014/main" id="{2BE846C1-DF17-AE4C-A8A4-7E0C6FCEA1FE}"/>
                </a:ext>
              </a:extLst>
            </p:cNvPr>
            <p:cNvGrpSpPr/>
            <p:nvPr/>
          </p:nvGrpSpPr>
          <p:grpSpPr>
            <a:xfrm>
              <a:off x="2605549" y="2273123"/>
              <a:ext cx="253071" cy="355209"/>
              <a:chOff x="2605549" y="2282084"/>
              <a:chExt cx="253071" cy="355209"/>
            </a:xfrm>
          </p:grpSpPr>
          <p:sp>
            <p:nvSpPr>
              <p:cNvPr id="3" name="Oval 2">
                <a:extLst>
                  <a:ext uri="{FF2B5EF4-FFF2-40B4-BE49-F238E27FC236}">
                    <a16:creationId xmlns:a16="http://schemas.microsoft.com/office/drawing/2014/main" id="{25E75969-2BAB-B543-8A4E-2E82A43ED8FE}"/>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Straight Connector 36">
                <a:extLst>
                  <a:ext uri="{FF2B5EF4-FFF2-40B4-BE49-F238E27FC236}">
                    <a16:creationId xmlns:a16="http://schemas.microsoft.com/office/drawing/2014/main" id="{DDDA38DA-B5E1-B64B-BB6F-CF5D30831207}"/>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73" name="Group 72">
              <a:extLst>
                <a:ext uri="{FF2B5EF4-FFF2-40B4-BE49-F238E27FC236}">
                  <a16:creationId xmlns:a16="http://schemas.microsoft.com/office/drawing/2014/main" id="{217BFF14-7460-7047-B903-7060DD62B3A9}"/>
                </a:ext>
              </a:extLst>
            </p:cNvPr>
            <p:cNvGrpSpPr/>
            <p:nvPr/>
          </p:nvGrpSpPr>
          <p:grpSpPr>
            <a:xfrm>
              <a:off x="2901383" y="2273123"/>
              <a:ext cx="253071" cy="355209"/>
              <a:chOff x="2605549" y="2282084"/>
              <a:chExt cx="253071" cy="355209"/>
            </a:xfrm>
          </p:grpSpPr>
          <p:sp>
            <p:nvSpPr>
              <p:cNvPr id="74" name="Oval 73">
                <a:extLst>
                  <a:ext uri="{FF2B5EF4-FFF2-40B4-BE49-F238E27FC236}">
                    <a16:creationId xmlns:a16="http://schemas.microsoft.com/office/drawing/2014/main" id="{68D6F21B-830E-E34E-BE75-AC21FBF92D66}"/>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39CDFA08-6E4A-F642-BBBA-B630C88B83A8}"/>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76" name="Group 75">
              <a:extLst>
                <a:ext uri="{FF2B5EF4-FFF2-40B4-BE49-F238E27FC236}">
                  <a16:creationId xmlns:a16="http://schemas.microsoft.com/office/drawing/2014/main" id="{2B6FF1BA-2710-4844-A024-74F3B1FB4220}"/>
                </a:ext>
              </a:extLst>
            </p:cNvPr>
            <p:cNvGrpSpPr/>
            <p:nvPr/>
          </p:nvGrpSpPr>
          <p:grpSpPr>
            <a:xfrm>
              <a:off x="3188253" y="2273123"/>
              <a:ext cx="253071" cy="355209"/>
              <a:chOff x="2605549" y="2282084"/>
              <a:chExt cx="253071" cy="355209"/>
            </a:xfrm>
          </p:grpSpPr>
          <p:sp>
            <p:nvSpPr>
              <p:cNvPr id="77" name="Oval 76">
                <a:extLst>
                  <a:ext uri="{FF2B5EF4-FFF2-40B4-BE49-F238E27FC236}">
                    <a16:creationId xmlns:a16="http://schemas.microsoft.com/office/drawing/2014/main" id="{EE78107A-9C03-CC4A-B5D5-E67A73060D93}"/>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8" name="Straight Connector 77">
                <a:extLst>
                  <a:ext uri="{FF2B5EF4-FFF2-40B4-BE49-F238E27FC236}">
                    <a16:creationId xmlns:a16="http://schemas.microsoft.com/office/drawing/2014/main" id="{4BEFC6B0-B727-1644-A6B3-2D51A2BC34D7}"/>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80" name="Can 79">
            <a:extLst>
              <a:ext uri="{FF2B5EF4-FFF2-40B4-BE49-F238E27FC236}">
                <a16:creationId xmlns:a16="http://schemas.microsoft.com/office/drawing/2014/main" id="{C37E2B53-2990-254A-B522-25BAA02E0C93}"/>
              </a:ext>
            </a:extLst>
          </p:cNvPr>
          <p:cNvSpPr/>
          <p:nvPr/>
        </p:nvSpPr>
        <p:spPr>
          <a:xfrm flipH="1">
            <a:off x="5218187" y="2618964"/>
            <a:ext cx="687299" cy="615251"/>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err="1">
                <a:solidFill>
                  <a:schemeClr val="bg1"/>
                </a:solidFill>
              </a:rPr>
              <a:t>ReeFer</a:t>
            </a:r>
            <a:endParaRPr lang="en-US" sz="1000">
              <a:solidFill>
                <a:schemeClr val="bg1"/>
              </a:solidFill>
            </a:endParaRPr>
          </a:p>
        </p:txBody>
      </p:sp>
      <p:grpSp>
        <p:nvGrpSpPr>
          <p:cNvPr id="84" name="Group 83">
            <a:extLst>
              <a:ext uri="{FF2B5EF4-FFF2-40B4-BE49-F238E27FC236}">
                <a16:creationId xmlns:a16="http://schemas.microsoft.com/office/drawing/2014/main" id="{F6E9BBE1-9BF8-534D-9BC2-3ADC9A70FA22}"/>
              </a:ext>
            </a:extLst>
          </p:cNvPr>
          <p:cNvGrpSpPr/>
          <p:nvPr/>
        </p:nvGrpSpPr>
        <p:grpSpPr>
          <a:xfrm>
            <a:off x="4111288" y="2124049"/>
            <a:ext cx="835775" cy="355209"/>
            <a:chOff x="2605549" y="2273123"/>
            <a:chExt cx="835775" cy="355209"/>
          </a:xfrm>
        </p:grpSpPr>
        <p:grpSp>
          <p:nvGrpSpPr>
            <p:cNvPr id="85" name="Group 84">
              <a:extLst>
                <a:ext uri="{FF2B5EF4-FFF2-40B4-BE49-F238E27FC236}">
                  <a16:creationId xmlns:a16="http://schemas.microsoft.com/office/drawing/2014/main" id="{C2F31220-B986-9343-A590-97762C14278D}"/>
                </a:ext>
              </a:extLst>
            </p:cNvPr>
            <p:cNvGrpSpPr/>
            <p:nvPr/>
          </p:nvGrpSpPr>
          <p:grpSpPr>
            <a:xfrm>
              <a:off x="2605549" y="2273123"/>
              <a:ext cx="253071" cy="355209"/>
              <a:chOff x="2605549" y="2282084"/>
              <a:chExt cx="253071" cy="355209"/>
            </a:xfrm>
          </p:grpSpPr>
          <p:sp>
            <p:nvSpPr>
              <p:cNvPr id="92" name="Oval 91">
                <a:extLst>
                  <a:ext uri="{FF2B5EF4-FFF2-40B4-BE49-F238E27FC236}">
                    <a16:creationId xmlns:a16="http://schemas.microsoft.com/office/drawing/2014/main" id="{01893227-09FB-A849-9E9C-3D2825E1EF30}"/>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3" name="Straight Connector 92">
                <a:extLst>
                  <a:ext uri="{FF2B5EF4-FFF2-40B4-BE49-F238E27FC236}">
                    <a16:creationId xmlns:a16="http://schemas.microsoft.com/office/drawing/2014/main" id="{500FFC2F-7DE2-6641-8BEA-BAC562189294}"/>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86" name="Group 85">
              <a:extLst>
                <a:ext uri="{FF2B5EF4-FFF2-40B4-BE49-F238E27FC236}">
                  <a16:creationId xmlns:a16="http://schemas.microsoft.com/office/drawing/2014/main" id="{D94F9129-0484-CA43-A8CF-086C1DF79A84}"/>
                </a:ext>
              </a:extLst>
            </p:cNvPr>
            <p:cNvGrpSpPr/>
            <p:nvPr/>
          </p:nvGrpSpPr>
          <p:grpSpPr>
            <a:xfrm>
              <a:off x="2901383" y="2273123"/>
              <a:ext cx="253071" cy="355209"/>
              <a:chOff x="2605549" y="2282084"/>
              <a:chExt cx="253071" cy="355209"/>
            </a:xfrm>
          </p:grpSpPr>
          <p:sp>
            <p:nvSpPr>
              <p:cNvPr id="90" name="Oval 89">
                <a:extLst>
                  <a:ext uri="{FF2B5EF4-FFF2-40B4-BE49-F238E27FC236}">
                    <a16:creationId xmlns:a16="http://schemas.microsoft.com/office/drawing/2014/main" id="{421B4502-D98F-194C-8175-3F7C83582CCC}"/>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1" name="Straight Connector 90">
                <a:extLst>
                  <a:ext uri="{FF2B5EF4-FFF2-40B4-BE49-F238E27FC236}">
                    <a16:creationId xmlns:a16="http://schemas.microsoft.com/office/drawing/2014/main" id="{59C7A8C7-7600-1349-8190-0F2BBC1706AF}"/>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87" name="Group 86">
              <a:extLst>
                <a:ext uri="{FF2B5EF4-FFF2-40B4-BE49-F238E27FC236}">
                  <a16:creationId xmlns:a16="http://schemas.microsoft.com/office/drawing/2014/main" id="{C8265043-155A-DF41-9CE9-43A9DF297937}"/>
                </a:ext>
              </a:extLst>
            </p:cNvPr>
            <p:cNvGrpSpPr/>
            <p:nvPr/>
          </p:nvGrpSpPr>
          <p:grpSpPr>
            <a:xfrm>
              <a:off x="3188253" y="2273123"/>
              <a:ext cx="253071" cy="355209"/>
              <a:chOff x="2605549" y="2282084"/>
              <a:chExt cx="253071" cy="355209"/>
            </a:xfrm>
          </p:grpSpPr>
          <p:sp>
            <p:nvSpPr>
              <p:cNvPr id="88" name="Oval 87">
                <a:extLst>
                  <a:ext uri="{FF2B5EF4-FFF2-40B4-BE49-F238E27FC236}">
                    <a16:creationId xmlns:a16="http://schemas.microsoft.com/office/drawing/2014/main" id="{7C42B915-4923-7A42-BCDE-0AD1DB8B83A8}"/>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9" name="Straight Connector 88">
                <a:extLst>
                  <a:ext uri="{FF2B5EF4-FFF2-40B4-BE49-F238E27FC236}">
                    <a16:creationId xmlns:a16="http://schemas.microsoft.com/office/drawing/2014/main" id="{0CD157C0-3BD2-0F4B-BFC7-94C624AD0213}"/>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94" name="Can 93">
            <a:extLst>
              <a:ext uri="{FF2B5EF4-FFF2-40B4-BE49-F238E27FC236}">
                <a16:creationId xmlns:a16="http://schemas.microsoft.com/office/drawing/2014/main" id="{E5033816-63ED-3740-A6E4-688EE0866567}"/>
              </a:ext>
            </a:extLst>
          </p:cNvPr>
          <p:cNvSpPr/>
          <p:nvPr/>
        </p:nvSpPr>
        <p:spPr>
          <a:xfrm rot="5400000">
            <a:off x="5508687" y="3395565"/>
            <a:ext cx="310551" cy="857926"/>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TextBox 94">
            <a:extLst>
              <a:ext uri="{FF2B5EF4-FFF2-40B4-BE49-F238E27FC236}">
                <a16:creationId xmlns:a16="http://schemas.microsoft.com/office/drawing/2014/main" id="{398F68F6-4524-A947-A778-228696400E41}"/>
              </a:ext>
            </a:extLst>
          </p:cNvPr>
          <p:cNvSpPr txBox="1"/>
          <p:nvPr/>
        </p:nvSpPr>
        <p:spPr>
          <a:xfrm>
            <a:off x="5240816" y="3693723"/>
            <a:ext cx="583814" cy="261610"/>
          </a:xfrm>
          <a:prstGeom prst="rect">
            <a:avLst/>
          </a:prstGeom>
          <a:noFill/>
        </p:spPr>
        <p:txBody>
          <a:bodyPr wrap="none" rtlCol="0">
            <a:spAutoFit/>
          </a:bodyPr>
          <a:lstStyle/>
          <a:p>
            <a:r>
              <a:rPr lang="en-US" sz="1100">
                <a:solidFill>
                  <a:schemeClr val="bg1"/>
                </a:solidFill>
              </a:rPr>
              <a:t>orders</a:t>
            </a:r>
          </a:p>
        </p:txBody>
      </p:sp>
      <p:cxnSp>
        <p:nvCxnSpPr>
          <p:cNvPr id="96" name="Elbow Connector 95">
            <a:extLst>
              <a:ext uri="{FF2B5EF4-FFF2-40B4-BE49-F238E27FC236}">
                <a16:creationId xmlns:a16="http://schemas.microsoft.com/office/drawing/2014/main" id="{46E8A0B6-0C4A-4B4D-9770-7DF204ECD572}"/>
              </a:ext>
            </a:extLst>
          </p:cNvPr>
          <p:cNvCxnSpPr>
            <a:cxnSpLocks/>
            <a:stCxn id="65" idx="2"/>
            <a:endCxn id="94" idx="2"/>
          </p:cNvCxnSpPr>
          <p:nvPr/>
        </p:nvCxnSpPr>
        <p:spPr>
          <a:xfrm rot="5400000">
            <a:off x="6049778" y="2723450"/>
            <a:ext cx="559989" cy="1331617"/>
          </a:xfrm>
          <a:prstGeom prst="bentConnector3">
            <a:avLst>
              <a:gd name="adj1" fmla="val 50000"/>
            </a:avLst>
          </a:prstGeom>
          <a:ln>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99" name="Group 98">
            <a:extLst>
              <a:ext uri="{FF2B5EF4-FFF2-40B4-BE49-F238E27FC236}">
                <a16:creationId xmlns:a16="http://schemas.microsoft.com/office/drawing/2014/main" id="{D3E3FD48-EFD7-6548-8CF4-5147F3FBF851}"/>
              </a:ext>
            </a:extLst>
          </p:cNvPr>
          <p:cNvGrpSpPr/>
          <p:nvPr/>
        </p:nvGrpSpPr>
        <p:grpSpPr>
          <a:xfrm>
            <a:off x="6670285" y="2116638"/>
            <a:ext cx="835775" cy="355209"/>
            <a:chOff x="2605549" y="2273123"/>
            <a:chExt cx="835775" cy="355209"/>
          </a:xfrm>
        </p:grpSpPr>
        <p:grpSp>
          <p:nvGrpSpPr>
            <p:cNvPr id="100" name="Group 99">
              <a:extLst>
                <a:ext uri="{FF2B5EF4-FFF2-40B4-BE49-F238E27FC236}">
                  <a16:creationId xmlns:a16="http://schemas.microsoft.com/office/drawing/2014/main" id="{DB2B32ED-EDB4-0840-88C6-4E2BB81DAB2F}"/>
                </a:ext>
              </a:extLst>
            </p:cNvPr>
            <p:cNvGrpSpPr/>
            <p:nvPr/>
          </p:nvGrpSpPr>
          <p:grpSpPr>
            <a:xfrm>
              <a:off x="2605549" y="2273123"/>
              <a:ext cx="253071" cy="355209"/>
              <a:chOff x="2605549" y="2282084"/>
              <a:chExt cx="253071" cy="355209"/>
            </a:xfrm>
          </p:grpSpPr>
          <p:sp>
            <p:nvSpPr>
              <p:cNvPr id="107" name="Oval 106">
                <a:extLst>
                  <a:ext uri="{FF2B5EF4-FFF2-40B4-BE49-F238E27FC236}">
                    <a16:creationId xmlns:a16="http://schemas.microsoft.com/office/drawing/2014/main" id="{EDAF1749-990A-A044-ABF3-78F12ABBFF18}"/>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8" name="Straight Connector 107">
                <a:extLst>
                  <a:ext uri="{FF2B5EF4-FFF2-40B4-BE49-F238E27FC236}">
                    <a16:creationId xmlns:a16="http://schemas.microsoft.com/office/drawing/2014/main" id="{B8A95824-2AB0-D241-ABDF-AF15A2CF3DC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01" name="Group 100">
              <a:extLst>
                <a:ext uri="{FF2B5EF4-FFF2-40B4-BE49-F238E27FC236}">
                  <a16:creationId xmlns:a16="http://schemas.microsoft.com/office/drawing/2014/main" id="{D76E18D9-5FCE-FE4D-8EB5-5A3E42CFE485}"/>
                </a:ext>
              </a:extLst>
            </p:cNvPr>
            <p:cNvGrpSpPr/>
            <p:nvPr/>
          </p:nvGrpSpPr>
          <p:grpSpPr>
            <a:xfrm>
              <a:off x="2901383" y="2273123"/>
              <a:ext cx="253071" cy="355209"/>
              <a:chOff x="2605549" y="2282084"/>
              <a:chExt cx="253071" cy="355209"/>
            </a:xfrm>
          </p:grpSpPr>
          <p:sp>
            <p:nvSpPr>
              <p:cNvPr id="105" name="Oval 104">
                <a:extLst>
                  <a:ext uri="{FF2B5EF4-FFF2-40B4-BE49-F238E27FC236}">
                    <a16:creationId xmlns:a16="http://schemas.microsoft.com/office/drawing/2014/main" id="{384FB957-0C72-1C4A-8145-A1DB2978E3AB}"/>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6" name="Straight Connector 105">
                <a:extLst>
                  <a:ext uri="{FF2B5EF4-FFF2-40B4-BE49-F238E27FC236}">
                    <a16:creationId xmlns:a16="http://schemas.microsoft.com/office/drawing/2014/main" id="{6E776FEF-3FF5-1E43-9E54-9DB26086533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02" name="Group 101">
              <a:extLst>
                <a:ext uri="{FF2B5EF4-FFF2-40B4-BE49-F238E27FC236}">
                  <a16:creationId xmlns:a16="http://schemas.microsoft.com/office/drawing/2014/main" id="{33750224-19D3-9B4E-9CC3-C0DE61BFA266}"/>
                </a:ext>
              </a:extLst>
            </p:cNvPr>
            <p:cNvGrpSpPr/>
            <p:nvPr/>
          </p:nvGrpSpPr>
          <p:grpSpPr>
            <a:xfrm>
              <a:off x="3188253" y="2273123"/>
              <a:ext cx="253071" cy="355209"/>
              <a:chOff x="2605549" y="2282084"/>
              <a:chExt cx="253071" cy="355209"/>
            </a:xfrm>
          </p:grpSpPr>
          <p:sp>
            <p:nvSpPr>
              <p:cNvPr id="103" name="Oval 102">
                <a:extLst>
                  <a:ext uri="{FF2B5EF4-FFF2-40B4-BE49-F238E27FC236}">
                    <a16:creationId xmlns:a16="http://schemas.microsoft.com/office/drawing/2014/main" id="{D7794EE4-A195-D641-A327-3705B4864F62}"/>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4" name="Straight Connector 103">
                <a:extLst>
                  <a:ext uri="{FF2B5EF4-FFF2-40B4-BE49-F238E27FC236}">
                    <a16:creationId xmlns:a16="http://schemas.microsoft.com/office/drawing/2014/main" id="{2B9F1B9C-5C76-EA46-9DE2-1B8FCC3E74C8}"/>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109" name="Can 108">
            <a:extLst>
              <a:ext uri="{FF2B5EF4-FFF2-40B4-BE49-F238E27FC236}">
                <a16:creationId xmlns:a16="http://schemas.microsoft.com/office/drawing/2014/main" id="{A817AE1D-C825-AC4C-8643-6568D32759E9}"/>
              </a:ext>
            </a:extLst>
          </p:cNvPr>
          <p:cNvSpPr/>
          <p:nvPr/>
        </p:nvSpPr>
        <p:spPr>
          <a:xfrm flipH="1">
            <a:off x="7812286" y="2664855"/>
            <a:ext cx="687299" cy="615251"/>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chemeClr val="bg1"/>
                </a:solidFill>
              </a:rPr>
              <a:t>Order</a:t>
            </a:r>
          </a:p>
        </p:txBody>
      </p:sp>
      <p:grpSp>
        <p:nvGrpSpPr>
          <p:cNvPr id="110" name="Group 109">
            <a:extLst>
              <a:ext uri="{FF2B5EF4-FFF2-40B4-BE49-F238E27FC236}">
                <a16:creationId xmlns:a16="http://schemas.microsoft.com/office/drawing/2014/main" id="{34823433-42B0-214D-87DB-18C49181C5F7}"/>
              </a:ext>
            </a:extLst>
          </p:cNvPr>
          <p:cNvGrpSpPr/>
          <p:nvPr/>
        </p:nvGrpSpPr>
        <p:grpSpPr>
          <a:xfrm>
            <a:off x="9101923" y="4873966"/>
            <a:ext cx="835775" cy="355209"/>
            <a:chOff x="2605549" y="2273123"/>
            <a:chExt cx="835775" cy="355209"/>
          </a:xfrm>
        </p:grpSpPr>
        <p:grpSp>
          <p:nvGrpSpPr>
            <p:cNvPr id="111" name="Group 110">
              <a:extLst>
                <a:ext uri="{FF2B5EF4-FFF2-40B4-BE49-F238E27FC236}">
                  <a16:creationId xmlns:a16="http://schemas.microsoft.com/office/drawing/2014/main" id="{3EED8E54-9EE1-FC4D-8F83-00A09DED19BE}"/>
                </a:ext>
              </a:extLst>
            </p:cNvPr>
            <p:cNvGrpSpPr/>
            <p:nvPr/>
          </p:nvGrpSpPr>
          <p:grpSpPr>
            <a:xfrm>
              <a:off x="2605549" y="2273123"/>
              <a:ext cx="253071" cy="355209"/>
              <a:chOff x="2605549" y="2282084"/>
              <a:chExt cx="253071" cy="355209"/>
            </a:xfrm>
          </p:grpSpPr>
          <p:sp>
            <p:nvSpPr>
              <p:cNvPr id="118" name="Oval 117">
                <a:extLst>
                  <a:ext uri="{FF2B5EF4-FFF2-40B4-BE49-F238E27FC236}">
                    <a16:creationId xmlns:a16="http://schemas.microsoft.com/office/drawing/2014/main" id="{28ABC1AB-85A4-FF4E-AB4A-D874EDE01189}"/>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9" name="Straight Connector 118">
                <a:extLst>
                  <a:ext uri="{FF2B5EF4-FFF2-40B4-BE49-F238E27FC236}">
                    <a16:creationId xmlns:a16="http://schemas.microsoft.com/office/drawing/2014/main" id="{E78591D3-A01C-4E4D-BAC1-A87027E89B7F}"/>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12" name="Group 111">
              <a:extLst>
                <a:ext uri="{FF2B5EF4-FFF2-40B4-BE49-F238E27FC236}">
                  <a16:creationId xmlns:a16="http://schemas.microsoft.com/office/drawing/2014/main" id="{E7680C14-0832-8A4B-B00A-BB3CBB413566}"/>
                </a:ext>
              </a:extLst>
            </p:cNvPr>
            <p:cNvGrpSpPr/>
            <p:nvPr/>
          </p:nvGrpSpPr>
          <p:grpSpPr>
            <a:xfrm>
              <a:off x="2901383" y="2273123"/>
              <a:ext cx="253071" cy="355209"/>
              <a:chOff x="2605549" y="2282084"/>
              <a:chExt cx="253071" cy="355209"/>
            </a:xfrm>
          </p:grpSpPr>
          <p:sp>
            <p:nvSpPr>
              <p:cNvPr id="116" name="Oval 115">
                <a:extLst>
                  <a:ext uri="{FF2B5EF4-FFF2-40B4-BE49-F238E27FC236}">
                    <a16:creationId xmlns:a16="http://schemas.microsoft.com/office/drawing/2014/main" id="{0E58E76E-6DA6-764A-B34F-FAD6DD5BC07B}"/>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7" name="Straight Connector 116">
                <a:extLst>
                  <a:ext uri="{FF2B5EF4-FFF2-40B4-BE49-F238E27FC236}">
                    <a16:creationId xmlns:a16="http://schemas.microsoft.com/office/drawing/2014/main" id="{96DC961E-16F0-4B47-AAC9-750070FAA82B}"/>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13" name="Group 112">
              <a:extLst>
                <a:ext uri="{FF2B5EF4-FFF2-40B4-BE49-F238E27FC236}">
                  <a16:creationId xmlns:a16="http://schemas.microsoft.com/office/drawing/2014/main" id="{37C523E4-4A4E-314C-9DF7-7E03D4464250}"/>
                </a:ext>
              </a:extLst>
            </p:cNvPr>
            <p:cNvGrpSpPr/>
            <p:nvPr/>
          </p:nvGrpSpPr>
          <p:grpSpPr>
            <a:xfrm>
              <a:off x="3188253" y="2273123"/>
              <a:ext cx="253071" cy="355209"/>
              <a:chOff x="2605549" y="2282084"/>
              <a:chExt cx="253071" cy="355209"/>
            </a:xfrm>
          </p:grpSpPr>
          <p:sp>
            <p:nvSpPr>
              <p:cNvPr id="114" name="Oval 113">
                <a:extLst>
                  <a:ext uri="{FF2B5EF4-FFF2-40B4-BE49-F238E27FC236}">
                    <a16:creationId xmlns:a16="http://schemas.microsoft.com/office/drawing/2014/main" id="{8169B967-7965-0347-8AA9-40FAD9A7C30B}"/>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5" name="Straight Connector 114">
                <a:extLst>
                  <a:ext uri="{FF2B5EF4-FFF2-40B4-BE49-F238E27FC236}">
                    <a16:creationId xmlns:a16="http://schemas.microsoft.com/office/drawing/2014/main" id="{67070519-A962-0B47-8B7B-69CF821C78D7}"/>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grpSp>
        <p:nvGrpSpPr>
          <p:cNvPr id="120" name="Group 119">
            <a:extLst>
              <a:ext uri="{FF2B5EF4-FFF2-40B4-BE49-F238E27FC236}">
                <a16:creationId xmlns:a16="http://schemas.microsoft.com/office/drawing/2014/main" id="{BF6313DC-92DB-5746-8E46-A902EB4EB011}"/>
              </a:ext>
            </a:extLst>
          </p:cNvPr>
          <p:cNvGrpSpPr/>
          <p:nvPr/>
        </p:nvGrpSpPr>
        <p:grpSpPr>
          <a:xfrm>
            <a:off x="1700073" y="4867560"/>
            <a:ext cx="835775" cy="355209"/>
            <a:chOff x="2605549" y="2273123"/>
            <a:chExt cx="835775" cy="355209"/>
          </a:xfrm>
        </p:grpSpPr>
        <p:grpSp>
          <p:nvGrpSpPr>
            <p:cNvPr id="121" name="Group 120">
              <a:extLst>
                <a:ext uri="{FF2B5EF4-FFF2-40B4-BE49-F238E27FC236}">
                  <a16:creationId xmlns:a16="http://schemas.microsoft.com/office/drawing/2014/main" id="{66F624E6-C360-B543-9B62-6B0FA9CDE585}"/>
                </a:ext>
              </a:extLst>
            </p:cNvPr>
            <p:cNvGrpSpPr/>
            <p:nvPr/>
          </p:nvGrpSpPr>
          <p:grpSpPr>
            <a:xfrm>
              <a:off x="2605549" y="2273123"/>
              <a:ext cx="253071" cy="355209"/>
              <a:chOff x="2605549" y="2282084"/>
              <a:chExt cx="253071" cy="355209"/>
            </a:xfrm>
          </p:grpSpPr>
          <p:sp>
            <p:nvSpPr>
              <p:cNvPr id="128" name="Oval 127">
                <a:extLst>
                  <a:ext uri="{FF2B5EF4-FFF2-40B4-BE49-F238E27FC236}">
                    <a16:creationId xmlns:a16="http://schemas.microsoft.com/office/drawing/2014/main" id="{6DE21E12-D9BF-A14F-A702-EE2D6A614C40}"/>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9" name="Straight Connector 128">
                <a:extLst>
                  <a:ext uri="{FF2B5EF4-FFF2-40B4-BE49-F238E27FC236}">
                    <a16:creationId xmlns:a16="http://schemas.microsoft.com/office/drawing/2014/main" id="{68274AE6-120A-7F4D-B896-0AFCA4A472EA}"/>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22" name="Group 121">
              <a:extLst>
                <a:ext uri="{FF2B5EF4-FFF2-40B4-BE49-F238E27FC236}">
                  <a16:creationId xmlns:a16="http://schemas.microsoft.com/office/drawing/2014/main" id="{F7B45761-280E-114C-B99C-7E3828C2258A}"/>
                </a:ext>
              </a:extLst>
            </p:cNvPr>
            <p:cNvGrpSpPr/>
            <p:nvPr/>
          </p:nvGrpSpPr>
          <p:grpSpPr>
            <a:xfrm>
              <a:off x="2901383" y="2273123"/>
              <a:ext cx="253071" cy="355209"/>
              <a:chOff x="2605549" y="2282084"/>
              <a:chExt cx="253071" cy="355209"/>
            </a:xfrm>
          </p:grpSpPr>
          <p:sp>
            <p:nvSpPr>
              <p:cNvPr id="126" name="Oval 125">
                <a:extLst>
                  <a:ext uri="{FF2B5EF4-FFF2-40B4-BE49-F238E27FC236}">
                    <a16:creationId xmlns:a16="http://schemas.microsoft.com/office/drawing/2014/main" id="{E2651108-1A08-A840-8C95-DB2CBA83446B}"/>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7" name="Straight Connector 126">
                <a:extLst>
                  <a:ext uri="{FF2B5EF4-FFF2-40B4-BE49-F238E27FC236}">
                    <a16:creationId xmlns:a16="http://schemas.microsoft.com/office/drawing/2014/main" id="{897EEED8-184C-9447-BDFE-7D4657B2901E}"/>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23" name="Group 122">
              <a:extLst>
                <a:ext uri="{FF2B5EF4-FFF2-40B4-BE49-F238E27FC236}">
                  <a16:creationId xmlns:a16="http://schemas.microsoft.com/office/drawing/2014/main" id="{CBE8BD12-F749-2047-B927-8271480AF6CC}"/>
                </a:ext>
              </a:extLst>
            </p:cNvPr>
            <p:cNvGrpSpPr/>
            <p:nvPr/>
          </p:nvGrpSpPr>
          <p:grpSpPr>
            <a:xfrm>
              <a:off x="3188253" y="2273123"/>
              <a:ext cx="253071" cy="355209"/>
              <a:chOff x="2605549" y="2282084"/>
              <a:chExt cx="253071" cy="355209"/>
            </a:xfrm>
          </p:grpSpPr>
          <p:sp>
            <p:nvSpPr>
              <p:cNvPr id="124" name="Oval 123">
                <a:extLst>
                  <a:ext uri="{FF2B5EF4-FFF2-40B4-BE49-F238E27FC236}">
                    <a16:creationId xmlns:a16="http://schemas.microsoft.com/office/drawing/2014/main" id="{D75B8CC4-69EA-BF45-9106-32176F41822D}"/>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5" name="Straight Connector 124">
                <a:extLst>
                  <a:ext uri="{FF2B5EF4-FFF2-40B4-BE49-F238E27FC236}">
                    <a16:creationId xmlns:a16="http://schemas.microsoft.com/office/drawing/2014/main" id="{B5011DE4-9AAA-0C46-8558-BB900699F41B}"/>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cxnSp>
        <p:nvCxnSpPr>
          <p:cNvPr id="130" name="Elbow Connector 129">
            <a:extLst>
              <a:ext uri="{FF2B5EF4-FFF2-40B4-BE49-F238E27FC236}">
                <a16:creationId xmlns:a16="http://schemas.microsoft.com/office/drawing/2014/main" id="{C230435D-C8D8-7E46-94D5-ECB5D3E1FD20}"/>
              </a:ext>
            </a:extLst>
          </p:cNvPr>
          <p:cNvCxnSpPr>
            <a:cxnSpLocks/>
            <a:stCxn id="19" idx="3"/>
            <a:endCxn id="17" idx="4"/>
          </p:cNvCxnSpPr>
          <p:nvPr/>
        </p:nvCxnSpPr>
        <p:spPr>
          <a:xfrm flipV="1">
            <a:off x="6111830" y="3972151"/>
            <a:ext cx="1766985" cy="866488"/>
          </a:xfrm>
          <a:prstGeom prst="bentConnector2">
            <a:avLst/>
          </a:prstGeom>
          <a:ln>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134" name="Group 133">
            <a:extLst>
              <a:ext uri="{FF2B5EF4-FFF2-40B4-BE49-F238E27FC236}">
                <a16:creationId xmlns:a16="http://schemas.microsoft.com/office/drawing/2014/main" id="{7F0FE88C-7CBF-5843-BBB9-A9E88E369BC3}"/>
              </a:ext>
            </a:extLst>
          </p:cNvPr>
          <p:cNvGrpSpPr/>
          <p:nvPr/>
        </p:nvGrpSpPr>
        <p:grpSpPr>
          <a:xfrm>
            <a:off x="9113787" y="2107403"/>
            <a:ext cx="835775" cy="355209"/>
            <a:chOff x="2605549" y="2273123"/>
            <a:chExt cx="835775" cy="355209"/>
          </a:xfrm>
        </p:grpSpPr>
        <p:grpSp>
          <p:nvGrpSpPr>
            <p:cNvPr id="135" name="Group 134">
              <a:extLst>
                <a:ext uri="{FF2B5EF4-FFF2-40B4-BE49-F238E27FC236}">
                  <a16:creationId xmlns:a16="http://schemas.microsoft.com/office/drawing/2014/main" id="{F9E32636-BAB3-A14F-BFF1-9FF5168EE1F0}"/>
                </a:ext>
              </a:extLst>
            </p:cNvPr>
            <p:cNvGrpSpPr/>
            <p:nvPr/>
          </p:nvGrpSpPr>
          <p:grpSpPr>
            <a:xfrm>
              <a:off x="2605549" y="2273123"/>
              <a:ext cx="253071" cy="355209"/>
              <a:chOff x="2605549" y="2282084"/>
              <a:chExt cx="253071" cy="355209"/>
            </a:xfrm>
          </p:grpSpPr>
          <p:sp>
            <p:nvSpPr>
              <p:cNvPr id="142" name="Oval 141">
                <a:extLst>
                  <a:ext uri="{FF2B5EF4-FFF2-40B4-BE49-F238E27FC236}">
                    <a16:creationId xmlns:a16="http://schemas.microsoft.com/office/drawing/2014/main" id="{2F2CC173-52BC-DC42-99D5-3327D2E221A9}"/>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3" name="Straight Connector 142">
                <a:extLst>
                  <a:ext uri="{FF2B5EF4-FFF2-40B4-BE49-F238E27FC236}">
                    <a16:creationId xmlns:a16="http://schemas.microsoft.com/office/drawing/2014/main" id="{D92E2579-60D4-B946-AB8A-AA107196EDE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36" name="Group 135">
              <a:extLst>
                <a:ext uri="{FF2B5EF4-FFF2-40B4-BE49-F238E27FC236}">
                  <a16:creationId xmlns:a16="http://schemas.microsoft.com/office/drawing/2014/main" id="{E4E29940-1DB1-904E-A73D-57A3730F4300}"/>
                </a:ext>
              </a:extLst>
            </p:cNvPr>
            <p:cNvGrpSpPr/>
            <p:nvPr/>
          </p:nvGrpSpPr>
          <p:grpSpPr>
            <a:xfrm>
              <a:off x="2901383" y="2273123"/>
              <a:ext cx="253071" cy="355209"/>
              <a:chOff x="2605549" y="2282084"/>
              <a:chExt cx="253071" cy="355209"/>
            </a:xfrm>
          </p:grpSpPr>
          <p:sp>
            <p:nvSpPr>
              <p:cNvPr id="140" name="Oval 139">
                <a:extLst>
                  <a:ext uri="{FF2B5EF4-FFF2-40B4-BE49-F238E27FC236}">
                    <a16:creationId xmlns:a16="http://schemas.microsoft.com/office/drawing/2014/main" id="{40137147-A7B2-C345-8261-9ACDB5E734B8}"/>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1" name="Straight Connector 140">
                <a:extLst>
                  <a:ext uri="{FF2B5EF4-FFF2-40B4-BE49-F238E27FC236}">
                    <a16:creationId xmlns:a16="http://schemas.microsoft.com/office/drawing/2014/main" id="{2E5B6BF1-69FD-4B45-AAE7-4C68DA311D49}"/>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37" name="Group 136">
              <a:extLst>
                <a:ext uri="{FF2B5EF4-FFF2-40B4-BE49-F238E27FC236}">
                  <a16:creationId xmlns:a16="http://schemas.microsoft.com/office/drawing/2014/main" id="{34F2188F-0EA9-4F4F-A5F1-9ECC049738AB}"/>
                </a:ext>
              </a:extLst>
            </p:cNvPr>
            <p:cNvGrpSpPr/>
            <p:nvPr/>
          </p:nvGrpSpPr>
          <p:grpSpPr>
            <a:xfrm>
              <a:off x="3188253" y="2273123"/>
              <a:ext cx="253071" cy="355209"/>
              <a:chOff x="2605549" y="2282084"/>
              <a:chExt cx="253071" cy="355209"/>
            </a:xfrm>
          </p:grpSpPr>
          <p:sp>
            <p:nvSpPr>
              <p:cNvPr id="138" name="Oval 137">
                <a:extLst>
                  <a:ext uri="{FF2B5EF4-FFF2-40B4-BE49-F238E27FC236}">
                    <a16:creationId xmlns:a16="http://schemas.microsoft.com/office/drawing/2014/main" id="{1D756FA6-1ED8-394A-BEE7-0B6DF2C3D0A1}"/>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9" name="Straight Connector 138">
                <a:extLst>
                  <a:ext uri="{FF2B5EF4-FFF2-40B4-BE49-F238E27FC236}">
                    <a16:creationId xmlns:a16="http://schemas.microsoft.com/office/drawing/2014/main" id="{8F797462-AFBA-C04F-B0CA-E1C4924B824A}"/>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cxnSp>
        <p:nvCxnSpPr>
          <p:cNvPr id="145" name="Elbow Connector 144">
            <a:extLst>
              <a:ext uri="{FF2B5EF4-FFF2-40B4-BE49-F238E27FC236}">
                <a16:creationId xmlns:a16="http://schemas.microsoft.com/office/drawing/2014/main" id="{B6FEEC6F-D75D-B446-B5D5-D5F6AE56EF24}"/>
              </a:ext>
            </a:extLst>
          </p:cNvPr>
          <p:cNvCxnSpPr>
            <a:cxnSpLocks/>
            <a:stCxn id="60" idx="3"/>
            <a:endCxn id="74" idx="0"/>
          </p:cNvCxnSpPr>
          <p:nvPr/>
        </p:nvCxnSpPr>
        <p:spPr>
          <a:xfrm flipH="1">
            <a:off x="1728036" y="1260107"/>
            <a:ext cx="971376" cy="729996"/>
          </a:xfrm>
          <a:prstGeom prst="bentConnector4">
            <a:avLst>
              <a:gd name="adj1" fmla="val -23534"/>
              <a:gd name="adj2" fmla="val 75589"/>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8" name="Elbow Connector 147">
            <a:extLst>
              <a:ext uri="{FF2B5EF4-FFF2-40B4-BE49-F238E27FC236}">
                <a16:creationId xmlns:a16="http://schemas.microsoft.com/office/drawing/2014/main" id="{17A0DCDB-6B45-0D44-A6A8-6B64FF5827CE}"/>
              </a:ext>
            </a:extLst>
          </p:cNvPr>
          <p:cNvCxnSpPr>
            <a:cxnSpLocks/>
            <a:stCxn id="60" idx="3"/>
            <a:endCxn id="105" idx="0"/>
          </p:cNvCxnSpPr>
          <p:nvPr/>
        </p:nvCxnSpPr>
        <p:spPr>
          <a:xfrm>
            <a:off x="2699412" y="1260107"/>
            <a:ext cx="4393243" cy="856531"/>
          </a:xfrm>
          <a:prstGeom prst="bentConnector2">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1" name="Can 150">
            <a:extLst>
              <a:ext uri="{FF2B5EF4-FFF2-40B4-BE49-F238E27FC236}">
                <a16:creationId xmlns:a16="http://schemas.microsoft.com/office/drawing/2014/main" id="{83B7871A-5C0A-C34B-8A68-819852A47CB8}"/>
              </a:ext>
            </a:extLst>
          </p:cNvPr>
          <p:cNvSpPr/>
          <p:nvPr/>
        </p:nvSpPr>
        <p:spPr>
          <a:xfrm flipH="1">
            <a:off x="10264543" y="2732187"/>
            <a:ext cx="687299" cy="615251"/>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chemeClr val="bg1"/>
                </a:solidFill>
              </a:rPr>
              <a:t>voyages</a:t>
            </a:r>
          </a:p>
        </p:txBody>
      </p:sp>
      <p:sp>
        <p:nvSpPr>
          <p:cNvPr id="131" name="Rounded Rectangle 130">
            <a:extLst>
              <a:ext uri="{FF2B5EF4-FFF2-40B4-BE49-F238E27FC236}">
                <a16:creationId xmlns:a16="http://schemas.microsoft.com/office/drawing/2014/main" id="{F8CBEF48-3B79-C74B-807F-B03F529A5116}"/>
              </a:ext>
            </a:extLst>
          </p:cNvPr>
          <p:cNvSpPr/>
          <p:nvPr/>
        </p:nvSpPr>
        <p:spPr>
          <a:xfrm>
            <a:off x="6102621" y="5520074"/>
            <a:ext cx="1486837" cy="718563"/>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5">
                    <a:lumMod val="50000"/>
                  </a:schemeClr>
                </a:solidFill>
              </a:rPr>
              <a:t>Land Transportation</a:t>
            </a:r>
          </a:p>
          <a:p>
            <a:pPr algn="ctr"/>
            <a:r>
              <a:rPr lang="en-US" sz="1200">
                <a:solidFill>
                  <a:schemeClr val="accent5">
                    <a:lumMod val="50000"/>
                  </a:schemeClr>
                </a:solidFill>
              </a:rPr>
              <a:t> </a:t>
            </a:r>
            <a:r>
              <a:rPr lang="en-US" sz="1200" err="1">
                <a:solidFill>
                  <a:schemeClr val="accent5">
                    <a:lumMod val="50000"/>
                  </a:schemeClr>
                </a:solidFill>
              </a:rPr>
              <a:t>Mgt</a:t>
            </a:r>
            <a:r>
              <a:rPr lang="en-US" sz="1200">
                <a:solidFill>
                  <a:schemeClr val="accent5">
                    <a:lumMod val="50000"/>
                  </a:schemeClr>
                </a:solidFill>
              </a:rPr>
              <a:t> MS</a:t>
            </a:r>
          </a:p>
        </p:txBody>
      </p:sp>
      <p:grpSp>
        <p:nvGrpSpPr>
          <p:cNvPr id="132" name="Group 131">
            <a:extLst>
              <a:ext uri="{FF2B5EF4-FFF2-40B4-BE49-F238E27FC236}">
                <a16:creationId xmlns:a16="http://schemas.microsoft.com/office/drawing/2014/main" id="{3634259E-664C-9A47-8280-62EFD0DECB4C}"/>
              </a:ext>
            </a:extLst>
          </p:cNvPr>
          <p:cNvGrpSpPr/>
          <p:nvPr/>
        </p:nvGrpSpPr>
        <p:grpSpPr>
          <a:xfrm>
            <a:off x="6468356" y="5155631"/>
            <a:ext cx="835775" cy="355209"/>
            <a:chOff x="2605549" y="2273123"/>
            <a:chExt cx="835775" cy="355209"/>
          </a:xfrm>
        </p:grpSpPr>
        <p:grpSp>
          <p:nvGrpSpPr>
            <p:cNvPr id="133" name="Group 132">
              <a:extLst>
                <a:ext uri="{FF2B5EF4-FFF2-40B4-BE49-F238E27FC236}">
                  <a16:creationId xmlns:a16="http://schemas.microsoft.com/office/drawing/2014/main" id="{1A1FFB1E-A7D9-DE4F-85D0-8F2CCE9071CD}"/>
                </a:ext>
              </a:extLst>
            </p:cNvPr>
            <p:cNvGrpSpPr/>
            <p:nvPr/>
          </p:nvGrpSpPr>
          <p:grpSpPr>
            <a:xfrm>
              <a:off x="2605549" y="2273123"/>
              <a:ext cx="253071" cy="355209"/>
              <a:chOff x="2605549" y="2282084"/>
              <a:chExt cx="253071" cy="355209"/>
            </a:xfrm>
          </p:grpSpPr>
          <p:sp>
            <p:nvSpPr>
              <p:cNvPr id="153" name="Oval 152">
                <a:extLst>
                  <a:ext uri="{FF2B5EF4-FFF2-40B4-BE49-F238E27FC236}">
                    <a16:creationId xmlns:a16="http://schemas.microsoft.com/office/drawing/2014/main" id="{877F986E-470D-C644-96B7-800AF435A791}"/>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4" name="Straight Connector 153">
                <a:extLst>
                  <a:ext uri="{FF2B5EF4-FFF2-40B4-BE49-F238E27FC236}">
                    <a16:creationId xmlns:a16="http://schemas.microsoft.com/office/drawing/2014/main" id="{921BD85B-98F8-D34C-B714-39F8D60D48A9}"/>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44" name="Group 143">
              <a:extLst>
                <a:ext uri="{FF2B5EF4-FFF2-40B4-BE49-F238E27FC236}">
                  <a16:creationId xmlns:a16="http://schemas.microsoft.com/office/drawing/2014/main" id="{A3C6B460-846E-4C4A-95F8-274E062E2475}"/>
                </a:ext>
              </a:extLst>
            </p:cNvPr>
            <p:cNvGrpSpPr/>
            <p:nvPr/>
          </p:nvGrpSpPr>
          <p:grpSpPr>
            <a:xfrm>
              <a:off x="2901383" y="2273123"/>
              <a:ext cx="253071" cy="355209"/>
              <a:chOff x="2605549" y="2282084"/>
              <a:chExt cx="253071" cy="355209"/>
            </a:xfrm>
          </p:grpSpPr>
          <p:sp>
            <p:nvSpPr>
              <p:cNvPr id="150" name="Oval 149">
                <a:extLst>
                  <a:ext uri="{FF2B5EF4-FFF2-40B4-BE49-F238E27FC236}">
                    <a16:creationId xmlns:a16="http://schemas.microsoft.com/office/drawing/2014/main" id="{C9289120-5ADE-374A-A109-340195C000EA}"/>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2" name="Straight Connector 151">
                <a:extLst>
                  <a:ext uri="{FF2B5EF4-FFF2-40B4-BE49-F238E27FC236}">
                    <a16:creationId xmlns:a16="http://schemas.microsoft.com/office/drawing/2014/main" id="{D715D979-AC2D-384E-88A2-B6022AB4368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46" name="Group 145">
              <a:extLst>
                <a:ext uri="{FF2B5EF4-FFF2-40B4-BE49-F238E27FC236}">
                  <a16:creationId xmlns:a16="http://schemas.microsoft.com/office/drawing/2014/main" id="{EC0FE14E-F4B7-2A4F-8271-FEE3A0DEA459}"/>
                </a:ext>
              </a:extLst>
            </p:cNvPr>
            <p:cNvGrpSpPr/>
            <p:nvPr/>
          </p:nvGrpSpPr>
          <p:grpSpPr>
            <a:xfrm>
              <a:off x="3188253" y="2273123"/>
              <a:ext cx="253071" cy="355209"/>
              <a:chOff x="2605549" y="2282084"/>
              <a:chExt cx="253071" cy="355209"/>
            </a:xfrm>
          </p:grpSpPr>
          <p:sp>
            <p:nvSpPr>
              <p:cNvPr id="147" name="Oval 146">
                <a:extLst>
                  <a:ext uri="{FF2B5EF4-FFF2-40B4-BE49-F238E27FC236}">
                    <a16:creationId xmlns:a16="http://schemas.microsoft.com/office/drawing/2014/main" id="{46638643-16ED-3B46-8D20-243E6310686F}"/>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9" name="Straight Connector 148">
                <a:extLst>
                  <a:ext uri="{FF2B5EF4-FFF2-40B4-BE49-F238E27FC236}">
                    <a16:creationId xmlns:a16="http://schemas.microsoft.com/office/drawing/2014/main" id="{BF4B0A30-8081-A74E-898F-0C5CEC3F41D6}"/>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155" name="Can 154">
            <a:extLst>
              <a:ext uri="{FF2B5EF4-FFF2-40B4-BE49-F238E27FC236}">
                <a16:creationId xmlns:a16="http://schemas.microsoft.com/office/drawing/2014/main" id="{73326F3F-E27A-0248-81C1-67A1E4CEC6BB}"/>
              </a:ext>
            </a:extLst>
          </p:cNvPr>
          <p:cNvSpPr/>
          <p:nvPr/>
        </p:nvSpPr>
        <p:spPr>
          <a:xfrm flipH="1">
            <a:off x="7619112" y="5780415"/>
            <a:ext cx="687299" cy="615251"/>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chemeClr val="bg1"/>
                </a:solidFill>
              </a:rPr>
              <a:t>Order</a:t>
            </a:r>
          </a:p>
        </p:txBody>
      </p:sp>
      <p:sp>
        <p:nvSpPr>
          <p:cNvPr id="156" name="Can 155">
            <a:extLst>
              <a:ext uri="{FF2B5EF4-FFF2-40B4-BE49-F238E27FC236}">
                <a16:creationId xmlns:a16="http://schemas.microsoft.com/office/drawing/2014/main" id="{417B4AAE-ADA3-2D43-BBFC-CBC20CDE58FE}"/>
              </a:ext>
            </a:extLst>
          </p:cNvPr>
          <p:cNvSpPr/>
          <p:nvPr/>
        </p:nvSpPr>
        <p:spPr>
          <a:xfrm rot="5400000">
            <a:off x="9063376" y="3378746"/>
            <a:ext cx="310551" cy="857926"/>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r>
              <a:rPr lang="en-US" sz="1200"/>
              <a:t>Voyages</a:t>
            </a:r>
          </a:p>
        </p:txBody>
      </p:sp>
    </p:spTree>
    <p:extLst>
      <p:ext uri="{BB962C8B-B14F-4D97-AF65-F5344CB8AC3E}">
        <p14:creationId xmlns:p14="http://schemas.microsoft.com/office/powerpoint/2010/main" val="4713050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22CC6-6916-8A43-AF28-E6DD31A46BCD}"/>
              </a:ext>
            </a:extLst>
          </p:cNvPr>
          <p:cNvSpPr>
            <a:spLocks noGrp="1"/>
          </p:cNvSpPr>
          <p:nvPr>
            <p:ph type="title"/>
          </p:nvPr>
        </p:nvSpPr>
        <p:spPr/>
        <p:txBody>
          <a:bodyPr/>
          <a:lstStyle/>
          <a:p>
            <a:r>
              <a:rPr lang="en-US"/>
              <a:t>Command Query Responsibility Segregation Pattern</a:t>
            </a:r>
          </a:p>
        </p:txBody>
      </p:sp>
      <p:sp>
        <p:nvSpPr>
          <p:cNvPr id="4" name="Slide Number Placeholder 3">
            <a:extLst>
              <a:ext uri="{FF2B5EF4-FFF2-40B4-BE49-F238E27FC236}">
                <a16:creationId xmlns:a16="http://schemas.microsoft.com/office/drawing/2014/main" id="{22D2D1DC-BA04-9E43-8B5E-DB32F4DBC9DC}"/>
              </a:ext>
            </a:extLst>
          </p:cNvPr>
          <p:cNvSpPr>
            <a:spLocks noGrp="1"/>
          </p:cNvSpPr>
          <p:nvPr>
            <p:ph type="sldNum" sz="quarter" idx="12"/>
          </p:nvPr>
        </p:nvSpPr>
        <p:spPr/>
        <p:txBody>
          <a:bodyPr/>
          <a:lstStyle/>
          <a:p>
            <a:fld id="{E9549862-13E2-C34D-815E-8545BD36FC59}" type="slidenum">
              <a:rPr lang="en-US" smtClean="0">
                <a:solidFill>
                  <a:srgbClr val="6D7777"/>
                </a:solidFill>
              </a:rPr>
              <a:pPr/>
              <a:t>9</a:t>
            </a:fld>
            <a:endParaRPr lang="en-US">
              <a:solidFill>
                <a:srgbClr val="6D7777"/>
              </a:solidFill>
            </a:endParaRPr>
          </a:p>
        </p:txBody>
      </p:sp>
      <p:sp>
        <p:nvSpPr>
          <p:cNvPr id="5" name="Rectangle 4">
            <a:extLst>
              <a:ext uri="{FF2B5EF4-FFF2-40B4-BE49-F238E27FC236}">
                <a16:creationId xmlns:a16="http://schemas.microsoft.com/office/drawing/2014/main" id="{49FBB146-15E9-D94F-B15B-70468AB1DE48}"/>
              </a:ext>
            </a:extLst>
          </p:cNvPr>
          <p:cNvSpPr/>
          <p:nvPr/>
        </p:nvSpPr>
        <p:spPr>
          <a:xfrm>
            <a:off x="1287278" y="1991854"/>
            <a:ext cx="4051554" cy="24277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rgbClr val="7030A0"/>
                </a:solidFill>
              </a:rPr>
              <a:t>Order MS</a:t>
            </a:r>
          </a:p>
        </p:txBody>
      </p:sp>
      <p:sp>
        <p:nvSpPr>
          <p:cNvPr id="6" name="Rectangle 5">
            <a:extLst>
              <a:ext uri="{FF2B5EF4-FFF2-40B4-BE49-F238E27FC236}">
                <a16:creationId xmlns:a16="http://schemas.microsoft.com/office/drawing/2014/main" id="{652F3A6E-0E89-C54F-A3BA-C1973DE3623C}"/>
              </a:ext>
            </a:extLst>
          </p:cNvPr>
          <p:cNvSpPr/>
          <p:nvPr/>
        </p:nvSpPr>
        <p:spPr>
          <a:xfrm>
            <a:off x="1287279" y="1638955"/>
            <a:ext cx="4051553" cy="351980"/>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solidFill>
                  <a:srgbClr val="7030A0"/>
                </a:solidFill>
              </a:rPr>
              <a:t>CRUD Q APIS</a:t>
            </a:r>
          </a:p>
        </p:txBody>
      </p:sp>
      <p:sp>
        <p:nvSpPr>
          <p:cNvPr id="7" name="Can 6">
            <a:extLst>
              <a:ext uri="{FF2B5EF4-FFF2-40B4-BE49-F238E27FC236}">
                <a16:creationId xmlns:a16="http://schemas.microsoft.com/office/drawing/2014/main" id="{E6D4EA1D-6A39-714A-9E5C-421D88572842}"/>
              </a:ext>
            </a:extLst>
          </p:cNvPr>
          <p:cNvSpPr/>
          <p:nvPr/>
        </p:nvSpPr>
        <p:spPr>
          <a:xfrm>
            <a:off x="2521182" y="5100107"/>
            <a:ext cx="791874" cy="620377"/>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accent1">
                    <a:lumMod val="25000"/>
                  </a:schemeClr>
                </a:solidFill>
              </a:rPr>
              <a:t>Data</a:t>
            </a:r>
          </a:p>
        </p:txBody>
      </p:sp>
      <p:cxnSp>
        <p:nvCxnSpPr>
          <p:cNvPr id="17" name="Elbow Connector 16">
            <a:extLst>
              <a:ext uri="{FF2B5EF4-FFF2-40B4-BE49-F238E27FC236}">
                <a16:creationId xmlns:a16="http://schemas.microsoft.com/office/drawing/2014/main" id="{D60615A1-C07C-574B-8914-B23B50FE973A}"/>
              </a:ext>
            </a:extLst>
          </p:cNvPr>
          <p:cNvCxnSpPr>
            <a:cxnSpLocks/>
            <a:stCxn id="23" idx="2"/>
            <a:endCxn id="7" idx="2"/>
          </p:cNvCxnSpPr>
          <p:nvPr/>
        </p:nvCxnSpPr>
        <p:spPr>
          <a:xfrm rot="16200000" flipH="1">
            <a:off x="1501838" y="4390951"/>
            <a:ext cx="1786745" cy="251944"/>
          </a:xfrm>
          <a:prstGeom prst="bentConnector2">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a:extLst>
              <a:ext uri="{FF2B5EF4-FFF2-40B4-BE49-F238E27FC236}">
                <a16:creationId xmlns:a16="http://schemas.microsoft.com/office/drawing/2014/main" id="{7D56AFAC-2CD1-A642-AA7C-39C8D2B4C041}"/>
              </a:ext>
            </a:extLst>
          </p:cNvPr>
          <p:cNvCxnSpPr>
            <a:cxnSpLocks/>
            <a:stCxn id="23" idx="2"/>
            <a:endCxn id="21" idx="0"/>
          </p:cNvCxnSpPr>
          <p:nvPr/>
        </p:nvCxnSpPr>
        <p:spPr>
          <a:xfrm rot="16200000" flipH="1">
            <a:off x="2266455" y="3626334"/>
            <a:ext cx="961183" cy="955616"/>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21" name="Picture 20">
            <a:extLst>
              <a:ext uri="{FF2B5EF4-FFF2-40B4-BE49-F238E27FC236}">
                <a16:creationId xmlns:a16="http://schemas.microsoft.com/office/drawing/2014/main" id="{1ED7075D-9C87-E141-9F8D-B848A9CE30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48378" y="4584734"/>
            <a:ext cx="552951" cy="386793"/>
          </a:xfrm>
          <a:prstGeom prst="rect">
            <a:avLst/>
          </a:prstGeom>
        </p:spPr>
      </p:pic>
      <p:sp>
        <p:nvSpPr>
          <p:cNvPr id="23" name="Rectangle 22">
            <a:extLst>
              <a:ext uri="{FF2B5EF4-FFF2-40B4-BE49-F238E27FC236}">
                <a16:creationId xmlns:a16="http://schemas.microsoft.com/office/drawing/2014/main" id="{AA5F1FD6-A860-DE41-98AA-8D336AB8C2BF}"/>
              </a:ext>
            </a:extLst>
          </p:cNvPr>
          <p:cNvSpPr/>
          <p:nvPr/>
        </p:nvSpPr>
        <p:spPr>
          <a:xfrm>
            <a:off x="1501896" y="2487800"/>
            <a:ext cx="1534683" cy="1135751"/>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a:solidFill>
                  <a:schemeClr val="accent1">
                    <a:lumMod val="25000"/>
                  </a:schemeClr>
                </a:solidFill>
              </a:rPr>
              <a:t>Write Model</a:t>
            </a:r>
          </a:p>
        </p:txBody>
      </p:sp>
      <p:sp>
        <p:nvSpPr>
          <p:cNvPr id="29" name="Rectangle 28">
            <a:extLst>
              <a:ext uri="{FF2B5EF4-FFF2-40B4-BE49-F238E27FC236}">
                <a16:creationId xmlns:a16="http://schemas.microsoft.com/office/drawing/2014/main" id="{702A55A4-0E03-D84F-A039-3816CD8BFE81}"/>
              </a:ext>
            </a:extLst>
          </p:cNvPr>
          <p:cNvSpPr/>
          <p:nvPr/>
        </p:nvSpPr>
        <p:spPr>
          <a:xfrm>
            <a:off x="3444802" y="2497965"/>
            <a:ext cx="1534683" cy="1135751"/>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a:solidFill>
                  <a:schemeClr val="accent1">
                    <a:lumMod val="25000"/>
                  </a:schemeClr>
                </a:solidFill>
              </a:rPr>
              <a:t>Read Model</a:t>
            </a:r>
          </a:p>
        </p:txBody>
      </p:sp>
      <p:cxnSp>
        <p:nvCxnSpPr>
          <p:cNvPr id="35" name="Elbow Connector 34">
            <a:extLst>
              <a:ext uri="{FF2B5EF4-FFF2-40B4-BE49-F238E27FC236}">
                <a16:creationId xmlns:a16="http://schemas.microsoft.com/office/drawing/2014/main" id="{39D41698-DC50-1847-ADC3-CF8FA3D5C347}"/>
              </a:ext>
            </a:extLst>
          </p:cNvPr>
          <p:cNvCxnSpPr>
            <a:cxnSpLocks/>
            <a:stCxn id="21" idx="3"/>
            <a:endCxn id="29" idx="2"/>
          </p:cNvCxnSpPr>
          <p:nvPr/>
        </p:nvCxnSpPr>
        <p:spPr>
          <a:xfrm flipV="1">
            <a:off x="3501329" y="3633716"/>
            <a:ext cx="710815" cy="1144415"/>
          </a:xfrm>
          <a:prstGeom prst="bentConnector2">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9" name="Can 38">
            <a:extLst>
              <a:ext uri="{FF2B5EF4-FFF2-40B4-BE49-F238E27FC236}">
                <a16:creationId xmlns:a16="http://schemas.microsoft.com/office/drawing/2014/main" id="{60F95CCF-425B-4040-8307-93512CB037F9}"/>
              </a:ext>
            </a:extLst>
          </p:cNvPr>
          <p:cNvSpPr/>
          <p:nvPr/>
        </p:nvSpPr>
        <p:spPr>
          <a:xfrm>
            <a:off x="5598095" y="2919398"/>
            <a:ext cx="1053717" cy="572655"/>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accent1">
                    <a:lumMod val="25000"/>
                  </a:schemeClr>
                </a:solidFill>
              </a:rPr>
              <a:t>Projection</a:t>
            </a:r>
          </a:p>
        </p:txBody>
      </p:sp>
      <p:cxnSp>
        <p:nvCxnSpPr>
          <p:cNvPr id="40" name="Elbow Connector 39">
            <a:extLst>
              <a:ext uri="{FF2B5EF4-FFF2-40B4-BE49-F238E27FC236}">
                <a16:creationId xmlns:a16="http://schemas.microsoft.com/office/drawing/2014/main" id="{8FF0482E-D12A-0147-BA60-8B519B01DE5D}"/>
              </a:ext>
            </a:extLst>
          </p:cNvPr>
          <p:cNvCxnSpPr>
            <a:cxnSpLocks/>
            <a:stCxn id="29" idx="3"/>
            <a:endCxn id="39" idx="2"/>
          </p:cNvCxnSpPr>
          <p:nvPr/>
        </p:nvCxnSpPr>
        <p:spPr>
          <a:xfrm>
            <a:off x="4979485" y="3065841"/>
            <a:ext cx="618610" cy="139885"/>
          </a:xfrm>
          <a:prstGeom prst="bentConnector3">
            <a:avLst>
              <a:gd name="adj1" fmla="val 5000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3" name="Elbow Connector 42">
            <a:extLst>
              <a:ext uri="{FF2B5EF4-FFF2-40B4-BE49-F238E27FC236}">
                <a16:creationId xmlns:a16="http://schemas.microsoft.com/office/drawing/2014/main" id="{2E125718-05B2-5F4D-81F6-7012330781DA}"/>
              </a:ext>
            </a:extLst>
          </p:cNvPr>
          <p:cNvCxnSpPr>
            <a:cxnSpLocks/>
            <a:stCxn id="6" idx="2"/>
            <a:endCxn id="23" idx="0"/>
          </p:cNvCxnSpPr>
          <p:nvPr/>
        </p:nvCxnSpPr>
        <p:spPr>
          <a:xfrm rot="5400000">
            <a:off x="2542715" y="1717458"/>
            <a:ext cx="496865" cy="1043818"/>
          </a:xfrm>
          <a:prstGeom prst="bentConnector3">
            <a:avLst>
              <a:gd name="adj1" fmla="val 5000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6" name="Elbow Connector 45">
            <a:extLst>
              <a:ext uri="{FF2B5EF4-FFF2-40B4-BE49-F238E27FC236}">
                <a16:creationId xmlns:a16="http://schemas.microsoft.com/office/drawing/2014/main" id="{80BCCCFF-2BCB-7E49-9076-A9C02AB9A13B}"/>
              </a:ext>
            </a:extLst>
          </p:cNvPr>
          <p:cNvCxnSpPr>
            <a:cxnSpLocks/>
            <a:stCxn id="6" idx="2"/>
            <a:endCxn id="29" idx="0"/>
          </p:cNvCxnSpPr>
          <p:nvPr/>
        </p:nvCxnSpPr>
        <p:spPr>
          <a:xfrm rot="16200000" flipH="1">
            <a:off x="3509085" y="1794906"/>
            <a:ext cx="507030" cy="899088"/>
          </a:xfrm>
          <a:prstGeom prst="bentConnector3">
            <a:avLst>
              <a:gd name="adj1" fmla="val 50000"/>
            </a:avLst>
          </a:prstGeom>
          <a:ln cap="rnd">
            <a:solidFill>
              <a:srgbClr val="7030A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4C6C5CFA-76D9-0448-995C-FB347D8EC695}"/>
              </a:ext>
            </a:extLst>
          </p:cNvPr>
          <p:cNvSpPr txBox="1"/>
          <p:nvPr/>
        </p:nvSpPr>
        <p:spPr>
          <a:xfrm>
            <a:off x="2718538" y="4114557"/>
            <a:ext cx="889987" cy="369332"/>
          </a:xfrm>
          <a:prstGeom prst="rect">
            <a:avLst/>
          </a:prstGeom>
          <a:noFill/>
        </p:spPr>
        <p:txBody>
          <a:bodyPr wrap="none" rtlCol="0">
            <a:spAutoFit/>
          </a:bodyPr>
          <a:lstStyle/>
          <a:p>
            <a:r>
              <a:rPr lang="en-US">
                <a:solidFill>
                  <a:schemeClr val="accent1">
                    <a:lumMod val="25000"/>
                  </a:schemeClr>
                </a:solidFill>
              </a:rPr>
              <a:t>Events</a:t>
            </a:r>
          </a:p>
        </p:txBody>
      </p:sp>
      <p:pic>
        <p:nvPicPr>
          <p:cNvPr id="18" name="Picture 17">
            <a:extLst>
              <a:ext uri="{FF2B5EF4-FFF2-40B4-BE49-F238E27FC236}">
                <a16:creationId xmlns:a16="http://schemas.microsoft.com/office/drawing/2014/main" id="{549BE260-9323-894B-AD18-22DBBDAE091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27269" y="4721551"/>
            <a:ext cx="552951" cy="386793"/>
          </a:xfrm>
          <a:prstGeom prst="rect">
            <a:avLst/>
          </a:prstGeom>
        </p:spPr>
      </p:pic>
      <p:pic>
        <p:nvPicPr>
          <p:cNvPr id="19" name="Picture 18">
            <a:extLst>
              <a:ext uri="{FF2B5EF4-FFF2-40B4-BE49-F238E27FC236}">
                <a16:creationId xmlns:a16="http://schemas.microsoft.com/office/drawing/2014/main" id="{A4806128-D0FB-E84D-82BF-1214F64E50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03744" y="5025648"/>
            <a:ext cx="552951" cy="386793"/>
          </a:xfrm>
          <a:prstGeom prst="rect">
            <a:avLst/>
          </a:prstGeom>
        </p:spPr>
      </p:pic>
      <p:cxnSp>
        <p:nvCxnSpPr>
          <p:cNvPr id="22" name="Elbow Connector 21">
            <a:extLst>
              <a:ext uri="{FF2B5EF4-FFF2-40B4-BE49-F238E27FC236}">
                <a16:creationId xmlns:a16="http://schemas.microsoft.com/office/drawing/2014/main" id="{3088BA32-2E52-A74D-B485-A76C85A234D6}"/>
              </a:ext>
            </a:extLst>
          </p:cNvPr>
          <p:cNvCxnSpPr>
            <a:cxnSpLocks/>
            <a:stCxn id="18" idx="1"/>
          </p:cNvCxnSpPr>
          <p:nvPr/>
        </p:nvCxnSpPr>
        <p:spPr>
          <a:xfrm rot="10800000">
            <a:off x="4206815" y="3633716"/>
            <a:ext cx="620454" cy="1281232"/>
          </a:xfrm>
          <a:prstGeom prst="bentConnector2">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14FF4F76-7722-A942-AF41-1A0675063B33}"/>
              </a:ext>
            </a:extLst>
          </p:cNvPr>
          <p:cNvSpPr txBox="1"/>
          <p:nvPr/>
        </p:nvSpPr>
        <p:spPr>
          <a:xfrm>
            <a:off x="5598095" y="4840982"/>
            <a:ext cx="2172390" cy="369332"/>
          </a:xfrm>
          <a:prstGeom prst="rect">
            <a:avLst/>
          </a:prstGeom>
          <a:noFill/>
        </p:spPr>
        <p:txBody>
          <a:bodyPr wrap="none" rtlCol="0">
            <a:spAutoFit/>
          </a:bodyPr>
          <a:lstStyle/>
          <a:p>
            <a:r>
              <a:rPr lang="en-US">
                <a:solidFill>
                  <a:schemeClr val="accent1">
                    <a:lumMod val="25000"/>
                  </a:schemeClr>
                </a:solidFill>
              </a:rPr>
              <a:t>Other subscriptions</a:t>
            </a:r>
          </a:p>
        </p:txBody>
      </p:sp>
    </p:spTree>
    <p:extLst>
      <p:ext uri="{BB962C8B-B14F-4D97-AF65-F5344CB8AC3E}">
        <p14:creationId xmlns:p14="http://schemas.microsoft.com/office/powerpoint/2010/main" val="1394857908"/>
      </p:ext>
    </p:extLst>
  </p:cSld>
  <p:clrMapOvr>
    <a:masterClrMapping/>
  </p:clrMapOvr>
</p:sld>
</file>

<file path=ppt/theme/theme1.xml><?xml version="1.0" encoding="utf-8"?>
<a:theme xmlns:a="http://schemas.openxmlformats.org/drawingml/2006/main"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InterConnect Theme">
  <a:themeElements>
    <a:clrScheme name="Custom 15">
      <a:dk1>
        <a:srgbClr val="6D7777"/>
      </a:dk1>
      <a:lt1>
        <a:srgbClr val="FFFFFF"/>
      </a:lt1>
      <a:dk2>
        <a:srgbClr val="5596E6"/>
      </a:dk2>
      <a:lt2>
        <a:srgbClr val="959F9F"/>
      </a:lt2>
      <a:accent1>
        <a:srgbClr val="C8D2D2"/>
      </a:accent1>
      <a:accent2>
        <a:srgbClr val="DFE9E9"/>
      </a:accent2>
      <a:accent3>
        <a:srgbClr val="1D3649"/>
      </a:accent3>
      <a:accent4>
        <a:srgbClr val="325C80"/>
      </a:accent4>
      <a:accent5>
        <a:srgbClr val="5596E6"/>
      </a:accent5>
      <a:accent6>
        <a:srgbClr val="7CC7FF"/>
      </a:accent6>
      <a:hlink>
        <a:srgbClr val="5F5F5F"/>
      </a:hlink>
      <a:folHlink>
        <a:srgbClr val="919191"/>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6"/>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Custom 72">
      <a:dk1>
        <a:sysClr val="windowText" lastClr="000000"/>
      </a:dk1>
      <a:lt1>
        <a:sysClr val="window" lastClr="FFFFFF"/>
      </a:lt1>
      <a:dk2>
        <a:srgbClr val="264A60"/>
      </a:dk2>
      <a:lt2>
        <a:srgbClr val="DFE9E9"/>
      </a:lt2>
      <a:accent1>
        <a:srgbClr val="4178BE"/>
      </a:accent1>
      <a:accent2>
        <a:srgbClr val="5AAAFA"/>
      </a:accent2>
      <a:accent3>
        <a:srgbClr val="777677"/>
      </a:accent3>
      <a:accent4>
        <a:srgbClr val="006D5D"/>
      </a:accent4>
      <a:accent5>
        <a:srgbClr val="00B4A0"/>
      </a:accent5>
      <a:accent6>
        <a:srgbClr val="7CC7FF"/>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t"/>
      <a:lstStyle>
        <a:defPPr marL="0" marR="0" indent="0" algn="l" defTabSz="685800" rtl="0" eaLnBrk="1" fontAlgn="auto" latinLnBrk="0" hangingPunct="1">
          <a:lnSpc>
            <a:spcPct val="100000"/>
          </a:lnSpc>
          <a:spcBef>
            <a:spcPts val="0"/>
          </a:spcBef>
          <a:spcAft>
            <a:spcPts val="0"/>
          </a:spcAft>
          <a:buClrTx/>
          <a:buSzTx/>
          <a:buFontTx/>
          <a:buNone/>
          <a:tabLst/>
          <a:defRPr kumimoji="0" sz="1000" b="0" i="0" u="none" strike="noStrike" kern="1200" cap="none" spc="0" normalizeH="0" baseline="0" noProof="0" dirty="0">
            <a:ln>
              <a:noFill/>
            </a:ln>
            <a:solidFill>
              <a:prstClr val="white"/>
            </a:solidFill>
            <a:effectLst/>
            <a:uLnTx/>
            <a:uFillTx/>
            <a:latin typeface="Arial"/>
            <a:ea typeface="+mn-ea"/>
            <a:cs typeface="+mn-cs"/>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6"/>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1_Office Theme">
  <a:themeElements>
    <a:clrScheme name="Custom 72">
      <a:dk1>
        <a:sysClr val="windowText" lastClr="000000"/>
      </a:dk1>
      <a:lt1>
        <a:sysClr val="window" lastClr="FFFFFF"/>
      </a:lt1>
      <a:dk2>
        <a:srgbClr val="264A60"/>
      </a:dk2>
      <a:lt2>
        <a:srgbClr val="DFE9E9"/>
      </a:lt2>
      <a:accent1>
        <a:srgbClr val="4178BE"/>
      </a:accent1>
      <a:accent2>
        <a:srgbClr val="5AAAFA"/>
      </a:accent2>
      <a:accent3>
        <a:srgbClr val="777677"/>
      </a:accent3>
      <a:accent4>
        <a:srgbClr val="006D5D"/>
      </a:accent4>
      <a:accent5>
        <a:srgbClr val="00B4A0"/>
      </a:accent5>
      <a:accent6>
        <a:srgbClr val="7CC7FF"/>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t"/>
      <a:lstStyle>
        <a:defPPr marL="0" marR="0" indent="0" algn="l" defTabSz="685800" rtl="0" eaLnBrk="1" fontAlgn="auto" latinLnBrk="0" hangingPunct="1">
          <a:lnSpc>
            <a:spcPct val="100000"/>
          </a:lnSpc>
          <a:spcBef>
            <a:spcPts val="0"/>
          </a:spcBef>
          <a:spcAft>
            <a:spcPts val="0"/>
          </a:spcAft>
          <a:buClrTx/>
          <a:buSzTx/>
          <a:buFontTx/>
          <a:buNone/>
          <a:tabLst/>
          <a:defRPr kumimoji="0" sz="1000" b="0" i="0" u="none" strike="noStrike" kern="1200" cap="none" spc="0" normalizeH="0" baseline="0" noProof="0" dirty="0">
            <a:ln>
              <a:noFill/>
            </a:ln>
            <a:solidFill>
              <a:prstClr val="white"/>
            </a:solidFill>
            <a:effectLst/>
            <a:uLnTx/>
            <a:uFillTx/>
            <a:latin typeface="Arial"/>
            <a:ea typeface="+mn-ea"/>
            <a:cs typeface="+mn-cs"/>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6"/>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203590</TotalTime>
  <Words>5884</Words>
  <Application>Microsoft Macintosh PowerPoint</Application>
  <PresentationFormat>Widescreen</PresentationFormat>
  <Paragraphs>2099</Paragraphs>
  <Slides>81</Slides>
  <Notes>35</Notes>
  <HiddenSlides>0</HiddenSlides>
  <MMClips>0</MMClips>
  <ScaleCrop>false</ScaleCrop>
  <HeadingPairs>
    <vt:vector size="6" baseType="variant">
      <vt:variant>
        <vt:lpstr>Fonts Used</vt:lpstr>
      </vt:variant>
      <vt:variant>
        <vt:i4>8</vt:i4>
      </vt:variant>
      <vt:variant>
        <vt:lpstr>Theme</vt:lpstr>
      </vt:variant>
      <vt:variant>
        <vt:i4>4</vt:i4>
      </vt:variant>
      <vt:variant>
        <vt:lpstr>Slide Titles</vt:lpstr>
      </vt:variant>
      <vt:variant>
        <vt:i4>81</vt:i4>
      </vt:variant>
    </vt:vector>
  </HeadingPairs>
  <TitlesOfParts>
    <vt:vector size="93" baseType="lpstr">
      <vt:lpstr>Arial</vt:lpstr>
      <vt:lpstr>Calibri</vt:lpstr>
      <vt:lpstr>Helvetica</vt:lpstr>
      <vt:lpstr>Helvetica Neue Light</vt:lpstr>
      <vt:lpstr>Helvetica Neue Thin</vt:lpstr>
      <vt:lpstr>IBM Plex Sans</vt:lpstr>
      <vt:lpstr>Lucida Grande</vt:lpstr>
      <vt:lpstr>Menlo</vt:lpstr>
      <vt:lpstr>BLANK</vt:lpstr>
      <vt:lpstr>InterConnect Theme</vt:lpstr>
      <vt:lpstr>Office Theme</vt:lpstr>
      <vt:lpstr>1_Office Theme</vt:lpstr>
      <vt:lpstr>PowerPoint Presentation</vt:lpstr>
      <vt:lpstr>EDA Landscape</vt:lpstr>
      <vt:lpstr>Why Event Driven Architecture: app today</vt:lpstr>
      <vt:lpstr>Why Event Driven Architecture: app with microservice</vt:lpstr>
      <vt:lpstr>Why Event Driven Architecture: Eventual Data Consistency</vt:lpstr>
      <vt:lpstr>Why Event Driven Architecture: Eventual Data Consistency</vt:lpstr>
      <vt:lpstr>Event Sourcing</vt:lpstr>
      <vt:lpstr>Event Sourcing</vt:lpstr>
      <vt:lpstr>Command Query Responsibility Segregation Pattern</vt:lpstr>
      <vt:lpstr>Command Query Responsibility Segregation Pattern</vt:lpstr>
      <vt:lpstr>Orders Microservice: Event Sourcing &amp; CQRS</vt:lpstr>
      <vt:lpstr>Orders Microservice: Event Sourcing &amp; CQRS</vt:lpstr>
      <vt:lpstr>Order Life Cycle</vt:lpstr>
      <vt:lpstr>Event Sourcing Pattern</vt:lpstr>
      <vt:lpstr>Reefer Container - HL</vt:lpstr>
      <vt:lpstr>Reefer Container - HL</vt:lpstr>
      <vt:lpstr>Reefer Container - HL</vt:lpstr>
      <vt:lpstr>Command Query Responsibility Segregation Pattern</vt:lpstr>
      <vt:lpstr>SAGA Pattern</vt:lpstr>
      <vt:lpstr>Saga pattern - Choreography</vt:lpstr>
      <vt:lpstr>Saga pattern - Choreography</vt:lpstr>
      <vt:lpstr>Saga pattern - Choreography</vt:lpstr>
      <vt:lpstr>Saga pattern - Orchestration</vt:lpstr>
      <vt:lpstr>Reprocessing and dead letter</vt:lpstr>
      <vt:lpstr>Reprocessing and dead letter</vt:lpstr>
      <vt:lpstr>IBM Cloud Deployment</vt:lpstr>
      <vt:lpstr>Dependency graph</vt:lpstr>
      <vt:lpstr>Kafka Architecture</vt:lpstr>
      <vt:lpstr>Kafka Topic / Partition/ Replicas</vt:lpstr>
      <vt:lpstr>Exactly once: happy path</vt:lpstr>
      <vt:lpstr>Exactly once: oups</vt:lpstr>
      <vt:lpstr>Exactly once: Better</vt:lpstr>
      <vt:lpstr>Exactly once</vt:lpstr>
      <vt:lpstr>PowerPoint Presentation</vt:lpstr>
      <vt:lpstr>Kafka Connect</vt:lpstr>
      <vt:lpstr>Kafka Connect</vt:lpstr>
      <vt:lpstr>Data Replication Environment</vt:lpstr>
      <vt:lpstr>Data Replication Environment - 2</vt:lpstr>
      <vt:lpstr>Data Replication Environment - 2</vt:lpstr>
      <vt:lpstr>Data Replication Environment - 3</vt:lpstr>
      <vt:lpstr>Mirror Maker 2.0</vt:lpstr>
      <vt:lpstr>High Availability: Active – (P/C) Standby</vt:lpstr>
      <vt:lpstr>High Availability: Active - Active</vt:lpstr>
      <vt:lpstr>Mirror Maker 2</vt:lpstr>
      <vt:lpstr>Solution Run Time</vt:lpstr>
      <vt:lpstr>Remote Access to Kafka Broker</vt:lpstr>
      <vt:lpstr>EDA Landscape</vt:lpstr>
      <vt:lpstr>Container Microservice - KStreams</vt:lpstr>
      <vt:lpstr>Container Microservice </vt:lpstr>
      <vt:lpstr>Legacy to Microservice </vt:lpstr>
      <vt:lpstr>Container Microservice - KStreams</vt:lpstr>
      <vt:lpstr>Container Microservice – Springboot - Postgresql</vt:lpstr>
      <vt:lpstr>Container Microservice – Springboot - Postgresql</vt:lpstr>
      <vt:lpstr>Container Microservice - Python</vt:lpstr>
      <vt:lpstr>Order Simple Producer - Python</vt:lpstr>
      <vt:lpstr>Event Sourcing Integration Test Env</vt:lpstr>
      <vt:lpstr>Local Environment – docker compose</vt:lpstr>
      <vt:lpstr>Event Stream As Event Store for ML</vt:lpstr>
      <vt:lpstr>Event Stream As Event Store for ML</vt:lpstr>
      <vt:lpstr>MQ- Event Stream</vt:lpstr>
      <vt:lpstr>Data Replication: Orders table to kafka</vt:lpstr>
      <vt:lpstr>IBM DR Architecture</vt:lpstr>
      <vt:lpstr>IIDR Architecture on k8s? (N/A)</vt:lpstr>
      <vt:lpstr>IIDR Architecture on k8s? (N/A)</vt:lpstr>
      <vt:lpstr>Schema Registry</vt:lpstr>
      <vt:lpstr>Queue to streams to records scenario</vt:lpstr>
      <vt:lpstr>Queue to streams to records scenario</vt:lpstr>
      <vt:lpstr>Queue to streams to records scenario</vt:lpstr>
      <vt:lpstr>Shipping Order Management Service</vt:lpstr>
      <vt:lpstr>PowerPoint Presentation</vt:lpstr>
      <vt:lpstr>Voyages Management Service</vt:lpstr>
      <vt:lpstr>PowerPoint Presentation</vt:lpstr>
      <vt:lpstr>PowerPoint Presentation</vt:lpstr>
      <vt:lpstr>PowerPoint Presentation</vt:lpstr>
      <vt:lpstr>PowerPoint Presentation</vt:lpstr>
      <vt:lpstr>K Containers example - Event Bus Topics   </vt:lpstr>
      <vt:lpstr>Container Management Service</vt:lpstr>
      <vt:lpstr>PowerPoint Presentation</vt:lpstr>
      <vt:lpstr>PowerPoint Presentation</vt:lpstr>
      <vt:lpstr>Container Bounded Context</vt:lpstr>
      <vt:lpstr>OLD    Container - HL</vt:lpstr>
    </vt:vector>
  </TitlesOfParts>
  <Company>IBM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IBM Cloud Strategy</dc:title>
  <dc:creator>ADMINIBM</dc:creator>
  <cp:lastModifiedBy>Microsoft Office User</cp:lastModifiedBy>
  <cp:revision>2735</cp:revision>
  <cp:lastPrinted>2016-03-10T02:30:19Z</cp:lastPrinted>
  <dcterms:created xsi:type="dcterms:W3CDTF">2015-06-25T15:18:43Z</dcterms:created>
  <dcterms:modified xsi:type="dcterms:W3CDTF">2020-10-23T22:26:26Z</dcterms:modified>
</cp:coreProperties>
</file>